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1"/>
  </p:notesMasterIdLst>
  <p:handoutMasterIdLst>
    <p:handoutMasterId r:id="rId32"/>
  </p:handoutMasterIdLst>
  <p:sldIdLst>
    <p:sldId id="336" r:id="rId5"/>
    <p:sldId id="307" r:id="rId6"/>
    <p:sldId id="310" r:id="rId7"/>
    <p:sldId id="314" r:id="rId8"/>
    <p:sldId id="339" r:id="rId9"/>
    <p:sldId id="338" r:id="rId10"/>
    <p:sldId id="317" r:id="rId11"/>
    <p:sldId id="318" r:id="rId12"/>
    <p:sldId id="321" r:id="rId13"/>
    <p:sldId id="341" r:id="rId14"/>
    <p:sldId id="323" r:id="rId15"/>
    <p:sldId id="324" r:id="rId16"/>
    <p:sldId id="325" r:id="rId17"/>
    <p:sldId id="326" r:id="rId18"/>
    <p:sldId id="327" r:id="rId19"/>
    <p:sldId id="330" r:id="rId20"/>
    <p:sldId id="322" r:id="rId21"/>
    <p:sldId id="320" r:id="rId22"/>
    <p:sldId id="340" r:id="rId23"/>
    <p:sldId id="286" r:id="rId24"/>
    <p:sldId id="263" r:id="rId25"/>
    <p:sldId id="266" r:id="rId26"/>
    <p:sldId id="337" r:id="rId27"/>
    <p:sldId id="264" r:id="rId28"/>
    <p:sldId id="265" r:id="rId29"/>
    <p:sldId id="305" r:id="rId30"/>
  </p:sldIdLst>
  <p:sldSz cx="9144000" cy="5143500" type="screen16x9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6" orient="horz" pos="1667">
          <p15:clr>
            <a:srgbClr val="A4A3A4"/>
          </p15:clr>
        </p15:guide>
        <p15:guide id="7" orient="horz" pos="16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2" clrIdx="0"/>
  <p:cmAuthor id="1" name="Microsoft Office User" initials="MOU" lastIdx="1" clrIdx="1">
    <p:extLst>
      <p:ext uri="{19B8F6BF-5375-455C-9EA6-DF929625EA0E}">
        <p15:presenceInfo xmlns=""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ABF"/>
    <a:srgbClr val="0451E4"/>
    <a:srgbClr val="15A7BB"/>
    <a:srgbClr val="838DAF"/>
    <a:srgbClr val="848DAF"/>
    <a:srgbClr val="342F67"/>
    <a:srgbClr val="5ADCEC"/>
    <a:srgbClr val="00DFBC"/>
    <a:srgbClr val="0095D3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4" autoAdjust="0"/>
    <p:restoredTop sz="93910" autoAdjust="0"/>
  </p:normalViewPr>
  <p:slideViewPr>
    <p:cSldViewPr>
      <p:cViewPr>
        <p:scale>
          <a:sx n="125" d="100"/>
          <a:sy n="125" d="100"/>
        </p:scale>
        <p:origin x="-1704" y="-360"/>
      </p:cViewPr>
      <p:guideLst>
        <p:guide orient="horz" pos="1667"/>
        <p:guide orient="horz" pos="1665"/>
        <p:guide pos="2880"/>
      </p:guideLst>
    </p:cSldViewPr>
  </p:slideViewPr>
  <p:outlineViewPr>
    <p:cViewPr>
      <p:scale>
        <a:sx n="33" d="100"/>
        <a:sy n="33" d="100"/>
      </p:scale>
      <p:origin x="0" y="-200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3216467571321E-2"/>
          <c:y val="6.0092807866908758E-2"/>
          <c:w val="0.84158903162853427"/>
          <c:h val="0.85966425437384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2B-438F-957D-DF8292E33AD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2B-438F-957D-DF8292E33AD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00DFBC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2B-438F-957D-DF8292E33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74592"/>
        <c:axId val="181796864"/>
      </c:barChart>
      <c:catAx>
        <c:axId val="18177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s-ES"/>
          </a:p>
        </c:txPr>
        <c:crossAx val="181796864"/>
        <c:crosses val="autoZero"/>
        <c:auto val="1"/>
        <c:lblAlgn val="ctr"/>
        <c:lblOffset val="100"/>
        <c:noMultiLvlLbl val="0"/>
      </c:catAx>
      <c:valAx>
        <c:axId val="18179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s-ES"/>
          </a:p>
        </c:txPr>
        <c:crossAx val="181774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41638754086425"/>
          <c:y val="2.1704538858054331E-2"/>
          <c:w val="8.8546225459833067E-2"/>
          <c:h val="0.17705038308640761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07F3D-FC6B-A149-AC61-EDB1DDD1E1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0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196B3-BE22-DA46-A461-B1EFBC506113}" type="datetime1">
              <a:rPr lang="es-AR" smtClean="0"/>
              <a:pPr/>
              <a:t>20/01/2022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9B691-F3B1-4546-BD99-9E8FF2701C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197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3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38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50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31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00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54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197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98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1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593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59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94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2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73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19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19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00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89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38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15615BE-C868-4CF3-B194-4883C97DE7BD}"/>
              </a:ext>
            </a:extLst>
          </p:cNvPr>
          <p:cNvSpPr/>
          <p:nvPr userDrawn="1"/>
        </p:nvSpPr>
        <p:spPr>
          <a:xfrm>
            <a:off x="-4572" y="-17188"/>
            <a:ext cx="9148572" cy="49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Graphic 4">
            <a:extLst>
              <a:ext uri="{FF2B5EF4-FFF2-40B4-BE49-F238E27FC236}">
                <a16:creationId xmlns="" xmlns:a16="http://schemas.microsoft.com/office/drawing/2014/main" id="{BFB24A03-0880-4EE9-81D3-4D2B2BE03529}"/>
              </a:ext>
            </a:extLst>
          </p:cNvPr>
          <p:cNvSpPr/>
          <p:nvPr userDrawn="1"/>
        </p:nvSpPr>
        <p:spPr>
          <a:xfrm>
            <a:off x="7086600" y="2283718"/>
            <a:ext cx="2057189" cy="1226992"/>
          </a:xfrm>
          <a:custGeom>
            <a:avLst/>
            <a:gdLst>
              <a:gd name="connsiteX0" fmla="*/ 9144000 w 9144000"/>
              <a:gd name="connsiteY0" fmla="*/ 0 h 5133566"/>
              <a:gd name="connsiteX1" fmla="*/ 9144000 w 9144000"/>
              <a:gd name="connsiteY1" fmla="*/ 2686606 h 5133566"/>
              <a:gd name="connsiteX2" fmla="*/ 8890000 w 9144000"/>
              <a:gd name="connsiteY2" fmla="*/ 2940466 h 5133566"/>
              <a:gd name="connsiteX3" fmla="*/ 254423 w 9144000"/>
              <a:gd name="connsiteY3" fmla="*/ 2940466 h 5133566"/>
              <a:gd name="connsiteX4" fmla="*/ 423 w 9144000"/>
              <a:gd name="connsiteY4" fmla="*/ 2686606 h 5133566"/>
              <a:gd name="connsiteX5" fmla="*/ 423 w 9144000"/>
              <a:gd name="connsiteY5" fmla="*/ 0 h 5133566"/>
              <a:gd name="connsiteX6" fmla="*/ 0 w 9144000"/>
              <a:gd name="connsiteY6" fmla="*/ 0 h 5133566"/>
              <a:gd name="connsiteX7" fmla="*/ 0 w 9144000"/>
              <a:gd name="connsiteY7" fmla="*/ 5133567 h 5133566"/>
              <a:gd name="connsiteX8" fmla="*/ 423 w 9144000"/>
              <a:gd name="connsiteY8" fmla="*/ 5133567 h 5133566"/>
              <a:gd name="connsiteX9" fmla="*/ 423 w 9144000"/>
              <a:gd name="connsiteY9" fmla="*/ 3913598 h 5133566"/>
              <a:gd name="connsiteX10" fmla="*/ 254423 w 9144000"/>
              <a:gd name="connsiteY10" fmla="*/ 3659738 h 5133566"/>
              <a:gd name="connsiteX11" fmla="*/ 8890000 w 9144000"/>
              <a:gd name="connsiteY11" fmla="*/ 3659738 h 5133566"/>
              <a:gd name="connsiteX12" fmla="*/ 9144000 w 9144000"/>
              <a:gd name="connsiteY12" fmla="*/ 3913598 h 5133566"/>
              <a:gd name="connsiteX13" fmla="*/ 9144000 w 9144000"/>
              <a:gd name="connsiteY13" fmla="*/ 5133567 h 5133566"/>
              <a:gd name="connsiteX14" fmla="*/ 9144000 w 9144000"/>
              <a:gd name="connsiteY14" fmla="*/ 5133567 h 5133566"/>
              <a:gd name="connsiteX15" fmla="*/ 9144000 w 9144000"/>
              <a:gd name="connsiteY15" fmla="*/ 0 h 5133566"/>
              <a:gd name="connsiteX16" fmla="*/ 9144000 w 9144000"/>
              <a:gd name="connsiteY16" fmla="*/ 0 h 5133566"/>
              <a:gd name="connsiteX0" fmla="*/ 9144000 w 9144000"/>
              <a:gd name="connsiteY0" fmla="*/ 0 h 5133567"/>
              <a:gd name="connsiteX1" fmla="*/ 9144000 w 9144000"/>
              <a:gd name="connsiteY1" fmla="*/ 2686606 h 5133567"/>
              <a:gd name="connsiteX2" fmla="*/ 8890000 w 9144000"/>
              <a:gd name="connsiteY2" fmla="*/ 2940466 h 5133567"/>
              <a:gd name="connsiteX3" fmla="*/ 254423 w 9144000"/>
              <a:gd name="connsiteY3" fmla="*/ 2940466 h 5133567"/>
              <a:gd name="connsiteX4" fmla="*/ 423 w 9144000"/>
              <a:gd name="connsiteY4" fmla="*/ 2686606 h 5133567"/>
              <a:gd name="connsiteX5" fmla="*/ 423 w 9144000"/>
              <a:gd name="connsiteY5" fmla="*/ 0 h 5133567"/>
              <a:gd name="connsiteX6" fmla="*/ 0 w 9144000"/>
              <a:gd name="connsiteY6" fmla="*/ 5133567 h 5133567"/>
              <a:gd name="connsiteX7" fmla="*/ 423 w 9144000"/>
              <a:gd name="connsiteY7" fmla="*/ 5133567 h 5133567"/>
              <a:gd name="connsiteX8" fmla="*/ 423 w 9144000"/>
              <a:gd name="connsiteY8" fmla="*/ 3913598 h 5133567"/>
              <a:gd name="connsiteX9" fmla="*/ 254423 w 9144000"/>
              <a:gd name="connsiteY9" fmla="*/ 3659738 h 5133567"/>
              <a:gd name="connsiteX10" fmla="*/ 8890000 w 9144000"/>
              <a:gd name="connsiteY10" fmla="*/ 3659738 h 5133567"/>
              <a:gd name="connsiteX11" fmla="*/ 9144000 w 9144000"/>
              <a:gd name="connsiteY11" fmla="*/ 3913598 h 5133567"/>
              <a:gd name="connsiteX12" fmla="*/ 9144000 w 9144000"/>
              <a:gd name="connsiteY12" fmla="*/ 5133567 h 5133567"/>
              <a:gd name="connsiteX13" fmla="*/ 9144000 w 9144000"/>
              <a:gd name="connsiteY13" fmla="*/ 5133567 h 5133567"/>
              <a:gd name="connsiteX14" fmla="*/ 9144000 w 9144000"/>
              <a:gd name="connsiteY14" fmla="*/ 0 h 5133567"/>
              <a:gd name="connsiteX15" fmla="*/ 9144000 w 9144000"/>
              <a:gd name="connsiteY15" fmla="*/ 0 h 5133567"/>
              <a:gd name="connsiteX0" fmla="*/ 9144000 w 9144000"/>
              <a:gd name="connsiteY0" fmla="*/ 0 h 5133567"/>
              <a:gd name="connsiteX1" fmla="*/ 9144000 w 9144000"/>
              <a:gd name="connsiteY1" fmla="*/ 2686606 h 5133567"/>
              <a:gd name="connsiteX2" fmla="*/ 8890000 w 9144000"/>
              <a:gd name="connsiteY2" fmla="*/ 2940466 h 5133567"/>
              <a:gd name="connsiteX3" fmla="*/ 254423 w 9144000"/>
              <a:gd name="connsiteY3" fmla="*/ 2940466 h 5133567"/>
              <a:gd name="connsiteX4" fmla="*/ 423 w 9144000"/>
              <a:gd name="connsiteY4" fmla="*/ 2686606 h 5133567"/>
              <a:gd name="connsiteX5" fmla="*/ 0 w 9144000"/>
              <a:gd name="connsiteY5" fmla="*/ 5133567 h 5133567"/>
              <a:gd name="connsiteX6" fmla="*/ 423 w 9144000"/>
              <a:gd name="connsiteY6" fmla="*/ 5133567 h 5133567"/>
              <a:gd name="connsiteX7" fmla="*/ 423 w 9144000"/>
              <a:gd name="connsiteY7" fmla="*/ 3913598 h 5133567"/>
              <a:gd name="connsiteX8" fmla="*/ 254423 w 9144000"/>
              <a:gd name="connsiteY8" fmla="*/ 3659738 h 5133567"/>
              <a:gd name="connsiteX9" fmla="*/ 8890000 w 9144000"/>
              <a:gd name="connsiteY9" fmla="*/ 3659738 h 5133567"/>
              <a:gd name="connsiteX10" fmla="*/ 9144000 w 9144000"/>
              <a:gd name="connsiteY10" fmla="*/ 3913598 h 5133567"/>
              <a:gd name="connsiteX11" fmla="*/ 9144000 w 9144000"/>
              <a:gd name="connsiteY11" fmla="*/ 5133567 h 5133567"/>
              <a:gd name="connsiteX12" fmla="*/ 9144000 w 9144000"/>
              <a:gd name="connsiteY12" fmla="*/ 5133567 h 5133567"/>
              <a:gd name="connsiteX13" fmla="*/ 9144000 w 9144000"/>
              <a:gd name="connsiteY13" fmla="*/ 0 h 5133567"/>
              <a:gd name="connsiteX14" fmla="*/ 9144000 w 9144000"/>
              <a:gd name="connsiteY14" fmla="*/ 0 h 5133567"/>
              <a:gd name="connsiteX0" fmla="*/ 9144000 w 9144000"/>
              <a:gd name="connsiteY0" fmla="*/ 0 h 5133567"/>
              <a:gd name="connsiteX1" fmla="*/ 9144000 w 9144000"/>
              <a:gd name="connsiteY1" fmla="*/ 2686606 h 5133567"/>
              <a:gd name="connsiteX2" fmla="*/ 8890000 w 9144000"/>
              <a:gd name="connsiteY2" fmla="*/ 2940466 h 5133567"/>
              <a:gd name="connsiteX3" fmla="*/ 254423 w 9144000"/>
              <a:gd name="connsiteY3" fmla="*/ 2940466 h 5133567"/>
              <a:gd name="connsiteX4" fmla="*/ 423 w 9144000"/>
              <a:gd name="connsiteY4" fmla="*/ 2686606 h 5133567"/>
              <a:gd name="connsiteX5" fmla="*/ 0 w 9144000"/>
              <a:gd name="connsiteY5" fmla="*/ 5133567 h 5133567"/>
              <a:gd name="connsiteX6" fmla="*/ 423 w 9144000"/>
              <a:gd name="connsiteY6" fmla="*/ 3913598 h 5133567"/>
              <a:gd name="connsiteX7" fmla="*/ 254423 w 9144000"/>
              <a:gd name="connsiteY7" fmla="*/ 3659738 h 5133567"/>
              <a:gd name="connsiteX8" fmla="*/ 8890000 w 9144000"/>
              <a:gd name="connsiteY8" fmla="*/ 3659738 h 5133567"/>
              <a:gd name="connsiteX9" fmla="*/ 9144000 w 9144000"/>
              <a:gd name="connsiteY9" fmla="*/ 3913598 h 5133567"/>
              <a:gd name="connsiteX10" fmla="*/ 9144000 w 9144000"/>
              <a:gd name="connsiteY10" fmla="*/ 5133567 h 5133567"/>
              <a:gd name="connsiteX11" fmla="*/ 9144000 w 9144000"/>
              <a:gd name="connsiteY11" fmla="*/ 5133567 h 5133567"/>
              <a:gd name="connsiteX12" fmla="*/ 9144000 w 9144000"/>
              <a:gd name="connsiteY12" fmla="*/ 0 h 5133567"/>
              <a:gd name="connsiteX13" fmla="*/ 9144000 w 9144000"/>
              <a:gd name="connsiteY13" fmla="*/ 0 h 5133567"/>
              <a:gd name="connsiteX0" fmla="*/ 9143577 w 9143577"/>
              <a:gd name="connsiteY0" fmla="*/ 0 h 5133567"/>
              <a:gd name="connsiteX1" fmla="*/ 9143577 w 9143577"/>
              <a:gd name="connsiteY1" fmla="*/ 2686606 h 5133567"/>
              <a:gd name="connsiteX2" fmla="*/ 8889577 w 9143577"/>
              <a:gd name="connsiteY2" fmla="*/ 2940466 h 5133567"/>
              <a:gd name="connsiteX3" fmla="*/ 254000 w 9143577"/>
              <a:gd name="connsiteY3" fmla="*/ 2940466 h 5133567"/>
              <a:gd name="connsiteX4" fmla="*/ 0 w 9143577"/>
              <a:gd name="connsiteY4" fmla="*/ 2686606 h 5133567"/>
              <a:gd name="connsiteX5" fmla="*/ 0 w 9143577"/>
              <a:gd name="connsiteY5" fmla="*/ 3913598 h 5133567"/>
              <a:gd name="connsiteX6" fmla="*/ 254000 w 9143577"/>
              <a:gd name="connsiteY6" fmla="*/ 3659738 h 5133567"/>
              <a:gd name="connsiteX7" fmla="*/ 8889577 w 9143577"/>
              <a:gd name="connsiteY7" fmla="*/ 3659738 h 5133567"/>
              <a:gd name="connsiteX8" fmla="*/ 9143577 w 9143577"/>
              <a:gd name="connsiteY8" fmla="*/ 3913598 h 5133567"/>
              <a:gd name="connsiteX9" fmla="*/ 9143577 w 9143577"/>
              <a:gd name="connsiteY9" fmla="*/ 5133567 h 5133567"/>
              <a:gd name="connsiteX10" fmla="*/ 9143577 w 9143577"/>
              <a:gd name="connsiteY10" fmla="*/ 5133567 h 5133567"/>
              <a:gd name="connsiteX11" fmla="*/ 9143577 w 9143577"/>
              <a:gd name="connsiteY11" fmla="*/ 0 h 5133567"/>
              <a:gd name="connsiteX12" fmla="*/ 9143577 w 9143577"/>
              <a:gd name="connsiteY12" fmla="*/ 0 h 5133567"/>
              <a:gd name="connsiteX0" fmla="*/ 9143577 w 9143577"/>
              <a:gd name="connsiteY0" fmla="*/ 0 h 5133567"/>
              <a:gd name="connsiteX1" fmla="*/ 9143577 w 9143577"/>
              <a:gd name="connsiteY1" fmla="*/ 2686606 h 5133567"/>
              <a:gd name="connsiteX2" fmla="*/ 8889577 w 9143577"/>
              <a:gd name="connsiteY2" fmla="*/ 2940466 h 5133567"/>
              <a:gd name="connsiteX3" fmla="*/ 254000 w 9143577"/>
              <a:gd name="connsiteY3" fmla="*/ 2940466 h 5133567"/>
              <a:gd name="connsiteX4" fmla="*/ 0 w 9143577"/>
              <a:gd name="connsiteY4" fmla="*/ 2686606 h 5133567"/>
              <a:gd name="connsiteX5" fmla="*/ 0 w 9143577"/>
              <a:gd name="connsiteY5" fmla="*/ 3913598 h 5133567"/>
              <a:gd name="connsiteX6" fmla="*/ 254000 w 9143577"/>
              <a:gd name="connsiteY6" fmla="*/ 3659738 h 5133567"/>
              <a:gd name="connsiteX7" fmla="*/ 8889577 w 9143577"/>
              <a:gd name="connsiteY7" fmla="*/ 3659738 h 5133567"/>
              <a:gd name="connsiteX8" fmla="*/ 9143577 w 9143577"/>
              <a:gd name="connsiteY8" fmla="*/ 3913598 h 5133567"/>
              <a:gd name="connsiteX9" fmla="*/ 9143577 w 9143577"/>
              <a:gd name="connsiteY9" fmla="*/ 5133567 h 5133567"/>
              <a:gd name="connsiteX10" fmla="*/ 9143577 w 9143577"/>
              <a:gd name="connsiteY10" fmla="*/ 5133567 h 5133567"/>
              <a:gd name="connsiteX11" fmla="*/ 9143577 w 9143577"/>
              <a:gd name="connsiteY11" fmla="*/ 0 h 5133567"/>
              <a:gd name="connsiteX0" fmla="*/ 9143577 w 9143577"/>
              <a:gd name="connsiteY0" fmla="*/ 2446961 h 2446961"/>
              <a:gd name="connsiteX1" fmla="*/ 9143577 w 9143577"/>
              <a:gd name="connsiteY1" fmla="*/ 0 h 2446961"/>
              <a:gd name="connsiteX2" fmla="*/ 8889577 w 9143577"/>
              <a:gd name="connsiteY2" fmla="*/ 253860 h 2446961"/>
              <a:gd name="connsiteX3" fmla="*/ 254000 w 9143577"/>
              <a:gd name="connsiteY3" fmla="*/ 253860 h 2446961"/>
              <a:gd name="connsiteX4" fmla="*/ 0 w 9143577"/>
              <a:gd name="connsiteY4" fmla="*/ 0 h 2446961"/>
              <a:gd name="connsiteX5" fmla="*/ 0 w 9143577"/>
              <a:gd name="connsiteY5" fmla="*/ 1226992 h 2446961"/>
              <a:gd name="connsiteX6" fmla="*/ 254000 w 9143577"/>
              <a:gd name="connsiteY6" fmla="*/ 973132 h 2446961"/>
              <a:gd name="connsiteX7" fmla="*/ 8889577 w 9143577"/>
              <a:gd name="connsiteY7" fmla="*/ 973132 h 2446961"/>
              <a:gd name="connsiteX8" fmla="*/ 9143577 w 9143577"/>
              <a:gd name="connsiteY8" fmla="*/ 1226992 h 2446961"/>
              <a:gd name="connsiteX9" fmla="*/ 9143577 w 9143577"/>
              <a:gd name="connsiteY9" fmla="*/ 2446961 h 2446961"/>
              <a:gd name="connsiteX10" fmla="*/ 9143577 w 9143577"/>
              <a:gd name="connsiteY10" fmla="*/ 2446961 h 2446961"/>
              <a:gd name="connsiteX0" fmla="*/ 9143577 w 9143577"/>
              <a:gd name="connsiteY0" fmla="*/ 2446961 h 2446961"/>
              <a:gd name="connsiteX1" fmla="*/ 9143577 w 9143577"/>
              <a:gd name="connsiteY1" fmla="*/ 0 h 2446961"/>
              <a:gd name="connsiteX2" fmla="*/ 8889577 w 9143577"/>
              <a:gd name="connsiteY2" fmla="*/ 253860 h 2446961"/>
              <a:gd name="connsiteX3" fmla="*/ 254000 w 9143577"/>
              <a:gd name="connsiteY3" fmla="*/ 253860 h 2446961"/>
              <a:gd name="connsiteX4" fmla="*/ 0 w 9143577"/>
              <a:gd name="connsiteY4" fmla="*/ 0 h 2446961"/>
              <a:gd name="connsiteX5" fmla="*/ 0 w 9143577"/>
              <a:gd name="connsiteY5" fmla="*/ 1226992 h 2446961"/>
              <a:gd name="connsiteX6" fmla="*/ 254000 w 9143577"/>
              <a:gd name="connsiteY6" fmla="*/ 973132 h 2446961"/>
              <a:gd name="connsiteX7" fmla="*/ 8889577 w 9143577"/>
              <a:gd name="connsiteY7" fmla="*/ 973132 h 2446961"/>
              <a:gd name="connsiteX8" fmla="*/ 9143577 w 9143577"/>
              <a:gd name="connsiteY8" fmla="*/ 1226992 h 2446961"/>
              <a:gd name="connsiteX9" fmla="*/ 9143577 w 9143577"/>
              <a:gd name="connsiteY9" fmla="*/ 2446961 h 2446961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254000 w 9143577"/>
              <a:gd name="connsiteY3" fmla="*/ 253860 h 1226992"/>
              <a:gd name="connsiteX4" fmla="*/ 0 w 9143577"/>
              <a:gd name="connsiteY4" fmla="*/ 0 h 1226992"/>
              <a:gd name="connsiteX5" fmla="*/ 0 w 9143577"/>
              <a:gd name="connsiteY5" fmla="*/ 1226992 h 1226992"/>
              <a:gd name="connsiteX6" fmla="*/ 254000 w 9143577"/>
              <a:gd name="connsiteY6" fmla="*/ 973132 h 1226992"/>
              <a:gd name="connsiteX7" fmla="*/ 8889577 w 9143577"/>
              <a:gd name="connsiteY7" fmla="*/ 973132 h 1226992"/>
              <a:gd name="connsiteX8" fmla="*/ 9143577 w 9143577"/>
              <a:gd name="connsiteY8" fmla="*/ 1226992 h 1226992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7086388 w 9143577"/>
              <a:gd name="connsiteY3" fmla="*/ 249932 h 1226992"/>
              <a:gd name="connsiteX4" fmla="*/ 254000 w 9143577"/>
              <a:gd name="connsiteY4" fmla="*/ 253860 h 1226992"/>
              <a:gd name="connsiteX5" fmla="*/ 0 w 9143577"/>
              <a:gd name="connsiteY5" fmla="*/ 0 h 1226992"/>
              <a:gd name="connsiteX6" fmla="*/ 0 w 9143577"/>
              <a:gd name="connsiteY6" fmla="*/ 1226992 h 1226992"/>
              <a:gd name="connsiteX7" fmla="*/ 254000 w 9143577"/>
              <a:gd name="connsiteY7" fmla="*/ 973132 h 1226992"/>
              <a:gd name="connsiteX8" fmla="*/ 8889577 w 9143577"/>
              <a:gd name="connsiteY8" fmla="*/ 973132 h 1226992"/>
              <a:gd name="connsiteX9" fmla="*/ 9143577 w 9143577"/>
              <a:gd name="connsiteY9" fmla="*/ 1226992 h 1226992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7086388 w 9143577"/>
              <a:gd name="connsiteY3" fmla="*/ 249932 h 1226992"/>
              <a:gd name="connsiteX4" fmla="*/ 254000 w 9143577"/>
              <a:gd name="connsiteY4" fmla="*/ 253860 h 1226992"/>
              <a:gd name="connsiteX5" fmla="*/ 0 w 9143577"/>
              <a:gd name="connsiteY5" fmla="*/ 0 h 1226992"/>
              <a:gd name="connsiteX6" fmla="*/ 0 w 9143577"/>
              <a:gd name="connsiteY6" fmla="*/ 1226992 h 1226992"/>
              <a:gd name="connsiteX7" fmla="*/ 254000 w 9143577"/>
              <a:gd name="connsiteY7" fmla="*/ 973132 h 1226992"/>
              <a:gd name="connsiteX8" fmla="*/ 7105438 w 9143577"/>
              <a:gd name="connsiteY8" fmla="*/ 964307 h 1226992"/>
              <a:gd name="connsiteX9" fmla="*/ 8889577 w 9143577"/>
              <a:gd name="connsiteY9" fmla="*/ 973132 h 1226992"/>
              <a:gd name="connsiteX10" fmla="*/ 9143577 w 9143577"/>
              <a:gd name="connsiteY10" fmla="*/ 1226992 h 1226992"/>
              <a:gd name="connsiteX0" fmla="*/ 9489530 w 9489530"/>
              <a:gd name="connsiteY0" fmla="*/ 1226992 h 1226992"/>
              <a:gd name="connsiteX1" fmla="*/ 9489530 w 9489530"/>
              <a:gd name="connsiteY1" fmla="*/ 0 h 1226992"/>
              <a:gd name="connsiteX2" fmla="*/ 9235530 w 9489530"/>
              <a:gd name="connsiteY2" fmla="*/ 253860 h 1226992"/>
              <a:gd name="connsiteX3" fmla="*/ 7432341 w 9489530"/>
              <a:gd name="connsiteY3" fmla="*/ 249932 h 1226992"/>
              <a:gd name="connsiteX4" fmla="*/ 599953 w 9489530"/>
              <a:gd name="connsiteY4" fmla="*/ 253860 h 1226992"/>
              <a:gd name="connsiteX5" fmla="*/ 345953 w 9489530"/>
              <a:gd name="connsiteY5" fmla="*/ 1226992 h 1226992"/>
              <a:gd name="connsiteX6" fmla="*/ 599953 w 9489530"/>
              <a:gd name="connsiteY6" fmla="*/ 973132 h 1226992"/>
              <a:gd name="connsiteX7" fmla="*/ 7451391 w 9489530"/>
              <a:gd name="connsiteY7" fmla="*/ 964307 h 1226992"/>
              <a:gd name="connsiteX8" fmla="*/ 9235530 w 9489530"/>
              <a:gd name="connsiteY8" fmla="*/ 973132 h 1226992"/>
              <a:gd name="connsiteX9" fmla="*/ 9489530 w 9489530"/>
              <a:gd name="connsiteY9" fmla="*/ 1226992 h 1226992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7086388 w 9143577"/>
              <a:gd name="connsiteY3" fmla="*/ 249932 h 1226992"/>
              <a:gd name="connsiteX4" fmla="*/ 0 w 9143577"/>
              <a:gd name="connsiteY4" fmla="*/ 1226992 h 1226992"/>
              <a:gd name="connsiteX5" fmla="*/ 254000 w 9143577"/>
              <a:gd name="connsiteY5" fmla="*/ 973132 h 1226992"/>
              <a:gd name="connsiteX6" fmla="*/ 7105438 w 9143577"/>
              <a:gd name="connsiteY6" fmla="*/ 964307 h 1226992"/>
              <a:gd name="connsiteX7" fmla="*/ 8889577 w 9143577"/>
              <a:gd name="connsiteY7" fmla="*/ 973132 h 1226992"/>
              <a:gd name="connsiteX8" fmla="*/ 9143577 w 9143577"/>
              <a:gd name="connsiteY8" fmla="*/ 1226992 h 1226992"/>
              <a:gd name="connsiteX0" fmla="*/ 9143577 w 9143577"/>
              <a:gd name="connsiteY0" fmla="*/ 1226992 h 1252176"/>
              <a:gd name="connsiteX1" fmla="*/ 9143577 w 9143577"/>
              <a:gd name="connsiteY1" fmla="*/ 0 h 1252176"/>
              <a:gd name="connsiteX2" fmla="*/ 8889577 w 9143577"/>
              <a:gd name="connsiteY2" fmla="*/ 253860 h 1252176"/>
              <a:gd name="connsiteX3" fmla="*/ 7086388 w 9143577"/>
              <a:gd name="connsiteY3" fmla="*/ 249932 h 1252176"/>
              <a:gd name="connsiteX4" fmla="*/ 0 w 9143577"/>
              <a:gd name="connsiteY4" fmla="*/ 1226992 h 1252176"/>
              <a:gd name="connsiteX5" fmla="*/ 7105438 w 9143577"/>
              <a:gd name="connsiteY5" fmla="*/ 964307 h 1252176"/>
              <a:gd name="connsiteX6" fmla="*/ 8889577 w 9143577"/>
              <a:gd name="connsiteY6" fmla="*/ 973132 h 1252176"/>
              <a:gd name="connsiteX7" fmla="*/ 9143577 w 9143577"/>
              <a:gd name="connsiteY7" fmla="*/ 1226992 h 1252176"/>
              <a:gd name="connsiteX0" fmla="*/ 2057189 w 2057189"/>
              <a:gd name="connsiteY0" fmla="*/ 1226992 h 1226992"/>
              <a:gd name="connsiteX1" fmla="*/ 2057189 w 2057189"/>
              <a:gd name="connsiteY1" fmla="*/ 0 h 1226992"/>
              <a:gd name="connsiteX2" fmla="*/ 1803189 w 2057189"/>
              <a:gd name="connsiteY2" fmla="*/ 253860 h 1226992"/>
              <a:gd name="connsiteX3" fmla="*/ 0 w 2057189"/>
              <a:gd name="connsiteY3" fmla="*/ 249932 h 1226992"/>
              <a:gd name="connsiteX4" fmla="*/ 19050 w 2057189"/>
              <a:gd name="connsiteY4" fmla="*/ 964307 h 1226992"/>
              <a:gd name="connsiteX5" fmla="*/ 1803189 w 2057189"/>
              <a:gd name="connsiteY5" fmla="*/ 973132 h 1226992"/>
              <a:gd name="connsiteX6" fmla="*/ 2057189 w 2057189"/>
              <a:gd name="connsiteY6" fmla="*/ 1226992 h 12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189" h="1226992">
                <a:moveTo>
                  <a:pt x="2057189" y="1226992"/>
                </a:moveTo>
                <a:lnTo>
                  <a:pt x="2057189" y="0"/>
                </a:lnTo>
                <a:cubicBezTo>
                  <a:pt x="2057189" y="140215"/>
                  <a:pt x="1943481" y="253860"/>
                  <a:pt x="1803189" y="253860"/>
                </a:cubicBezTo>
                <a:lnTo>
                  <a:pt x="0" y="249932"/>
                </a:lnTo>
                <a:lnTo>
                  <a:pt x="19050" y="964307"/>
                </a:lnTo>
                <a:lnTo>
                  <a:pt x="1803189" y="973132"/>
                </a:lnTo>
                <a:cubicBezTo>
                  <a:pt x="1943481" y="973132"/>
                  <a:pt x="2057189" y="1086776"/>
                  <a:pt x="2057189" y="1226992"/>
                </a:cubicBezTo>
                <a:close/>
              </a:path>
            </a:pathLst>
          </a:custGeom>
          <a:solidFill>
            <a:srgbClr val="0451E4"/>
          </a:solidFill>
          <a:ln w="8467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8" name="Graphic 4">
            <a:extLst>
              <a:ext uri="{FF2B5EF4-FFF2-40B4-BE49-F238E27FC236}">
                <a16:creationId xmlns="" xmlns:a16="http://schemas.microsoft.com/office/drawing/2014/main" id="{5E8AA07E-B7E5-E047-AD96-60F1E1A1B328}"/>
              </a:ext>
            </a:extLst>
          </p:cNvPr>
          <p:cNvSpPr/>
          <p:nvPr userDrawn="1"/>
        </p:nvSpPr>
        <p:spPr>
          <a:xfrm>
            <a:off x="212" y="2283718"/>
            <a:ext cx="7099088" cy="1226992"/>
          </a:xfrm>
          <a:custGeom>
            <a:avLst/>
            <a:gdLst>
              <a:gd name="connsiteX0" fmla="*/ 9144000 w 9144000"/>
              <a:gd name="connsiteY0" fmla="*/ 0 h 5133566"/>
              <a:gd name="connsiteX1" fmla="*/ 9144000 w 9144000"/>
              <a:gd name="connsiteY1" fmla="*/ 2686606 h 5133566"/>
              <a:gd name="connsiteX2" fmla="*/ 8890000 w 9144000"/>
              <a:gd name="connsiteY2" fmla="*/ 2940466 h 5133566"/>
              <a:gd name="connsiteX3" fmla="*/ 254423 w 9144000"/>
              <a:gd name="connsiteY3" fmla="*/ 2940466 h 5133566"/>
              <a:gd name="connsiteX4" fmla="*/ 423 w 9144000"/>
              <a:gd name="connsiteY4" fmla="*/ 2686606 h 5133566"/>
              <a:gd name="connsiteX5" fmla="*/ 423 w 9144000"/>
              <a:gd name="connsiteY5" fmla="*/ 0 h 5133566"/>
              <a:gd name="connsiteX6" fmla="*/ 0 w 9144000"/>
              <a:gd name="connsiteY6" fmla="*/ 0 h 5133566"/>
              <a:gd name="connsiteX7" fmla="*/ 0 w 9144000"/>
              <a:gd name="connsiteY7" fmla="*/ 5133567 h 5133566"/>
              <a:gd name="connsiteX8" fmla="*/ 423 w 9144000"/>
              <a:gd name="connsiteY8" fmla="*/ 5133567 h 5133566"/>
              <a:gd name="connsiteX9" fmla="*/ 423 w 9144000"/>
              <a:gd name="connsiteY9" fmla="*/ 3913598 h 5133566"/>
              <a:gd name="connsiteX10" fmla="*/ 254423 w 9144000"/>
              <a:gd name="connsiteY10" fmla="*/ 3659738 h 5133566"/>
              <a:gd name="connsiteX11" fmla="*/ 8890000 w 9144000"/>
              <a:gd name="connsiteY11" fmla="*/ 3659738 h 5133566"/>
              <a:gd name="connsiteX12" fmla="*/ 9144000 w 9144000"/>
              <a:gd name="connsiteY12" fmla="*/ 3913598 h 5133566"/>
              <a:gd name="connsiteX13" fmla="*/ 9144000 w 9144000"/>
              <a:gd name="connsiteY13" fmla="*/ 5133567 h 5133566"/>
              <a:gd name="connsiteX14" fmla="*/ 9144000 w 9144000"/>
              <a:gd name="connsiteY14" fmla="*/ 5133567 h 5133566"/>
              <a:gd name="connsiteX15" fmla="*/ 9144000 w 9144000"/>
              <a:gd name="connsiteY15" fmla="*/ 0 h 5133566"/>
              <a:gd name="connsiteX16" fmla="*/ 9144000 w 9144000"/>
              <a:gd name="connsiteY16" fmla="*/ 0 h 5133566"/>
              <a:gd name="connsiteX0" fmla="*/ 9144000 w 9144000"/>
              <a:gd name="connsiteY0" fmla="*/ 0 h 5133567"/>
              <a:gd name="connsiteX1" fmla="*/ 9144000 w 9144000"/>
              <a:gd name="connsiteY1" fmla="*/ 2686606 h 5133567"/>
              <a:gd name="connsiteX2" fmla="*/ 8890000 w 9144000"/>
              <a:gd name="connsiteY2" fmla="*/ 2940466 h 5133567"/>
              <a:gd name="connsiteX3" fmla="*/ 254423 w 9144000"/>
              <a:gd name="connsiteY3" fmla="*/ 2940466 h 5133567"/>
              <a:gd name="connsiteX4" fmla="*/ 423 w 9144000"/>
              <a:gd name="connsiteY4" fmla="*/ 2686606 h 5133567"/>
              <a:gd name="connsiteX5" fmla="*/ 423 w 9144000"/>
              <a:gd name="connsiteY5" fmla="*/ 0 h 5133567"/>
              <a:gd name="connsiteX6" fmla="*/ 0 w 9144000"/>
              <a:gd name="connsiteY6" fmla="*/ 5133567 h 5133567"/>
              <a:gd name="connsiteX7" fmla="*/ 423 w 9144000"/>
              <a:gd name="connsiteY7" fmla="*/ 5133567 h 5133567"/>
              <a:gd name="connsiteX8" fmla="*/ 423 w 9144000"/>
              <a:gd name="connsiteY8" fmla="*/ 3913598 h 5133567"/>
              <a:gd name="connsiteX9" fmla="*/ 254423 w 9144000"/>
              <a:gd name="connsiteY9" fmla="*/ 3659738 h 5133567"/>
              <a:gd name="connsiteX10" fmla="*/ 8890000 w 9144000"/>
              <a:gd name="connsiteY10" fmla="*/ 3659738 h 5133567"/>
              <a:gd name="connsiteX11" fmla="*/ 9144000 w 9144000"/>
              <a:gd name="connsiteY11" fmla="*/ 3913598 h 5133567"/>
              <a:gd name="connsiteX12" fmla="*/ 9144000 w 9144000"/>
              <a:gd name="connsiteY12" fmla="*/ 5133567 h 5133567"/>
              <a:gd name="connsiteX13" fmla="*/ 9144000 w 9144000"/>
              <a:gd name="connsiteY13" fmla="*/ 5133567 h 5133567"/>
              <a:gd name="connsiteX14" fmla="*/ 9144000 w 9144000"/>
              <a:gd name="connsiteY14" fmla="*/ 0 h 5133567"/>
              <a:gd name="connsiteX15" fmla="*/ 9144000 w 9144000"/>
              <a:gd name="connsiteY15" fmla="*/ 0 h 5133567"/>
              <a:gd name="connsiteX0" fmla="*/ 9144000 w 9144000"/>
              <a:gd name="connsiteY0" fmla="*/ 0 h 5133567"/>
              <a:gd name="connsiteX1" fmla="*/ 9144000 w 9144000"/>
              <a:gd name="connsiteY1" fmla="*/ 2686606 h 5133567"/>
              <a:gd name="connsiteX2" fmla="*/ 8890000 w 9144000"/>
              <a:gd name="connsiteY2" fmla="*/ 2940466 h 5133567"/>
              <a:gd name="connsiteX3" fmla="*/ 254423 w 9144000"/>
              <a:gd name="connsiteY3" fmla="*/ 2940466 h 5133567"/>
              <a:gd name="connsiteX4" fmla="*/ 423 w 9144000"/>
              <a:gd name="connsiteY4" fmla="*/ 2686606 h 5133567"/>
              <a:gd name="connsiteX5" fmla="*/ 0 w 9144000"/>
              <a:gd name="connsiteY5" fmla="*/ 5133567 h 5133567"/>
              <a:gd name="connsiteX6" fmla="*/ 423 w 9144000"/>
              <a:gd name="connsiteY6" fmla="*/ 5133567 h 5133567"/>
              <a:gd name="connsiteX7" fmla="*/ 423 w 9144000"/>
              <a:gd name="connsiteY7" fmla="*/ 3913598 h 5133567"/>
              <a:gd name="connsiteX8" fmla="*/ 254423 w 9144000"/>
              <a:gd name="connsiteY8" fmla="*/ 3659738 h 5133567"/>
              <a:gd name="connsiteX9" fmla="*/ 8890000 w 9144000"/>
              <a:gd name="connsiteY9" fmla="*/ 3659738 h 5133567"/>
              <a:gd name="connsiteX10" fmla="*/ 9144000 w 9144000"/>
              <a:gd name="connsiteY10" fmla="*/ 3913598 h 5133567"/>
              <a:gd name="connsiteX11" fmla="*/ 9144000 w 9144000"/>
              <a:gd name="connsiteY11" fmla="*/ 5133567 h 5133567"/>
              <a:gd name="connsiteX12" fmla="*/ 9144000 w 9144000"/>
              <a:gd name="connsiteY12" fmla="*/ 5133567 h 5133567"/>
              <a:gd name="connsiteX13" fmla="*/ 9144000 w 9144000"/>
              <a:gd name="connsiteY13" fmla="*/ 0 h 5133567"/>
              <a:gd name="connsiteX14" fmla="*/ 9144000 w 9144000"/>
              <a:gd name="connsiteY14" fmla="*/ 0 h 5133567"/>
              <a:gd name="connsiteX0" fmla="*/ 9144000 w 9144000"/>
              <a:gd name="connsiteY0" fmla="*/ 0 h 5133567"/>
              <a:gd name="connsiteX1" fmla="*/ 9144000 w 9144000"/>
              <a:gd name="connsiteY1" fmla="*/ 2686606 h 5133567"/>
              <a:gd name="connsiteX2" fmla="*/ 8890000 w 9144000"/>
              <a:gd name="connsiteY2" fmla="*/ 2940466 h 5133567"/>
              <a:gd name="connsiteX3" fmla="*/ 254423 w 9144000"/>
              <a:gd name="connsiteY3" fmla="*/ 2940466 h 5133567"/>
              <a:gd name="connsiteX4" fmla="*/ 423 w 9144000"/>
              <a:gd name="connsiteY4" fmla="*/ 2686606 h 5133567"/>
              <a:gd name="connsiteX5" fmla="*/ 0 w 9144000"/>
              <a:gd name="connsiteY5" fmla="*/ 5133567 h 5133567"/>
              <a:gd name="connsiteX6" fmla="*/ 423 w 9144000"/>
              <a:gd name="connsiteY6" fmla="*/ 3913598 h 5133567"/>
              <a:gd name="connsiteX7" fmla="*/ 254423 w 9144000"/>
              <a:gd name="connsiteY7" fmla="*/ 3659738 h 5133567"/>
              <a:gd name="connsiteX8" fmla="*/ 8890000 w 9144000"/>
              <a:gd name="connsiteY8" fmla="*/ 3659738 h 5133567"/>
              <a:gd name="connsiteX9" fmla="*/ 9144000 w 9144000"/>
              <a:gd name="connsiteY9" fmla="*/ 3913598 h 5133567"/>
              <a:gd name="connsiteX10" fmla="*/ 9144000 w 9144000"/>
              <a:gd name="connsiteY10" fmla="*/ 5133567 h 5133567"/>
              <a:gd name="connsiteX11" fmla="*/ 9144000 w 9144000"/>
              <a:gd name="connsiteY11" fmla="*/ 5133567 h 5133567"/>
              <a:gd name="connsiteX12" fmla="*/ 9144000 w 9144000"/>
              <a:gd name="connsiteY12" fmla="*/ 0 h 5133567"/>
              <a:gd name="connsiteX13" fmla="*/ 9144000 w 9144000"/>
              <a:gd name="connsiteY13" fmla="*/ 0 h 5133567"/>
              <a:gd name="connsiteX0" fmla="*/ 9143577 w 9143577"/>
              <a:gd name="connsiteY0" fmla="*/ 0 h 5133567"/>
              <a:gd name="connsiteX1" fmla="*/ 9143577 w 9143577"/>
              <a:gd name="connsiteY1" fmla="*/ 2686606 h 5133567"/>
              <a:gd name="connsiteX2" fmla="*/ 8889577 w 9143577"/>
              <a:gd name="connsiteY2" fmla="*/ 2940466 h 5133567"/>
              <a:gd name="connsiteX3" fmla="*/ 254000 w 9143577"/>
              <a:gd name="connsiteY3" fmla="*/ 2940466 h 5133567"/>
              <a:gd name="connsiteX4" fmla="*/ 0 w 9143577"/>
              <a:gd name="connsiteY4" fmla="*/ 2686606 h 5133567"/>
              <a:gd name="connsiteX5" fmla="*/ 0 w 9143577"/>
              <a:gd name="connsiteY5" fmla="*/ 3913598 h 5133567"/>
              <a:gd name="connsiteX6" fmla="*/ 254000 w 9143577"/>
              <a:gd name="connsiteY6" fmla="*/ 3659738 h 5133567"/>
              <a:gd name="connsiteX7" fmla="*/ 8889577 w 9143577"/>
              <a:gd name="connsiteY7" fmla="*/ 3659738 h 5133567"/>
              <a:gd name="connsiteX8" fmla="*/ 9143577 w 9143577"/>
              <a:gd name="connsiteY8" fmla="*/ 3913598 h 5133567"/>
              <a:gd name="connsiteX9" fmla="*/ 9143577 w 9143577"/>
              <a:gd name="connsiteY9" fmla="*/ 5133567 h 5133567"/>
              <a:gd name="connsiteX10" fmla="*/ 9143577 w 9143577"/>
              <a:gd name="connsiteY10" fmla="*/ 5133567 h 5133567"/>
              <a:gd name="connsiteX11" fmla="*/ 9143577 w 9143577"/>
              <a:gd name="connsiteY11" fmla="*/ 0 h 5133567"/>
              <a:gd name="connsiteX12" fmla="*/ 9143577 w 9143577"/>
              <a:gd name="connsiteY12" fmla="*/ 0 h 5133567"/>
              <a:gd name="connsiteX0" fmla="*/ 9143577 w 9143577"/>
              <a:gd name="connsiteY0" fmla="*/ 0 h 5133567"/>
              <a:gd name="connsiteX1" fmla="*/ 9143577 w 9143577"/>
              <a:gd name="connsiteY1" fmla="*/ 2686606 h 5133567"/>
              <a:gd name="connsiteX2" fmla="*/ 8889577 w 9143577"/>
              <a:gd name="connsiteY2" fmla="*/ 2940466 h 5133567"/>
              <a:gd name="connsiteX3" fmla="*/ 254000 w 9143577"/>
              <a:gd name="connsiteY3" fmla="*/ 2940466 h 5133567"/>
              <a:gd name="connsiteX4" fmla="*/ 0 w 9143577"/>
              <a:gd name="connsiteY4" fmla="*/ 2686606 h 5133567"/>
              <a:gd name="connsiteX5" fmla="*/ 0 w 9143577"/>
              <a:gd name="connsiteY5" fmla="*/ 3913598 h 5133567"/>
              <a:gd name="connsiteX6" fmla="*/ 254000 w 9143577"/>
              <a:gd name="connsiteY6" fmla="*/ 3659738 h 5133567"/>
              <a:gd name="connsiteX7" fmla="*/ 8889577 w 9143577"/>
              <a:gd name="connsiteY7" fmla="*/ 3659738 h 5133567"/>
              <a:gd name="connsiteX8" fmla="*/ 9143577 w 9143577"/>
              <a:gd name="connsiteY8" fmla="*/ 3913598 h 5133567"/>
              <a:gd name="connsiteX9" fmla="*/ 9143577 w 9143577"/>
              <a:gd name="connsiteY9" fmla="*/ 5133567 h 5133567"/>
              <a:gd name="connsiteX10" fmla="*/ 9143577 w 9143577"/>
              <a:gd name="connsiteY10" fmla="*/ 5133567 h 5133567"/>
              <a:gd name="connsiteX11" fmla="*/ 9143577 w 9143577"/>
              <a:gd name="connsiteY11" fmla="*/ 0 h 5133567"/>
              <a:gd name="connsiteX0" fmla="*/ 9143577 w 9143577"/>
              <a:gd name="connsiteY0" fmla="*/ 2446961 h 2446961"/>
              <a:gd name="connsiteX1" fmla="*/ 9143577 w 9143577"/>
              <a:gd name="connsiteY1" fmla="*/ 0 h 2446961"/>
              <a:gd name="connsiteX2" fmla="*/ 8889577 w 9143577"/>
              <a:gd name="connsiteY2" fmla="*/ 253860 h 2446961"/>
              <a:gd name="connsiteX3" fmla="*/ 254000 w 9143577"/>
              <a:gd name="connsiteY3" fmla="*/ 253860 h 2446961"/>
              <a:gd name="connsiteX4" fmla="*/ 0 w 9143577"/>
              <a:gd name="connsiteY4" fmla="*/ 0 h 2446961"/>
              <a:gd name="connsiteX5" fmla="*/ 0 w 9143577"/>
              <a:gd name="connsiteY5" fmla="*/ 1226992 h 2446961"/>
              <a:gd name="connsiteX6" fmla="*/ 254000 w 9143577"/>
              <a:gd name="connsiteY6" fmla="*/ 973132 h 2446961"/>
              <a:gd name="connsiteX7" fmla="*/ 8889577 w 9143577"/>
              <a:gd name="connsiteY7" fmla="*/ 973132 h 2446961"/>
              <a:gd name="connsiteX8" fmla="*/ 9143577 w 9143577"/>
              <a:gd name="connsiteY8" fmla="*/ 1226992 h 2446961"/>
              <a:gd name="connsiteX9" fmla="*/ 9143577 w 9143577"/>
              <a:gd name="connsiteY9" fmla="*/ 2446961 h 2446961"/>
              <a:gd name="connsiteX10" fmla="*/ 9143577 w 9143577"/>
              <a:gd name="connsiteY10" fmla="*/ 2446961 h 2446961"/>
              <a:gd name="connsiteX0" fmla="*/ 9143577 w 9143577"/>
              <a:gd name="connsiteY0" fmla="*/ 2446961 h 2446961"/>
              <a:gd name="connsiteX1" fmla="*/ 9143577 w 9143577"/>
              <a:gd name="connsiteY1" fmla="*/ 0 h 2446961"/>
              <a:gd name="connsiteX2" fmla="*/ 8889577 w 9143577"/>
              <a:gd name="connsiteY2" fmla="*/ 253860 h 2446961"/>
              <a:gd name="connsiteX3" fmla="*/ 254000 w 9143577"/>
              <a:gd name="connsiteY3" fmla="*/ 253860 h 2446961"/>
              <a:gd name="connsiteX4" fmla="*/ 0 w 9143577"/>
              <a:gd name="connsiteY4" fmla="*/ 0 h 2446961"/>
              <a:gd name="connsiteX5" fmla="*/ 0 w 9143577"/>
              <a:gd name="connsiteY5" fmla="*/ 1226992 h 2446961"/>
              <a:gd name="connsiteX6" fmla="*/ 254000 w 9143577"/>
              <a:gd name="connsiteY6" fmla="*/ 973132 h 2446961"/>
              <a:gd name="connsiteX7" fmla="*/ 8889577 w 9143577"/>
              <a:gd name="connsiteY7" fmla="*/ 973132 h 2446961"/>
              <a:gd name="connsiteX8" fmla="*/ 9143577 w 9143577"/>
              <a:gd name="connsiteY8" fmla="*/ 1226992 h 2446961"/>
              <a:gd name="connsiteX9" fmla="*/ 9143577 w 9143577"/>
              <a:gd name="connsiteY9" fmla="*/ 2446961 h 2446961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254000 w 9143577"/>
              <a:gd name="connsiteY3" fmla="*/ 253860 h 1226992"/>
              <a:gd name="connsiteX4" fmla="*/ 0 w 9143577"/>
              <a:gd name="connsiteY4" fmla="*/ 0 h 1226992"/>
              <a:gd name="connsiteX5" fmla="*/ 0 w 9143577"/>
              <a:gd name="connsiteY5" fmla="*/ 1226992 h 1226992"/>
              <a:gd name="connsiteX6" fmla="*/ 254000 w 9143577"/>
              <a:gd name="connsiteY6" fmla="*/ 973132 h 1226992"/>
              <a:gd name="connsiteX7" fmla="*/ 8889577 w 9143577"/>
              <a:gd name="connsiteY7" fmla="*/ 973132 h 1226992"/>
              <a:gd name="connsiteX8" fmla="*/ 9143577 w 9143577"/>
              <a:gd name="connsiteY8" fmla="*/ 1226992 h 1226992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254000 w 9143577"/>
              <a:gd name="connsiteY3" fmla="*/ 253860 h 1226992"/>
              <a:gd name="connsiteX4" fmla="*/ 0 w 9143577"/>
              <a:gd name="connsiteY4" fmla="*/ 0 h 1226992"/>
              <a:gd name="connsiteX5" fmla="*/ 0 w 9143577"/>
              <a:gd name="connsiteY5" fmla="*/ 1226992 h 1226992"/>
              <a:gd name="connsiteX6" fmla="*/ 254000 w 9143577"/>
              <a:gd name="connsiteY6" fmla="*/ 973132 h 1226992"/>
              <a:gd name="connsiteX7" fmla="*/ 8889577 w 9143577"/>
              <a:gd name="connsiteY7" fmla="*/ 973132 h 1226992"/>
              <a:gd name="connsiteX8" fmla="*/ 9143577 w 9143577"/>
              <a:gd name="connsiteY8" fmla="*/ 1226992 h 1226992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254000 w 9143577"/>
              <a:gd name="connsiteY3" fmla="*/ 253860 h 1226992"/>
              <a:gd name="connsiteX4" fmla="*/ 0 w 9143577"/>
              <a:gd name="connsiteY4" fmla="*/ 0 h 1226992"/>
              <a:gd name="connsiteX5" fmla="*/ 0 w 9143577"/>
              <a:gd name="connsiteY5" fmla="*/ 1226992 h 1226992"/>
              <a:gd name="connsiteX6" fmla="*/ 254000 w 9143577"/>
              <a:gd name="connsiteY6" fmla="*/ 973132 h 1226992"/>
              <a:gd name="connsiteX7" fmla="*/ 7099088 w 9143577"/>
              <a:gd name="connsiteY7" fmla="*/ 967482 h 1226992"/>
              <a:gd name="connsiteX8" fmla="*/ 8889577 w 9143577"/>
              <a:gd name="connsiteY8" fmla="*/ 973132 h 1226992"/>
              <a:gd name="connsiteX9" fmla="*/ 9143577 w 9143577"/>
              <a:gd name="connsiteY9" fmla="*/ 1226992 h 1226992"/>
              <a:gd name="connsiteX0" fmla="*/ 9143577 w 9143577"/>
              <a:gd name="connsiteY0" fmla="*/ 1226992 h 1226992"/>
              <a:gd name="connsiteX1" fmla="*/ 9143577 w 9143577"/>
              <a:gd name="connsiteY1" fmla="*/ 0 h 1226992"/>
              <a:gd name="connsiteX2" fmla="*/ 8889577 w 9143577"/>
              <a:gd name="connsiteY2" fmla="*/ 253860 h 1226992"/>
              <a:gd name="connsiteX3" fmla="*/ 7086388 w 9143577"/>
              <a:gd name="connsiteY3" fmla="*/ 249932 h 1226992"/>
              <a:gd name="connsiteX4" fmla="*/ 254000 w 9143577"/>
              <a:gd name="connsiteY4" fmla="*/ 253860 h 1226992"/>
              <a:gd name="connsiteX5" fmla="*/ 0 w 9143577"/>
              <a:gd name="connsiteY5" fmla="*/ 0 h 1226992"/>
              <a:gd name="connsiteX6" fmla="*/ 0 w 9143577"/>
              <a:gd name="connsiteY6" fmla="*/ 1226992 h 1226992"/>
              <a:gd name="connsiteX7" fmla="*/ 254000 w 9143577"/>
              <a:gd name="connsiteY7" fmla="*/ 973132 h 1226992"/>
              <a:gd name="connsiteX8" fmla="*/ 7099088 w 9143577"/>
              <a:gd name="connsiteY8" fmla="*/ 967482 h 1226992"/>
              <a:gd name="connsiteX9" fmla="*/ 8889577 w 9143577"/>
              <a:gd name="connsiteY9" fmla="*/ 973132 h 1226992"/>
              <a:gd name="connsiteX10" fmla="*/ 9143577 w 9143577"/>
              <a:gd name="connsiteY10" fmla="*/ 1226992 h 1226992"/>
              <a:gd name="connsiteX0" fmla="*/ 9143577 w 9143577"/>
              <a:gd name="connsiteY0" fmla="*/ 1226992 h 1226992"/>
              <a:gd name="connsiteX1" fmla="*/ 8889577 w 9143577"/>
              <a:gd name="connsiteY1" fmla="*/ 253860 h 1226992"/>
              <a:gd name="connsiteX2" fmla="*/ 7086388 w 9143577"/>
              <a:gd name="connsiteY2" fmla="*/ 249932 h 1226992"/>
              <a:gd name="connsiteX3" fmla="*/ 254000 w 9143577"/>
              <a:gd name="connsiteY3" fmla="*/ 253860 h 1226992"/>
              <a:gd name="connsiteX4" fmla="*/ 0 w 9143577"/>
              <a:gd name="connsiteY4" fmla="*/ 0 h 1226992"/>
              <a:gd name="connsiteX5" fmla="*/ 0 w 9143577"/>
              <a:gd name="connsiteY5" fmla="*/ 1226992 h 1226992"/>
              <a:gd name="connsiteX6" fmla="*/ 254000 w 9143577"/>
              <a:gd name="connsiteY6" fmla="*/ 973132 h 1226992"/>
              <a:gd name="connsiteX7" fmla="*/ 7099088 w 9143577"/>
              <a:gd name="connsiteY7" fmla="*/ 967482 h 1226992"/>
              <a:gd name="connsiteX8" fmla="*/ 8889577 w 9143577"/>
              <a:gd name="connsiteY8" fmla="*/ 973132 h 1226992"/>
              <a:gd name="connsiteX9" fmla="*/ 9143577 w 9143577"/>
              <a:gd name="connsiteY9" fmla="*/ 1226992 h 1226992"/>
              <a:gd name="connsiteX0" fmla="*/ 9143577 w 9143577"/>
              <a:gd name="connsiteY0" fmla="*/ 1226992 h 1226992"/>
              <a:gd name="connsiteX1" fmla="*/ 7086388 w 9143577"/>
              <a:gd name="connsiteY1" fmla="*/ 249932 h 1226992"/>
              <a:gd name="connsiteX2" fmla="*/ 254000 w 9143577"/>
              <a:gd name="connsiteY2" fmla="*/ 253860 h 1226992"/>
              <a:gd name="connsiteX3" fmla="*/ 0 w 9143577"/>
              <a:gd name="connsiteY3" fmla="*/ 0 h 1226992"/>
              <a:gd name="connsiteX4" fmla="*/ 0 w 9143577"/>
              <a:gd name="connsiteY4" fmla="*/ 1226992 h 1226992"/>
              <a:gd name="connsiteX5" fmla="*/ 254000 w 9143577"/>
              <a:gd name="connsiteY5" fmla="*/ 973132 h 1226992"/>
              <a:gd name="connsiteX6" fmla="*/ 7099088 w 9143577"/>
              <a:gd name="connsiteY6" fmla="*/ 967482 h 1226992"/>
              <a:gd name="connsiteX7" fmla="*/ 8889577 w 9143577"/>
              <a:gd name="connsiteY7" fmla="*/ 973132 h 1226992"/>
              <a:gd name="connsiteX8" fmla="*/ 9143577 w 9143577"/>
              <a:gd name="connsiteY8" fmla="*/ 1226992 h 1226992"/>
              <a:gd name="connsiteX0" fmla="*/ 8889577 w 8889577"/>
              <a:gd name="connsiteY0" fmla="*/ 973132 h 1226992"/>
              <a:gd name="connsiteX1" fmla="*/ 7086388 w 8889577"/>
              <a:gd name="connsiteY1" fmla="*/ 249932 h 1226992"/>
              <a:gd name="connsiteX2" fmla="*/ 254000 w 8889577"/>
              <a:gd name="connsiteY2" fmla="*/ 253860 h 1226992"/>
              <a:gd name="connsiteX3" fmla="*/ 0 w 8889577"/>
              <a:gd name="connsiteY3" fmla="*/ 0 h 1226992"/>
              <a:gd name="connsiteX4" fmla="*/ 0 w 8889577"/>
              <a:gd name="connsiteY4" fmla="*/ 1226992 h 1226992"/>
              <a:gd name="connsiteX5" fmla="*/ 254000 w 8889577"/>
              <a:gd name="connsiteY5" fmla="*/ 973132 h 1226992"/>
              <a:gd name="connsiteX6" fmla="*/ 7099088 w 8889577"/>
              <a:gd name="connsiteY6" fmla="*/ 967482 h 1226992"/>
              <a:gd name="connsiteX7" fmla="*/ 8889577 w 8889577"/>
              <a:gd name="connsiteY7" fmla="*/ 973132 h 1226992"/>
              <a:gd name="connsiteX0" fmla="*/ 7099088 w 7099088"/>
              <a:gd name="connsiteY0" fmla="*/ 967482 h 1226992"/>
              <a:gd name="connsiteX1" fmla="*/ 7086388 w 7099088"/>
              <a:gd name="connsiteY1" fmla="*/ 249932 h 1226992"/>
              <a:gd name="connsiteX2" fmla="*/ 254000 w 7099088"/>
              <a:gd name="connsiteY2" fmla="*/ 253860 h 1226992"/>
              <a:gd name="connsiteX3" fmla="*/ 0 w 7099088"/>
              <a:gd name="connsiteY3" fmla="*/ 0 h 1226992"/>
              <a:gd name="connsiteX4" fmla="*/ 0 w 7099088"/>
              <a:gd name="connsiteY4" fmla="*/ 1226992 h 1226992"/>
              <a:gd name="connsiteX5" fmla="*/ 254000 w 7099088"/>
              <a:gd name="connsiteY5" fmla="*/ 973132 h 1226992"/>
              <a:gd name="connsiteX6" fmla="*/ 7099088 w 7099088"/>
              <a:gd name="connsiteY6" fmla="*/ 967482 h 12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9088" h="1226992">
                <a:moveTo>
                  <a:pt x="7099088" y="967482"/>
                </a:moveTo>
                <a:lnTo>
                  <a:pt x="7086388" y="249932"/>
                </a:lnTo>
                <a:lnTo>
                  <a:pt x="254000" y="253860"/>
                </a:lnTo>
                <a:cubicBezTo>
                  <a:pt x="113708" y="253860"/>
                  <a:pt x="0" y="140215"/>
                  <a:pt x="0" y="0"/>
                </a:cubicBezTo>
                <a:lnTo>
                  <a:pt x="0" y="1226992"/>
                </a:lnTo>
                <a:cubicBezTo>
                  <a:pt x="0" y="1086776"/>
                  <a:pt x="113708" y="973132"/>
                  <a:pt x="254000" y="973132"/>
                </a:cubicBezTo>
                <a:lnTo>
                  <a:pt x="7099088" y="967482"/>
                </a:lnTo>
                <a:close/>
              </a:path>
            </a:pathLst>
          </a:custGeom>
          <a:solidFill>
            <a:schemeClr val="tx1"/>
          </a:solidFill>
          <a:ln w="8467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13" name="3 Marcador de texto">
            <a:extLst>
              <a:ext uri="{FF2B5EF4-FFF2-40B4-BE49-F238E27FC236}">
                <a16:creationId xmlns="" xmlns:a16="http://schemas.microsoft.com/office/drawing/2014/main" id="{B6D0839C-B2CE-D544-9A26-FA0C6A4946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4951" y="3470091"/>
            <a:ext cx="578921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sp>
        <p:nvSpPr>
          <p:cNvPr id="19" name="3 Marcador de texto">
            <a:extLst>
              <a:ext uri="{FF2B5EF4-FFF2-40B4-BE49-F238E27FC236}">
                <a16:creationId xmlns="" xmlns:a16="http://schemas.microsoft.com/office/drawing/2014/main" id="{68FD51B1-D9B0-4047-925A-AA43501EC5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4001" y="4655666"/>
            <a:ext cx="334094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MES / AÑO</a:t>
            </a:r>
            <a:endParaRPr lang="es-AR" dirty="0"/>
          </a:p>
        </p:txBody>
      </p:sp>
      <p:pic>
        <p:nvPicPr>
          <p:cNvPr id="21" name="2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5"/>
          <a:stretch/>
        </p:blipFill>
        <p:spPr>
          <a:xfrm flipH="1" flipV="1">
            <a:off x="8682806" y="4316766"/>
            <a:ext cx="562267" cy="526627"/>
          </a:xfrm>
          <a:prstGeom prst="rect">
            <a:avLst/>
          </a:prstGeom>
        </p:spPr>
      </p:pic>
      <p:sp>
        <p:nvSpPr>
          <p:cNvPr id="24" name="11 Rectángulo">
            <a:extLst>
              <a:ext uri="{FF2B5EF4-FFF2-40B4-BE49-F238E27FC236}">
                <a16:creationId xmlns="" xmlns:a16="http://schemas.microsoft.com/office/drawing/2014/main" id="{0C66D82C-FE3E-462E-868D-FA5036FACB29}"/>
              </a:ext>
            </a:extLst>
          </p:cNvPr>
          <p:cNvSpPr/>
          <p:nvPr userDrawn="1"/>
        </p:nvSpPr>
        <p:spPr>
          <a:xfrm>
            <a:off x="7177025" y="2540796"/>
            <a:ext cx="491319" cy="709200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8" t="-3922" r="40180" b="33507"/>
          <a:stretch/>
        </p:blipFill>
        <p:spPr>
          <a:xfrm flipV="1">
            <a:off x="5923524" y="2532065"/>
            <a:ext cx="3184980" cy="1840814"/>
          </a:xfrm>
          <a:prstGeom prst="rect">
            <a:avLst/>
          </a:prstGeom>
        </p:spPr>
      </p:pic>
      <p:grpSp>
        <p:nvGrpSpPr>
          <p:cNvPr id="14" name="11 Grupo">
            <a:extLst>
              <a:ext uri="{FF2B5EF4-FFF2-40B4-BE49-F238E27FC236}">
                <a16:creationId xmlns="" xmlns:a16="http://schemas.microsoft.com/office/drawing/2014/main" id="{EB2165BB-5C5D-2143-81EE-B0AB25AD82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74298" y="2807606"/>
            <a:ext cx="818182" cy="202455"/>
            <a:chOff x="574675" y="207963"/>
            <a:chExt cx="776288" cy="192087"/>
          </a:xfrm>
          <a:solidFill>
            <a:schemeClr val="bg1"/>
          </a:solidFill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58ACBFB3-ADF8-D645-8B95-872BD0BB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07963"/>
              <a:ext cx="277813" cy="192087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764CEFDE-919F-9A4B-A03B-B703CE03F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8" y="207963"/>
              <a:ext cx="228600" cy="192087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8B51273E-77E3-4349-B4DB-C9877A37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207963"/>
              <a:ext cx="201613" cy="192087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2" name="11 Rectángulo"/>
          <p:cNvSpPr/>
          <p:nvPr userDrawn="1"/>
        </p:nvSpPr>
        <p:spPr>
          <a:xfrm>
            <a:off x="7812360" y="2540796"/>
            <a:ext cx="1331216" cy="709200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7762802" y="2690438"/>
            <a:ext cx="958766" cy="408909"/>
          </a:xfrm>
          <a:custGeom>
            <a:avLst/>
            <a:gdLst>
              <a:gd name="T0" fmla="*/ 2588 w 4816"/>
              <a:gd name="T1" fmla="*/ 996 h 2054"/>
              <a:gd name="T2" fmla="*/ 2680 w 4816"/>
              <a:gd name="T3" fmla="*/ 956 h 2054"/>
              <a:gd name="T4" fmla="*/ 2706 w 4816"/>
              <a:gd name="T5" fmla="*/ 884 h 2054"/>
              <a:gd name="T6" fmla="*/ 2688 w 4816"/>
              <a:gd name="T7" fmla="*/ 822 h 2054"/>
              <a:gd name="T8" fmla="*/ 2616 w 4816"/>
              <a:gd name="T9" fmla="*/ 776 h 2054"/>
              <a:gd name="T10" fmla="*/ 3726 w 4816"/>
              <a:gd name="T11" fmla="*/ 2 h 2054"/>
              <a:gd name="T12" fmla="*/ 3374 w 4816"/>
              <a:gd name="T13" fmla="*/ 88 h 2054"/>
              <a:gd name="T14" fmla="*/ 3082 w 4816"/>
              <a:gd name="T15" fmla="*/ 284 h 2054"/>
              <a:gd name="T16" fmla="*/ 2890 w 4816"/>
              <a:gd name="T17" fmla="*/ 326 h 2054"/>
              <a:gd name="T18" fmla="*/ 2608 w 4816"/>
              <a:gd name="T19" fmla="*/ 114 h 2054"/>
              <a:gd name="T20" fmla="*/ 2264 w 4816"/>
              <a:gd name="T21" fmla="*/ 8 h 2054"/>
              <a:gd name="T22" fmla="*/ 1954 w 4816"/>
              <a:gd name="T23" fmla="*/ 16 h 2054"/>
              <a:gd name="T24" fmla="*/ 1620 w 4816"/>
              <a:gd name="T25" fmla="*/ 142 h 2054"/>
              <a:gd name="T26" fmla="*/ 1352 w 4816"/>
              <a:gd name="T27" fmla="*/ 370 h 2054"/>
              <a:gd name="T28" fmla="*/ 262 w 4816"/>
              <a:gd name="T29" fmla="*/ 2016 h 2054"/>
              <a:gd name="T30" fmla="*/ 1432 w 4816"/>
              <a:gd name="T31" fmla="*/ 1772 h 2054"/>
              <a:gd name="T32" fmla="*/ 1726 w 4816"/>
              <a:gd name="T33" fmla="*/ 1968 h 2054"/>
              <a:gd name="T34" fmla="*/ 2078 w 4816"/>
              <a:gd name="T35" fmla="*/ 2052 h 2054"/>
              <a:gd name="T36" fmla="*/ 2384 w 4816"/>
              <a:gd name="T37" fmla="*/ 2024 h 2054"/>
              <a:gd name="T38" fmla="*/ 2710 w 4816"/>
              <a:gd name="T39" fmla="*/ 1882 h 2054"/>
              <a:gd name="T40" fmla="*/ 2964 w 4816"/>
              <a:gd name="T41" fmla="*/ 1640 h 2054"/>
              <a:gd name="T42" fmla="*/ 3170 w 4816"/>
              <a:gd name="T43" fmla="*/ 1848 h 2054"/>
              <a:gd name="T44" fmla="*/ 3486 w 4816"/>
              <a:gd name="T45" fmla="*/ 2008 h 2054"/>
              <a:gd name="T46" fmla="*/ 3788 w 4816"/>
              <a:gd name="T47" fmla="*/ 2054 h 2054"/>
              <a:gd name="T48" fmla="*/ 4094 w 4816"/>
              <a:gd name="T49" fmla="*/ 2008 h 2054"/>
              <a:gd name="T50" fmla="*/ 4364 w 4816"/>
              <a:gd name="T51" fmla="*/ 1878 h 2054"/>
              <a:gd name="T52" fmla="*/ 4582 w 4816"/>
              <a:gd name="T53" fmla="*/ 1680 h 2054"/>
              <a:gd name="T54" fmla="*/ 4736 w 4816"/>
              <a:gd name="T55" fmla="*/ 1428 h 2054"/>
              <a:gd name="T56" fmla="*/ 4812 w 4816"/>
              <a:gd name="T57" fmla="*/ 1132 h 2054"/>
              <a:gd name="T58" fmla="*/ 4804 w 4816"/>
              <a:gd name="T59" fmla="*/ 872 h 2054"/>
              <a:gd name="T60" fmla="*/ 4716 w 4816"/>
              <a:gd name="T61" fmla="*/ 582 h 2054"/>
              <a:gd name="T62" fmla="*/ 4550 w 4816"/>
              <a:gd name="T63" fmla="*/ 338 h 2054"/>
              <a:gd name="T64" fmla="*/ 4322 w 4816"/>
              <a:gd name="T65" fmla="*/ 150 h 2054"/>
              <a:gd name="T66" fmla="*/ 4046 w 4816"/>
              <a:gd name="T67" fmla="*/ 32 h 2054"/>
              <a:gd name="T68" fmla="*/ 3788 w 4816"/>
              <a:gd name="T69" fmla="*/ 0 h 2054"/>
              <a:gd name="T70" fmla="*/ 1510 w 4816"/>
              <a:gd name="T71" fmla="*/ 1390 h 2054"/>
              <a:gd name="T72" fmla="*/ 1130 w 4816"/>
              <a:gd name="T73" fmla="*/ 1440 h 2054"/>
              <a:gd name="T74" fmla="*/ 1156 w 4816"/>
              <a:gd name="T75" fmla="*/ 1348 h 2054"/>
              <a:gd name="T76" fmla="*/ 776 w 4816"/>
              <a:gd name="T77" fmla="*/ 648 h 2054"/>
              <a:gd name="T78" fmla="*/ 1150 w 4816"/>
              <a:gd name="T79" fmla="*/ 644 h 2054"/>
              <a:gd name="T80" fmla="*/ 1468 w 4816"/>
              <a:gd name="T81" fmla="*/ 722 h 2054"/>
              <a:gd name="T82" fmla="*/ 1932 w 4816"/>
              <a:gd name="T83" fmla="*/ 616 h 2054"/>
              <a:gd name="T84" fmla="*/ 1830 w 4816"/>
              <a:gd name="T85" fmla="*/ 706 h 2054"/>
              <a:gd name="T86" fmla="*/ 2446 w 4816"/>
              <a:gd name="T87" fmla="*/ 1372 h 2054"/>
              <a:gd name="T88" fmla="*/ 2070 w 4816"/>
              <a:gd name="T89" fmla="*/ 1440 h 2054"/>
              <a:gd name="T90" fmla="*/ 2092 w 4816"/>
              <a:gd name="T91" fmla="*/ 1372 h 2054"/>
              <a:gd name="T92" fmla="*/ 2086 w 4816"/>
              <a:gd name="T93" fmla="*/ 650 h 2054"/>
              <a:gd name="T94" fmla="*/ 2770 w 4816"/>
              <a:gd name="T95" fmla="*/ 618 h 2054"/>
              <a:gd name="T96" fmla="*/ 2944 w 4816"/>
              <a:gd name="T97" fmla="*/ 668 h 2054"/>
              <a:gd name="T98" fmla="*/ 3042 w 4816"/>
              <a:gd name="T99" fmla="*/ 794 h 2054"/>
              <a:gd name="T100" fmla="*/ 3048 w 4816"/>
              <a:gd name="T101" fmla="*/ 944 h 2054"/>
              <a:gd name="T102" fmla="*/ 2964 w 4816"/>
              <a:gd name="T103" fmla="*/ 1082 h 2054"/>
              <a:gd name="T104" fmla="*/ 2800 w 4816"/>
              <a:gd name="T105" fmla="*/ 1146 h 2054"/>
              <a:gd name="T106" fmla="*/ 4084 w 4816"/>
              <a:gd name="T107" fmla="*/ 804 h 2054"/>
              <a:gd name="T108" fmla="*/ 3594 w 4816"/>
              <a:gd name="T109" fmla="*/ 784 h 2054"/>
              <a:gd name="T110" fmla="*/ 4020 w 4816"/>
              <a:gd name="T111" fmla="*/ 972 h 2054"/>
              <a:gd name="T112" fmla="*/ 3934 w 4816"/>
              <a:gd name="T113" fmla="*/ 1152 h 2054"/>
              <a:gd name="T114" fmla="*/ 3598 w 4816"/>
              <a:gd name="T115" fmla="*/ 1390 h 2054"/>
              <a:gd name="T116" fmla="*/ 3216 w 4816"/>
              <a:gd name="T117" fmla="*/ 1440 h 2054"/>
              <a:gd name="T118" fmla="*/ 3242 w 4816"/>
              <a:gd name="T119" fmla="*/ 1348 h 2054"/>
              <a:gd name="T120" fmla="*/ 3228 w 4816"/>
              <a:gd name="T121" fmla="*/ 63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6" h="2054">
                <a:moveTo>
                  <a:pt x="2560" y="770"/>
                </a:moveTo>
                <a:lnTo>
                  <a:pt x="2446" y="770"/>
                </a:lnTo>
                <a:lnTo>
                  <a:pt x="2446" y="998"/>
                </a:lnTo>
                <a:lnTo>
                  <a:pt x="2558" y="998"/>
                </a:lnTo>
                <a:lnTo>
                  <a:pt x="2558" y="998"/>
                </a:lnTo>
                <a:lnTo>
                  <a:pt x="2588" y="996"/>
                </a:lnTo>
                <a:lnTo>
                  <a:pt x="2616" y="992"/>
                </a:lnTo>
                <a:lnTo>
                  <a:pt x="2640" y="984"/>
                </a:lnTo>
                <a:lnTo>
                  <a:pt x="2652" y="978"/>
                </a:lnTo>
                <a:lnTo>
                  <a:pt x="2662" y="972"/>
                </a:lnTo>
                <a:lnTo>
                  <a:pt x="2672" y="964"/>
                </a:lnTo>
                <a:lnTo>
                  <a:pt x="2680" y="956"/>
                </a:lnTo>
                <a:lnTo>
                  <a:pt x="2688" y="948"/>
                </a:lnTo>
                <a:lnTo>
                  <a:pt x="2694" y="936"/>
                </a:lnTo>
                <a:lnTo>
                  <a:pt x="2700" y="926"/>
                </a:lnTo>
                <a:lnTo>
                  <a:pt x="2702" y="912"/>
                </a:lnTo>
                <a:lnTo>
                  <a:pt x="2706" y="898"/>
                </a:lnTo>
                <a:lnTo>
                  <a:pt x="2706" y="884"/>
                </a:lnTo>
                <a:lnTo>
                  <a:pt x="2706" y="884"/>
                </a:lnTo>
                <a:lnTo>
                  <a:pt x="2706" y="868"/>
                </a:lnTo>
                <a:lnTo>
                  <a:pt x="2702" y="856"/>
                </a:lnTo>
                <a:lnTo>
                  <a:pt x="2700" y="842"/>
                </a:lnTo>
                <a:lnTo>
                  <a:pt x="2694" y="832"/>
                </a:lnTo>
                <a:lnTo>
                  <a:pt x="2688" y="822"/>
                </a:lnTo>
                <a:lnTo>
                  <a:pt x="2680" y="812"/>
                </a:lnTo>
                <a:lnTo>
                  <a:pt x="2672" y="804"/>
                </a:lnTo>
                <a:lnTo>
                  <a:pt x="2662" y="796"/>
                </a:lnTo>
                <a:lnTo>
                  <a:pt x="2652" y="790"/>
                </a:lnTo>
                <a:lnTo>
                  <a:pt x="2642" y="784"/>
                </a:lnTo>
                <a:lnTo>
                  <a:pt x="2616" y="776"/>
                </a:lnTo>
                <a:lnTo>
                  <a:pt x="2590" y="772"/>
                </a:lnTo>
                <a:lnTo>
                  <a:pt x="2560" y="770"/>
                </a:lnTo>
                <a:lnTo>
                  <a:pt x="2560" y="770"/>
                </a:lnTo>
                <a:close/>
                <a:moveTo>
                  <a:pt x="3788" y="0"/>
                </a:moveTo>
                <a:lnTo>
                  <a:pt x="3788" y="0"/>
                </a:lnTo>
                <a:lnTo>
                  <a:pt x="3726" y="2"/>
                </a:lnTo>
                <a:lnTo>
                  <a:pt x="3664" y="8"/>
                </a:lnTo>
                <a:lnTo>
                  <a:pt x="3604" y="16"/>
                </a:lnTo>
                <a:lnTo>
                  <a:pt x="3544" y="30"/>
                </a:lnTo>
                <a:lnTo>
                  <a:pt x="3486" y="46"/>
                </a:lnTo>
                <a:lnTo>
                  <a:pt x="3428" y="66"/>
                </a:lnTo>
                <a:lnTo>
                  <a:pt x="3374" y="88"/>
                </a:lnTo>
                <a:lnTo>
                  <a:pt x="3320" y="114"/>
                </a:lnTo>
                <a:lnTo>
                  <a:pt x="3268" y="142"/>
                </a:lnTo>
                <a:lnTo>
                  <a:pt x="3218" y="174"/>
                </a:lnTo>
                <a:lnTo>
                  <a:pt x="3170" y="208"/>
                </a:lnTo>
                <a:lnTo>
                  <a:pt x="3124" y="244"/>
                </a:lnTo>
                <a:lnTo>
                  <a:pt x="3082" y="284"/>
                </a:lnTo>
                <a:lnTo>
                  <a:pt x="3040" y="326"/>
                </a:lnTo>
                <a:lnTo>
                  <a:pt x="3000" y="370"/>
                </a:lnTo>
                <a:lnTo>
                  <a:pt x="2964" y="416"/>
                </a:lnTo>
                <a:lnTo>
                  <a:pt x="2964" y="416"/>
                </a:lnTo>
                <a:lnTo>
                  <a:pt x="2928" y="370"/>
                </a:lnTo>
                <a:lnTo>
                  <a:pt x="2890" y="326"/>
                </a:lnTo>
                <a:lnTo>
                  <a:pt x="2848" y="284"/>
                </a:lnTo>
                <a:lnTo>
                  <a:pt x="2804" y="244"/>
                </a:lnTo>
                <a:lnTo>
                  <a:pt x="2758" y="208"/>
                </a:lnTo>
                <a:lnTo>
                  <a:pt x="2710" y="174"/>
                </a:lnTo>
                <a:lnTo>
                  <a:pt x="2660" y="142"/>
                </a:lnTo>
                <a:lnTo>
                  <a:pt x="2608" y="114"/>
                </a:lnTo>
                <a:lnTo>
                  <a:pt x="2554" y="88"/>
                </a:lnTo>
                <a:lnTo>
                  <a:pt x="2500" y="66"/>
                </a:lnTo>
                <a:lnTo>
                  <a:pt x="2442" y="46"/>
                </a:lnTo>
                <a:lnTo>
                  <a:pt x="2384" y="30"/>
                </a:lnTo>
                <a:lnTo>
                  <a:pt x="2326" y="16"/>
                </a:lnTo>
                <a:lnTo>
                  <a:pt x="2264" y="8"/>
                </a:lnTo>
                <a:lnTo>
                  <a:pt x="2204" y="2"/>
                </a:lnTo>
                <a:lnTo>
                  <a:pt x="2140" y="0"/>
                </a:lnTo>
                <a:lnTo>
                  <a:pt x="2140" y="0"/>
                </a:lnTo>
                <a:lnTo>
                  <a:pt x="2078" y="2"/>
                </a:lnTo>
                <a:lnTo>
                  <a:pt x="2016" y="8"/>
                </a:lnTo>
                <a:lnTo>
                  <a:pt x="1954" y="16"/>
                </a:lnTo>
                <a:lnTo>
                  <a:pt x="1896" y="30"/>
                </a:lnTo>
                <a:lnTo>
                  <a:pt x="1838" y="46"/>
                </a:lnTo>
                <a:lnTo>
                  <a:pt x="1780" y="66"/>
                </a:lnTo>
                <a:lnTo>
                  <a:pt x="1726" y="88"/>
                </a:lnTo>
                <a:lnTo>
                  <a:pt x="1672" y="114"/>
                </a:lnTo>
                <a:lnTo>
                  <a:pt x="1620" y="142"/>
                </a:lnTo>
                <a:lnTo>
                  <a:pt x="1570" y="174"/>
                </a:lnTo>
                <a:lnTo>
                  <a:pt x="1522" y="208"/>
                </a:lnTo>
                <a:lnTo>
                  <a:pt x="1476" y="244"/>
                </a:lnTo>
                <a:lnTo>
                  <a:pt x="1432" y="284"/>
                </a:lnTo>
                <a:lnTo>
                  <a:pt x="1392" y="326"/>
                </a:lnTo>
                <a:lnTo>
                  <a:pt x="1352" y="370"/>
                </a:lnTo>
                <a:lnTo>
                  <a:pt x="1316" y="416"/>
                </a:lnTo>
                <a:lnTo>
                  <a:pt x="1316" y="38"/>
                </a:lnTo>
                <a:lnTo>
                  <a:pt x="0" y="38"/>
                </a:lnTo>
                <a:lnTo>
                  <a:pt x="0" y="616"/>
                </a:lnTo>
                <a:lnTo>
                  <a:pt x="262" y="616"/>
                </a:lnTo>
                <a:lnTo>
                  <a:pt x="262" y="2016"/>
                </a:lnTo>
                <a:lnTo>
                  <a:pt x="1316" y="2016"/>
                </a:lnTo>
                <a:lnTo>
                  <a:pt x="1316" y="1640"/>
                </a:lnTo>
                <a:lnTo>
                  <a:pt x="1316" y="1640"/>
                </a:lnTo>
                <a:lnTo>
                  <a:pt x="1352" y="1686"/>
                </a:lnTo>
                <a:lnTo>
                  <a:pt x="1392" y="1730"/>
                </a:lnTo>
                <a:lnTo>
                  <a:pt x="1432" y="1772"/>
                </a:lnTo>
                <a:lnTo>
                  <a:pt x="1476" y="1810"/>
                </a:lnTo>
                <a:lnTo>
                  <a:pt x="1522" y="1848"/>
                </a:lnTo>
                <a:lnTo>
                  <a:pt x="1570" y="1882"/>
                </a:lnTo>
                <a:lnTo>
                  <a:pt x="1620" y="1914"/>
                </a:lnTo>
                <a:lnTo>
                  <a:pt x="1672" y="1942"/>
                </a:lnTo>
                <a:lnTo>
                  <a:pt x="1726" y="1968"/>
                </a:lnTo>
                <a:lnTo>
                  <a:pt x="1780" y="1990"/>
                </a:lnTo>
                <a:lnTo>
                  <a:pt x="1838" y="2008"/>
                </a:lnTo>
                <a:lnTo>
                  <a:pt x="1896" y="2024"/>
                </a:lnTo>
                <a:lnTo>
                  <a:pt x="1954" y="2038"/>
                </a:lnTo>
                <a:lnTo>
                  <a:pt x="2016" y="2046"/>
                </a:lnTo>
                <a:lnTo>
                  <a:pt x="2078" y="2052"/>
                </a:lnTo>
                <a:lnTo>
                  <a:pt x="2140" y="2054"/>
                </a:lnTo>
                <a:lnTo>
                  <a:pt x="2140" y="2054"/>
                </a:lnTo>
                <a:lnTo>
                  <a:pt x="2204" y="2052"/>
                </a:lnTo>
                <a:lnTo>
                  <a:pt x="2264" y="2046"/>
                </a:lnTo>
                <a:lnTo>
                  <a:pt x="2326" y="2038"/>
                </a:lnTo>
                <a:lnTo>
                  <a:pt x="2384" y="2024"/>
                </a:lnTo>
                <a:lnTo>
                  <a:pt x="2442" y="2008"/>
                </a:lnTo>
                <a:lnTo>
                  <a:pt x="2500" y="1990"/>
                </a:lnTo>
                <a:lnTo>
                  <a:pt x="2554" y="1968"/>
                </a:lnTo>
                <a:lnTo>
                  <a:pt x="2608" y="1942"/>
                </a:lnTo>
                <a:lnTo>
                  <a:pt x="2660" y="1914"/>
                </a:lnTo>
                <a:lnTo>
                  <a:pt x="2710" y="1882"/>
                </a:lnTo>
                <a:lnTo>
                  <a:pt x="2758" y="1848"/>
                </a:lnTo>
                <a:lnTo>
                  <a:pt x="2804" y="1810"/>
                </a:lnTo>
                <a:lnTo>
                  <a:pt x="2848" y="1772"/>
                </a:lnTo>
                <a:lnTo>
                  <a:pt x="2890" y="1730"/>
                </a:lnTo>
                <a:lnTo>
                  <a:pt x="2928" y="1686"/>
                </a:lnTo>
                <a:lnTo>
                  <a:pt x="2964" y="1640"/>
                </a:lnTo>
                <a:lnTo>
                  <a:pt x="2964" y="1640"/>
                </a:lnTo>
                <a:lnTo>
                  <a:pt x="3000" y="1686"/>
                </a:lnTo>
                <a:lnTo>
                  <a:pt x="3040" y="1730"/>
                </a:lnTo>
                <a:lnTo>
                  <a:pt x="3082" y="1772"/>
                </a:lnTo>
                <a:lnTo>
                  <a:pt x="3124" y="1810"/>
                </a:lnTo>
                <a:lnTo>
                  <a:pt x="3170" y="1848"/>
                </a:lnTo>
                <a:lnTo>
                  <a:pt x="3218" y="1882"/>
                </a:lnTo>
                <a:lnTo>
                  <a:pt x="3268" y="1914"/>
                </a:lnTo>
                <a:lnTo>
                  <a:pt x="3320" y="1942"/>
                </a:lnTo>
                <a:lnTo>
                  <a:pt x="3374" y="1968"/>
                </a:lnTo>
                <a:lnTo>
                  <a:pt x="3428" y="1990"/>
                </a:lnTo>
                <a:lnTo>
                  <a:pt x="3486" y="2008"/>
                </a:lnTo>
                <a:lnTo>
                  <a:pt x="3544" y="2024"/>
                </a:lnTo>
                <a:lnTo>
                  <a:pt x="3604" y="2038"/>
                </a:lnTo>
                <a:lnTo>
                  <a:pt x="3664" y="2046"/>
                </a:lnTo>
                <a:lnTo>
                  <a:pt x="3726" y="2052"/>
                </a:lnTo>
                <a:lnTo>
                  <a:pt x="3788" y="2054"/>
                </a:lnTo>
                <a:lnTo>
                  <a:pt x="3788" y="2054"/>
                </a:lnTo>
                <a:lnTo>
                  <a:pt x="3842" y="2052"/>
                </a:lnTo>
                <a:lnTo>
                  <a:pt x="3894" y="2048"/>
                </a:lnTo>
                <a:lnTo>
                  <a:pt x="3946" y="2042"/>
                </a:lnTo>
                <a:lnTo>
                  <a:pt x="3996" y="2034"/>
                </a:lnTo>
                <a:lnTo>
                  <a:pt x="4046" y="2022"/>
                </a:lnTo>
                <a:lnTo>
                  <a:pt x="4094" y="2008"/>
                </a:lnTo>
                <a:lnTo>
                  <a:pt x="4142" y="1992"/>
                </a:lnTo>
                <a:lnTo>
                  <a:pt x="4188" y="1974"/>
                </a:lnTo>
                <a:lnTo>
                  <a:pt x="4234" y="1954"/>
                </a:lnTo>
                <a:lnTo>
                  <a:pt x="4278" y="1930"/>
                </a:lnTo>
                <a:lnTo>
                  <a:pt x="4322" y="1906"/>
                </a:lnTo>
                <a:lnTo>
                  <a:pt x="4364" y="1878"/>
                </a:lnTo>
                <a:lnTo>
                  <a:pt x="4404" y="1850"/>
                </a:lnTo>
                <a:lnTo>
                  <a:pt x="4442" y="1820"/>
                </a:lnTo>
                <a:lnTo>
                  <a:pt x="4480" y="1788"/>
                </a:lnTo>
                <a:lnTo>
                  <a:pt x="4516" y="1754"/>
                </a:lnTo>
                <a:lnTo>
                  <a:pt x="4550" y="1718"/>
                </a:lnTo>
                <a:lnTo>
                  <a:pt x="4582" y="1680"/>
                </a:lnTo>
                <a:lnTo>
                  <a:pt x="4612" y="1642"/>
                </a:lnTo>
                <a:lnTo>
                  <a:pt x="4640" y="1602"/>
                </a:lnTo>
                <a:lnTo>
                  <a:pt x="4668" y="1560"/>
                </a:lnTo>
                <a:lnTo>
                  <a:pt x="4692" y="1518"/>
                </a:lnTo>
                <a:lnTo>
                  <a:pt x="4716" y="1472"/>
                </a:lnTo>
                <a:lnTo>
                  <a:pt x="4736" y="1428"/>
                </a:lnTo>
                <a:lnTo>
                  <a:pt x="4754" y="1380"/>
                </a:lnTo>
                <a:lnTo>
                  <a:pt x="4770" y="1334"/>
                </a:lnTo>
                <a:lnTo>
                  <a:pt x="4784" y="1284"/>
                </a:lnTo>
                <a:lnTo>
                  <a:pt x="4796" y="1234"/>
                </a:lnTo>
                <a:lnTo>
                  <a:pt x="4804" y="1184"/>
                </a:lnTo>
                <a:lnTo>
                  <a:pt x="4812" y="1132"/>
                </a:lnTo>
                <a:lnTo>
                  <a:pt x="4816" y="1080"/>
                </a:lnTo>
                <a:lnTo>
                  <a:pt x="4816" y="1028"/>
                </a:lnTo>
                <a:lnTo>
                  <a:pt x="4816" y="1028"/>
                </a:lnTo>
                <a:lnTo>
                  <a:pt x="4816" y="976"/>
                </a:lnTo>
                <a:lnTo>
                  <a:pt x="4812" y="922"/>
                </a:lnTo>
                <a:lnTo>
                  <a:pt x="4804" y="872"/>
                </a:lnTo>
                <a:lnTo>
                  <a:pt x="4796" y="820"/>
                </a:lnTo>
                <a:lnTo>
                  <a:pt x="4784" y="772"/>
                </a:lnTo>
                <a:lnTo>
                  <a:pt x="4770" y="722"/>
                </a:lnTo>
                <a:lnTo>
                  <a:pt x="4754" y="674"/>
                </a:lnTo>
                <a:lnTo>
                  <a:pt x="4736" y="628"/>
                </a:lnTo>
                <a:lnTo>
                  <a:pt x="4716" y="582"/>
                </a:lnTo>
                <a:lnTo>
                  <a:pt x="4692" y="538"/>
                </a:lnTo>
                <a:lnTo>
                  <a:pt x="4668" y="496"/>
                </a:lnTo>
                <a:lnTo>
                  <a:pt x="4640" y="454"/>
                </a:lnTo>
                <a:lnTo>
                  <a:pt x="4612" y="414"/>
                </a:lnTo>
                <a:lnTo>
                  <a:pt x="4582" y="374"/>
                </a:lnTo>
                <a:lnTo>
                  <a:pt x="4550" y="338"/>
                </a:lnTo>
                <a:lnTo>
                  <a:pt x="4516" y="302"/>
                </a:lnTo>
                <a:lnTo>
                  <a:pt x="4480" y="268"/>
                </a:lnTo>
                <a:lnTo>
                  <a:pt x="4442" y="236"/>
                </a:lnTo>
                <a:lnTo>
                  <a:pt x="4404" y="204"/>
                </a:lnTo>
                <a:lnTo>
                  <a:pt x="4364" y="176"/>
                </a:lnTo>
                <a:lnTo>
                  <a:pt x="4322" y="150"/>
                </a:lnTo>
                <a:lnTo>
                  <a:pt x="4278" y="124"/>
                </a:lnTo>
                <a:lnTo>
                  <a:pt x="4234" y="102"/>
                </a:lnTo>
                <a:lnTo>
                  <a:pt x="4188" y="80"/>
                </a:lnTo>
                <a:lnTo>
                  <a:pt x="4142" y="62"/>
                </a:lnTo>
                <a:lnTo>
                  <a:pt x="4094" y="46"/>
                </a:lnTo>
                <a:lnTo>
                  <a:pt x="4046" y="32"/>
                </a:lnTo>
                <a:lnTo>
                  <a:pt x="3996" y="20"/>
                </a:lnTo>
                <a:lnTo>
                  <a:pt x="3946" y="12"/>
                </a:lnTo>
                <a:lnTo>
                  <a:pt x="3894" y="6"/>
                </a:lnTo>
                <a:lnTo>
                  <a:pt x="3842" y="2"/>
                </a:lnTo>
                <a:lnTo>
                  <a:pt x="3788" y="0"/>
                </a:lnTo>
                <a:lnTo>
                  <a:pt x="3788" y="0"/>
                </a:lnTo>
                <a:close/>
                <a:moveTo>
                  <a:pt x="1830" y="706"/>
                </a:moveTo>
                <a:lnTo>
                  <a:pt x="1506" y="1110"/>
                </a:lnTo>
                <a:lnTo>
                  <a:pt x="1506" y="1348"/>
                </a:lnTo>
                <a:lnTo>
                  <a:pt x="1506" y="1348"/>
                </a:lnTo>
                <a:lnTo>
                  <a:pt x="1506" y="1372"/>
                </a:lnTo>
                <a:lnTo>
                  <a:pt x="1510" y="1390"/>
                </a:lnTo>
                <a:lnTo>
                  <a:pt x="1514" y="1406"/>
                </a:lnTo>
                <a:lnTo>
                  <a:pt x="1518" y="1418"/>
                </a:lnTo>
                <a:lnTo>
                  <a:pt x="1526" y="1436"/>
                </a:lnTo>
                <a:lnTo>
                  <a:pt x="1530" y="1440"/>
                </a:lnTo>
                <a:lnTo>
                  <a:pt x="1130" y="1440"/>
                </a:lnTo>
                <a:lnTo>
                  <a:pt x="1130" y="1440"/>
                </a:lnTo>
                <a:lnTo>
                  <a:pt x="1134" y="1436"/>
                </a:lnTo>
                <a:lnTo>
                  <a:pt x="1142" y="1418"/>
                </a:lnTo>
                <a:lnTo>
                  <a:pt x="1146" y="1406"/>
                </a:lnTo>
                <a:lnTo>
                  <a:pt x="1152" y="1390"/>
                </a:lnTo>
                <a:lnTo>
                  <a:pt x="1154" y="1372"/>
                </a:lnTo>
                <a:lnTo>
                  <a:pt x="1156" y="1348"/>
                </a:lnTo>
                <a:lnTo>
                  <a:pt x="1156" y="1110"/>
                </a:lnTo>
                <a:lnTo>
                  <a:pt x="834" y="708"/>
                </a:lnTo>
                <a:lnTo>
                  <a:pt x="834" y="708"/>
                </a:lnTo>
                <a:lnTo>
                  <a:pt x="814" y="684"/>
                </a:lnTo>
                <a:lnTo>
                  <a:pt x="794" y="664"/>
                </a:lnTo>
                <a:lnTo>
                  <a:pt x="776" y="648"/>
                </a:lnTo>
                <a:lnTo>
                  <a:pt x="762" y="636"/>
                </a:lnTo>
                <a:lnTo>
                  <a:pt x="740" y="620"/>
                </a:lnTo>
                <a:lnTo>
                  <a:pt x="732" y="616"/>
                </a:lnTo>
                <a:lnTo>
                  <a:pt x="1138" y="616"/>
                </a:lnTo>
                <a:lnTo>
                  <a:pt x="1138" y="616"/>
                </a:lnTo>
                <a:lnTo>
                  <a:pt x="1150" y="644"/>
                </a:lnTo>
                <a:lnTo>
                  <a:pt x="1168" y="678"/>
                </a:lnTo>
                <a:lnTo>
                  <a:pt x="1194" y="722"/>
                </a:lnTo>
                <a:lnTo>
                  <a:pt x="1328" y="930"/>
                </a:lnTo>
                <a:lnTo>
                  <a:pt x="1332" y="930"/>
                </a:lnTo>
                <a:lnTo>
                  <a:pt x="1468" y="722"/>
                </a:lnTo>
                <a:lnTo>
                  <a:pt x="1468" y="722"/>
                </a:lnTo>
                <a:lnTo>
                  <a:pt x="1494" y="678"/>
                </a:lnTo>
                <a:lnTo>
                  <a:pt x="1512" y="644"/>
                </a:lnTo>
                <a:lnTo>
                  <a:pt x="1522" y="624"/>
                </a:lnTo>
                <a:lnTo>
                  <a:pt x="1524" y="616"/>
                </a:lnTo>
                <a:lnTo>
                  <a:pt x="1932" y="616"/>
                </a:lnTo>
                <a:lnTo>
                  <a:pt x="1932" y="616"/>
                </a:lnTo>
                <a:lnTo>
                  <a:pt x="1924" y="620"/>
                </a:lnTo>
                <a:lnTo>
                  <a:pt x="1902" y="634"/>
                </a:lnTo>
                <a:lnTo>
                  <a:pt x="1888" y="646"/>
                </a:lnTo>
                <a:lnTo>
                  <a:pt x="1870" y="662"/>
                </a:lnTo>
                <a:lnTo>
                  <a:pt x="1850" y="682"/>
                </a:lnTo>
                <a:lnTo>
                  <a:pt x="1830" y="706"/>
                </a:lnTo>
                <a:lnTo>
                  <a:pt x="1830" y="706"/>
                </a:lnTo>
                <a:close/>
                <a:moveTo>
                  <a:pt x="2734" y="1150"/>
                </a:moveTo>
                <a:lnTo>
                  <a:pt x="2444" y="1150"/>
                </a:lnTo>
                <a:lnTo>
                  <a:pt x="2444" y="1348"/>
                </a:lnTo>
                <a:lnTo>
                  <a:pt x="2444" y="1348"/>
                </a:lnTo>
                <a:lnTo>
                  <a:pt x="2446" y="1372"/>
                </a:lnTo>
                <a:lnTo>
                  <a:pt x="2448" y="1390"/>
                </a:lnTo>
                <a:lnTo>
                  <a:pt x="2452" y="1406"/>
                </a:lnTo>
                <a:lnTo>
                  <a:pt x="2456" y="1418"/>
                </a:lnTo>
                <a:lnTo>
                  <a:pt x="2464" y="1436"/>
                </a:lnTo>
                <a:lnTo>
                  <a:pt x="2468" y="1440"/>
                </a:lnTo>
                <a:lnTo>
                  <a:pt x="2070" y="1440"/>
                </a:lnTo>
                <a:lnTo>
                  <a:pt x="2070" y="1440"/>
                </a:lnTo>
                <a:lnTo>
                  <a:pt x="2074" y="1436"/>
                </a:lnTo>
                <a:lnTo>
                  <a:pt x="2082" y="1420"/>
                </a:lnTo>
                <a:lnTo>
                  <a:pt x="2086" y="1406"/>
                </a:lnTo>
                <a:lnTo>
                  <a:pt x="2088" y="1390"/>
                </a:lnTo>
                <a:lnTo>
                  <a:pt x="2092" y="1372"/>
                </a:lnTo>
                <a:lnTo>
                  <a:pt x="2092" y="1348"/>
                </a:lnTo>
                <a:lnTo>
                  <a:pt x="2092" y="706"/>
                </a:lnTo>
                <a:lnTo>
                  <a:pt x="2092" y="706"/>
                </a:lnTo>
                <a:lnTo>
                  <a:pt x="2092" y="686"/>
                </a:lnTo>
                <a:lnTo>
                  <a:pt x="2088" y="666"/>
                </a:lnTo>
                <a:lnTo>
                  <a:pt x="2086" y="650"/>
                </a:lnTo>
                <a:lnTo>
                  <a:pt x="2082" y="638"/>
                </a:lnTo>
                <a:lnTo>
                  <a:pt x="2074" y="622"/>
                </a:lnTo>
                <a:lnTo>
                  <a:pt x="2070" y="616"/>
                </a:lnTo>
                <a:lnTo>
                  <a:pt x="2734" y="616"/>
                </a:lnTo>
                <a:lnTo>
                  <a:pt x="2734" y="616"/>
                </a:lnTo>
                <a:lnTo>
                  <a:pt x="2770" y="618"/>
                </a:lnTo>
                <a:lnTo>
                  <a:pt x="2802" y="620"/>
                </a:lnTo>
                <a:lnTo>
                  <a:pt x="2834" y="626"/>
                </a:lnTo>
                <a:lnTo>
                  <a:pt x="2864" y="634"/>
                </a:lnTo>
                <a:lnTo>
                  <a:pt x="2894" y="644"/>
                </a:lnTo>
                <a:lnTo>
                  <a:pt x="2920" y="656"/>
                </a:lnTo>
                <a:lnTo>
                  <a:pt x="2944" y="668"/>
                </a:lnTo>
                <a:lnTo>
                  <a:pt x="2966" y="684"/>
                </a:lnTo>
                <a:lnTo>
                  <a:pt x="2986" y="702"/>
                </a:lnTo>
                <a:lnTo>
                  <a:pt x="3004" y="722"/>
                </a:lnTo>
                <a:lnTo>
                  <a:pt x="3020" y="744"/>
                </a:lnTo>
                <a:lnTo>
                  <a:pt x="3032" y="768"/>
                </a:lnTo>
                <a:lnTo>
                  <a:pt x="3042" y="794"/>
                </a:lnTo>
                <a:lnTo>
                  <a:pt x="3050" y="822"/>
                </a:lnTo>
                <a:lnTo>
                  <a:pt x="3054" y="852"/>
                </a:lnTo>
                <a:lnTo>
                  <a:pt x="3056" y="884"/>
                </a:lnTo>
                <a:lnTo>
                  <a:pt x="3056" y="884"/>
                </a:lnTo>
                <a:lnTo>
                  <a:pt x="3054" y="916"/>
                </a:lnTo>
                <a:lnTo>
                  <a:pt x="3048" y="944"/>
                </a:lnTo>
                <a:lnTo>
                  <a:pt x="3042" y="972"/>
                </a:lnTo>
                <a:lnTo>
                  <a:pt x="3030" y="998"/>
                </a:lnTo>
                <a:lnTo>
                  <a:pt x="3018" y="1022"/>
                </a:lnTo>
                <a:lnTo>
                  <a:pt x="3002" y="1044"/>
                </a:lnTo>
                <a:lnTo>
                  <a:pt x="2984" y="1064"/>
                </a:lnTo>
                <a:lnTo>
                  <a:pt x="2964" y="1082"/>
                </a:lnTo>
                <a:lnTo>
                  <a:pt x="2942" y="1098"/>
                </a:lnTo>
                <a:lnTo>
                  <a:pt x="2916" y="1112"/>
                </a:lnTo>
                <a:lnTo>
                  <a:pt x="2890" y="1124"/>
                </a:lnTo>
                <a:lnTo>
                  <a:pt x="2862" y="1134"/>
                </a:lnTo>
                <a:lnTo>
                  <a:pt x="2832" y="1140"/>
                </a:lnTo>
                <a:lnTo>
                  <a:pt x="2800" y="1146"/>
                </a:lnTo>
                <a:lnTo>
                  <a:pt x="2768" y="1150"/>
                </a:lnTo>
                <a:lnTo>
                  <a:pt x="2734" y="1150"/>
                </a:lnTo>
                <a:lnTo>
                  <a:pt x="2734" y="1150"/>
                </a:lnTo>
                <a:close/>
                <a:moveTo>
                  <a:pt x="4092" y="808"/>
                </a:moveTo>
                <a:lnTo>
                  <a:pt x="4092" y="808"/>
                </a:lnTo>
                <a:lnTo>
                  <a:pt x="4084" y="804"/>
                </a:lnTo>
                <a:lnTo>
                  <a:pt x="4066" y="796"/>
                </a:lnTo>
                <a:lnTo>
                  <a:pt x="4052" y="792"/>
                </a:lnTo>
                <a:lnTo>
                  <a:pt x="4034" y="788"/>
                </a:lnTo>
                <a:lnTo>
                  <a:pt x="4014" y="786"/>
                </a:lnTo>
                <a:lnTo>
                  <a:pt x="3992" y="784"/>
                </a:lnTo>
                <a:lnTo>
                  <a:pt x="3594" y="784"/>
                </a:lnTo>
                <a:lnTo>
                  <a:pt x="3594" y="984"/>
                </a:lnTo>
                <a:lnTo>
                  <a:pt x="3914" y="984"/>
                </a:lnTo>
                <a:lnTo>
                  <a:pt x="3914" y="984"/>
                </a:lnTo>
                <a:lnTo>
                  <a:pt x="3956" y="982"/>
                </a:lnTo>
                <a:lnTo>
                  <a:pt x="3990" y="978"/>
                </a:lnTo>
                <a:lnTo>
                  <a:pt x="4020" y="972"/>
                </a:lnTo>
                <a:lnTo>
                  <a:pt x="4020" y="1168"/>
                </a:lnTo>
                <a:lnTo>
                  <a:pt x="4020" y="1168"/>
                </a:lnTo>
                <a:lnTo>
                  <a:pt x="4012" y="1166"/>
                </a:lnTo>
                <a:lnTo>
                  <a:pt x="3990" y="1160"/>
                </a:lnTo>
                <a:lnTo>
                  <a:pt x="3956" y="1154"/>
                </a:lnTo>
                <a:lnTo>
                  <a:pt x="3934" y="1152"/>
                </a:lnTo>
                <a:lnTo>
                  <a:pt x="3914" y="1150"/>
                </a:lnTo>
                <a:lnTo>
                  <a:pt x="3594" y="1150"/>
                </a:lnTo>
                <a:lnTo>
                  <a:pt x="3594" y="1348"/>
                </a:lnTo>
                <a:lnTo>
                  <a:pt x="3594" y="1348"/>
                </a:lnTo>
                <a:lnTo>
                  <a:pt x="3594" y="1370"/>
                </a:lnTo>
                <a:lnTo>
                  <a:pt x="3598" y="1390"/>
                </a:lnTo>
                <a:lnTo>
                  <a:pt x="3602" y="1406"/>
                </a:lnTo>
                <a:lnTo>
                  <a:pt x="3606" y="1418"/>
                </a:lnTo>
                <a:lnTo>
                  <a:pt x="3614" y="1434"/>
                </a:lnTo>
                <a:lnTo>
                  <a:pt x="3618" y="1440"/>
                </a:lnTo>
                <a:lnTo>
                  <a:pt x="3216" y="1440"/>
                </a:lnTo>
                <a:lnTo>
                  <a:pt x="3216" y="1440"/>
                </a:lnTo>
                <a:lnTo>
                  <a:pt x="3220" y="1434"/>
                </a:lnTo>
                <a:lnTo>
                  <a:pt x="3228" y="1418"/>
                </a:lnTo>
                <a:lnTo>
                  <a:pt x="3234" y="1406"/>
                </a:lnTo>
                <a:lnTo>
                  <a:pt x="3238" y="1390"/>
                </a:lnTo>
                <a:lnTo>
                  <a:pt x="3240" y="1370"/>
                </a:lnTo>
                <a:lnTo>
                  <a:pt x="3242" y="1348"/>
                </a:lnTo>
                <a:lnTo>
                  <a:pt x="3242" y="706"/>
                </a:lnTo>
                <a:lnTo>
                  <a:pt x="3242" y="706"/>
                </a:lnTo>
                <a:lnTo>
                  <a:pt x="3240" y="684"/>
                </a:lnTo>
                <a:lnTo>
                  <a:pt x="3238" y="666"/>
                </a:lnTo>
                <a:lnTo>
                  <a:pt x="3234" y="650"/>
                </a:lnTo>
                <a:lnTo>
                  <a:pt x="3228" y="638"/>
                </a:lnTo>
                <a:lnTo>
                  <a:pt x="3220" y="622"/>
                </a:lnTo>
                <a:lnTo>
                  <a:pt x="3216" y="616"/>
                </a:lnTo>
                <a:lnTo>
                  <a:pt x="4092" y="616"/>
                </a:lnTo>
                <a:lnTo>
                  <a:pt x="4092" y="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32E4B1-F263-FF43-AA18-ACE62BC651A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-4572" y="-21951"/>
            <a:ext cx="9148148" cy="2580683"/>
          </a:xfrm>
          <a:custGeom>
            <a:avLst/>
            <a:gdLst>
              <a:gd name="connsiteX0" fmla="*/ 0 w 9143576"/>
              <a:gd name="connsiteY0" fmla="*/ 243416 h 2595333"/>
              <a:gd name="connsiteX1" fmla="*/ 243416 w 9143576"/>
              <a:gd name="connsiteY1" fmla="*/ 0 h 2595333"/>
              <a:gd name="connsiteX2" fmla="*/ 8900160 w 9143576"/>
              <a:gd name="connsiteY2" fmla="*/ 0 h 2595333"/>
              <a:gd name="connsiteX3" fmla="*/ 9143576 w 9143576"/>
              <a:gd name="connsiteY3" fmla="*/ 243416 h 2595333"/>
              <a:gd name="connsiteX4" fmla="*/ 9143576 w 9143576"/>
              <a:gd name="connsiteY4" fmla="*/ 2351917 h 2595333"/>
              <a:gd name="connsiteX5" fmla="*/ 8900160 w 9143576"/>
              <a:gd name="connsiteY5" fmla="*/ 2595333 h 2595333"/>
              <a:gd name="connsiteX6" fmla="*/ 243416 w 9143576"/>
              <a:gd name="connsiteY6" fmla="*/ 2595333 h 2595333"/>
              <a:gd name="connsiteX7" fmla="*/ 0 w 9143576"/>
              <a:gd name="connsiteY7" fmla="*/ 2351917 h 2595333"/>
              <a:gd name="connsiteX8" fmla="*/ 0 w 9143576"/>
              <a:gd name="connsiteY8" fmla="*/ 243416 h 2595333"/>
              <a:gd name="connsiteX0" fmla="*/ 0 w 9143576"/>
              <a:gd name="connsiteY0" fmla="*/ 271038 h 2622955"/>
              <a:gd name="connsiteX1" fmla="*/ 8900160 w 9143576"/>
              <a:gd name="connsiteY1" fmla="*/ 27622 h 2622955"/>
              <a:gd name="connsiteX2" fmla="*/ 9143576 w 9143576"/>
              <a:gd name="connsiteY2" fmla="*/ 271038 h 2622955"/>
              <a:gd name="connsiteX3" fmla="*/ 9143576 w 9143576"/>
              <a:gd name="connsiteY3" fmla="*/ 2379539 h 2622955"/>
              <a:gd name="connsiteX4" fmla="*/ 8900160 w 9143576"/>
              <a:gd name="connsiteY4" fmla="*/ 2622955 h 2622955"/>
              <a:gd name="connsiteX5" fmla="*/ 243416 w 9143576"/>
              <a:gd name="connsiteY5" fmla="*/ 2622955 h 2622955"/>
              <a:gd name="connsiteX6" fmla="*/ 0 w 9143576"/>
              <a:gd name="connsiteY6" fmla="*/ 2379539 h 2622955"/>
              <a:gd name="connsiteX7" fmla="*/ 0 w 9143576"/>
              <a:gd name="connsiteY7" fmla="*/ 271038 h 2622955"/>
              <a:gd name="connsiteX0" fmla="*/ 0 w 9148148"/>
              <a:gd name="connsiteY0" fmla="*/ 172154 h 2775531"/>
              <a:gd name="connsiteX1" fmla="*/ 8904732 w 9148148"/>
              <a:gd name="connsiteY1" fmla="*/ 180198 h 2775531"/>
              <a:gd name="connsiteX2" fmla="*/ 9148148 w 9148148"/>
              <a:gd name="connsiteY2" fmla="*/ 423614 h 2775531"/>
              <a:gd name="connsiteX3" fmla="*/ 9148148 w 9148148"/>
              <a:gd name="connsiteY3" fmla="*/ 2532115 h 2775531"/>
              <a:gd name="connsiteX4" fmla="*/ 8904732 w 9148148"/>
              <a:gd name="connsiteY4" fmla="*/ 2775531 h 2775531"/>
              <a:gd name="connsiteX5" fmla="*/ 247988 w 9148148"/>
              <a:gd name="connsiteY5" fmla="*/ 2775531 h 2775531"/>
              <a:gd name="connsiteX6" fmla="*/ 4572 w 9148148"/>
              <a:gd name="connsiteY6" fmla="*/ 2532115 h 2775531"/>
              <a:gd name="connsiteX7" fmla="*/ 0 w 9148148"/>
              <a:gd name="connsiteY7" fmla="*/ 172154 h 2775531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179047 h 2782424"/>
              <a:gd name="connsiteX1" fmla="*/ 9148148 w 9148148"/>
              <a:gd name="connsiteY1" fmla="*/ 430507 h 2782424"/>
              <a:gd name="connsiteX2" fmla="*/ 9148148 w 9148148"/>
              <a:gd name="connsiteY2" fmla="*/ 2539008 h 2782424"/>
              <a:gd name="connsiteX3" fmla="*/ 8904732 w 9148148"/>
              <a:gd name="connsiteY3" fmla="*/ 2782424 h 2782424"/>
              <a:gd name="connsiteX4" fmla="*/ 247988 w 9148148"/>
              <a:gd name="connsiteY4" fmla="*/ 2782424 h 2782424"/>
              <a:gd name="connsiteX5" fmla="*/ 4572 w 9148148"/>
              <a:gd name="connsiteY5" fmla="*/ 2539008 h 2782424"/>
              <a:gd name="connsiteX6" fmla="*/ 0 w 9148148"/>
              <a:gd name="connsiteY6" fmla="*/ 179047 h 2782424"/>
              <a:gd name="connsiteX0" fmla="*/ 0 w 9148148"/>
              <a:gd name="connsiteY0" fmla="*/ 284305 h 2887682"/>
              <a:gd name="connsiteX1" fmla="*/ 9148148 w 9148148"/>
              <a:gd name="connsiteY1" fmla="*/ 275161 h 2887682"/>
              <a:gd name="connsiteX2" fmla="*/ 9148148 w 9148148"/>
              <a:gd name="connsiteY2" fmla="*/ 2644266 h 2887682"/>
              <a:gd name="connsiteX3" fmla="*/ 8904732 w 9148148"/>
              <a:gd name="connsiteY3" fmla="*/ 2887682 h 2887682"/>
              <a:gd name="connsiteX4" fmla="*/ 247988 w 9148148"/>
              <a:gd name="connsiteY4" fmla="*/ 2887682 h 2887682"/>
              <a:gd name="connsiteX5" fmla="*/ 4572 w 9148148"/>
              <a:gd name="connsiteY5" fmla="*/ 2644266 h 2887682"/>
              <a:gd name="connsiteX6" fmla="*/ 0 w 9148148"/>
              <a:gd name="connsiteY6" fmla="*/ 284305 h 2887682"/>
              <a:gd name="connsiteX0" fmla="*/ 0 w 9148148"/>
              <a:gd name="connsiteY0" fmla="*/ 156557 h 2759934"/>
              <a:gd name="connsiteX1" fmla="*/ 9148148 w 9148148"/>
              <a:gd name="connsiteY1" fmla="*/ 147413 h 2759934"/>
              <a:gd name="connsiteX2" fmla="*/ 9148148 w 9148148"/>
              <a:gd name="connsiteY2" fmla="*/ 2516518 h 2759934"/>
              <a:gd name="connsiteX3" fmla="*/ 8904732 w 9148148"/>
              <a:gd name="connsiteY3" fmla="*/ 2759934 h 2759934"/>
              <a:gd name="connsiteX4" fmla="*/ 247988 w 9148148"/>
              <a:gd name="connsiteY4" fmla="*/ 2759934 h 2759934"/>
              <a:gd name="connsiteX5" fmla="*/ 4572 w 9148148"/>
              <a:gd name="connsiteY5" fmla="*/ 2516518 h 2759934"/>
              <a:gd name="connsiteX6" fmla="*/ 0 w 9148148"/>
              <a:gd name="connsiteY6" fmla="*/ 156557 h 2759934"/>
              <a:gd name="connsiteX0" fmla="*/ 0 w 9148148"/>
              <a:gd name="connsiteY0" fmla="*/ 9144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9144 h 2612521"/>
              <a:gd name="connsiteX0" fmla="*/ 0 w 9148148"/>
              <a:gd name="connsiteY0" fmla="*/ 9144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9144 h 26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148" h="2612521">
                <a:moveTo>
                  <a:pt x="0" y="9144"/>
                </a:moveTo>
                <a:cubicBezTo>
                  <a:pt x="-3119" y="14343"/>
                  <a:pt x="9150505" y="9009"/>
                  <a:pt x="9148148" y="0"/>
                </a:cubicBezTo>
                <a:lnTo>
                  <a:pt x="9148148" y="2369105"/>
                </a:lnTo>
                <a:cubicBezTo>
                  <a:pt x="9148148" y="2503540"/>
                  <a:pt x="9039167" y="2612521"/>
                  <a:pt x="8904732" y="2612521"/>
                </a:cubicBezTo>
                <a:lnTo>
                  <a:pt x="247988" y="2612521"/>
                </a:lnTo>
                <a:cubicBezTo>
                  <a:pt x="113553" y="2612521"/>
                  <a:pt x="2191" y="2522825"/>
                  <a:pt x="4572" y="2369105"/>
                </a:cubicBezTo>
                <a:lnTo>
                  <a:pt x="0" y="91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x-none" dirty="0"/>
              <a:t>Haga click en el ícono para incluir una imagen</a:t>
            </a:r>
          </a:p>
        </p:txBody>
      </p:sp>
    </p:spTree>
    <p:extLst>
      <p:ext uri="{BB962C8B-B14F-4D97-AF65-F5344CB8AC3E}">
        <p14:creationId xmlns:p14="http://schemas.microsoft.com/office/powerpoint/2010/main" val="14837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BLANCA RE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Slide Number Placeholder 2">
            <a:extLst>
              <a:ext uri="{FF2B5EF4-FFF2-40B4-BE49-F238E27FC236}">
                <a16:creationId xmlns="" xmlns:a16="http://schemas.microsoft.com/office/drawing/2014/main" id="{E06616E9-807D-4C46-80D6-BF20FEDF3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0700" y="735148"/>
            <a:ext cx="8807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rgbClr val="0451E4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0700" y="1072849"/>
            <a:ext cx="8807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grpSp>
        <p:nvGrpSpPr>
          <p:cNvPr id="23" name="8 Grupo">
            <a:extLst>
              <a:ext uri="{FF2B5EF4-FFF2-40B4-BE49-F238E27FC236}">
                <a16:creationId xmlns="" xmlns:a16="http://schemas.microsoft.com/office/drawing/2014/main" id="{456B3090-F277-4CB4-9701-D922A73641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24" name="Freeform 43">
              <a:extLst>
                <a:ext uri="{FF2B5EF4-FFF2-40B4-BE49-F238E27FC236}">
                  <a16:creationId xmlns="" xmlns:a16="http://schemas.microsoft.com/office/drawing/2014/main" id="{0F45BB5A-F4CE-43F9-AE8B-25547E10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44">
              <a:extLst>
                <a:ext uri="{FF2B5EF4-FFF2-40B4-BE49-F238E27FC236}">
                  <a16:creationId xmlns="" xmlns:a16="http://schemas.microsoft.com/office/drawing/2014/main" id="{907F7E92-ECF7-4ED2-A0AC-E1EFB427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="" xmlns:a16="http://schemas.microsoft.com/office/drawing/2014/main" id="{9353E9E2-3037-4FD3-BC45-0BDB8857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="" xmlns:a16="http://schemas.microsoft.com/office/drawing/2014/main" id="{E897BA53-1B4C-41A8-8EA5-89876D6B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="" xmlns:a16="http://schemas.microsoft.com/office/drawing/2014/main" id="{CA580985-3C6D-4ABE-97ED-1D706213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48">
              <a:extLst>
                <a:ext uri="{FF2B5EF4-FFF2-40B4-BE49-F238E27FC236}">
                  <a16:creationId xmlns="" xmlns:a16="http://schemas.microsoft.com/office/drawing/2014/main" id="{2B5312ED-C182-4FDA-951A-4C9F6FC51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49">
              <a:extLst>
                <a:ext uri="{FF2B5EF4-FFF2-40B4-BE49-F238E27FC236}">
                  <a16:creationId xmlns="" xmlns:a16="http://schemas.microsoft.com/office/drawing/2014/main" id="{7E9D19A3-77BC-4D03-939F-EF9D2522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50">
              <a:extLst>
                <a:ext uri="{FF2B5EF4-FFF2-40B4-BE49-F238E27FC236}">
                  <a16:creationId xmlns="" xmlns:a16="http://schemas.microsoft.com/office/drawing/2014/main" id="{DE4646B5-EB94-49EB-A999-BF5D62C4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0980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ABECERA BLANCA IMAGEN ÁNGULOS REDONDE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208C32C0-64EA-4B08-876A-769A3654FD66}"/>
              </a:ext>
            </a:extLst>
          </p:cNvPr>
          <p:cNvSpPr/>
          <p:nvPr userDrawn="1"/>
        </p:nvSpPr>
        <p:spPr>
          <a:xfrm>
            <a:off x="-4572" y="0"/>
            <a:ext cx="91485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Round Same Side Corner Rectangle 26">
            <a:extLst>
              <a:ext uri="{FF2B5EF4-FFF2-40B4-BE49-F238E27FC236}">
                <a16:creationId xmlns="" xmlns:a16="http://schemas.microsoft.com/office/drawing/2014/main" id="{8EE0BF9B-876D-444B-804C-11C2AE01B8CF}"/>
              </a:ext>
            </a:extLst>
          </p:cNvPr>
          <p:cNvSpPr/>
          <p:nvPr userDrawn="1"/>
        </p:nvSpPr>
        <p:spPr>
          <a:xfrm rot="10800000">
            <a:off x="0" y="-2"/>
            <a:ext cx="9153030" cy="566868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Picture Placeholder 6">
            <a:extLst>
              <a:ext uri="{FF2B5EF4-FFF2-40B4-BE49-F238E27FC236}">
                <a16:creationId xmlns="" xmlns:a16="http://schemas.microsoft.com/office/drawing/2014/main" id="{829DE305-387E-DC4D-BAD0-86234F0CEF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1419" y="411510"/>
            <a:ext cx="9148187" cy="1867793"/>
          </a:xfrm>
          <a:custGeom>
            <a:avLst/>
            <a:gdLst>
              <a:gd name="connsiteX0" fmla="*/ 0 w 9143576"/>
              <a:gd name="connsiteY0" fmla="*/ 243416 h 2595333"/>
              <a:gd name="connsiteX1" fmla="*/ 243416 w 9143576"/>
              <a:gd name="connsiteY1" fmla="*/ 0 h 2595333"/>
              <a:gd name="connsiteX2" fmla="*/ 8900160 w 9143576"/>
              <a:gd name="connsiteY2" fmla="*/ 0 h 2595333"/>
              <a:gd name="connsiteX3" fmla="*/ 9143576 w 9143576"/>
              <a:gd name="connsiteY3" fmla="*/ 243416 h 2595333"/>
              <a:gd name="connsiteX4" fmla="*/ 9143576 w 9143576"/>
              <a:gd name="connsiteY4" fmla="*/ 2351917 h 2595333"/>
              <a:gd name="connsiteX5" fmla="*/ 8900160 w 9143576"/>
              <a:gd name="connsiteY5" fmla="*/ 2595333 h 2595333"/>
              <a:gd name="connsiteX6" fmla="*/ 243416 w 9143576"/>
              <a:gd name="connsiteY6" fmla="*/ 2595333 h 2595333"/>
              <a:gd name="connsiteX7" fmla="*/ 0 w 9143576"/>
              <a:gd name="connsiteY7" fmla="*/ 2351917 h 2595333"/>
              <a:gd name="connsiteX8" fmla="*/ 0 w 9143576"/>
              <a:gd name="connsiteY8" fmla="*/ 243416 h 2595333"/>
              <a:gd name="connsiteX0" fmla="*/ 0 w 9143576"/>
              <a:gd name="connsiteY0" fmla="*/ 271038 h 2622955"/>
              <a:gd name="connsiteX1" fmla="*/ 8900160 w 9143576"/>
              <a:gd name="connsiteY1" fmla="*/ 27622 h 2622955"/>
              <a:gd name="connsiteX2" fmla="*/ 9143576 w 9143576"/>
              <a:gd name="connsiteY2" fmla="*/ 271038 h 2622955"/>
              <a:gd name="connsiteX3" fmla="*/ 9143576 w 9143576"/>
              <a:gd name="connsiteY3" fmla="*/ 2379539 h 2622955"/>
              <a:gd name="connsiteX4" fmla="*/ 8900160 w 9143576"/>
              <a:gd name="connsiteY4" fmla="*/ 2622955 h 2622955"/>
              <a:gd name="connsiteX5" fmla="*/ 243416 w 9143576"/>
              <a:gd name="connsiteY5" fmla="*/ 2622955 h 2622955"/>
              <a:gd name="connsiteX6" fmla="*/ 0 w 9143576"/>
              <a:gd name="connsiteY6" fmla="*/ 2379539 h 2622955"/>
              <a:gd name="connsiteX7" fmla="*/ 0 w 9143576"/>
              <a:gd name="connsiteY7" fmla="*/ 271038 h 2622955"/>
              <a:gd name="connsiteX0" fmla="*/ 0 w 9148148"/>
              <a:gd name="connsiteY0" fmla="*/ 172154 h 2775531"/>
              <a:gd name="connsiteX1" fmla="*/ 8904732 w 9148148"/>
              <a:gd name="connsiteY1" fmla="*/ 180198 h 2775531"/>
              <a:gd name="connsiteX2" fmla="*/ 9148148 w 9148148"/>
              <a:gd name="connsiteY2" fmla="*/ 423614 h 2775531"/>
              <a:gd name="connsiteX3" fmla="*/ 9148148 w 9148148"/>
              <a:gd name="connsiteY3" fmla="*/ 2532115 h 2775531"/>
              <a:gd name="connsiteX4" fmla="*/ 8904732 w 9148148"/>
              <a:gd name="connsiteY4" fmla="*/ 2775531 h 2775531"/>
              <a:gd name="connsiteX5" fmla="*/ 247988 w 9148148"/>
              <a:gd name="connsiteY5" fmla="*/ 2775531 h 2775531"/>
              <a:gd name="connsiteX6" fmla="*/ 4572 w 9148148"/>
              <a:gd name="connsiteY6" fmla="*/ 2532115 h 2775531"/>
              <a:gd name="connsiteX7" fmla="*/ 0 w 9148148"/>
              <a:gd name="connsiteY7" fmla="*/ 172154 h 2775531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179047 h 2782424"/>
              <a:gd name="connsiteX1" fmla="*/ 9148148 w 9148148"/>
              <a:gd name="connsiteY1" fmla="*/ 430507 h 2782424"/>
              <a:gd name="connsiteX2" fmla="*/ 9148148 w 9148148"/>
              <a:gd name="connsiteY2" fmla="*/ 2539008 h 2782424"/>
              <a:gd name="connsiteX3" fmla="*/ 8904732 w 9148148"/>
              <a:gd name="connsiteY3" fmla="*/ 2782424 h 2782424"/>
              <a:gd name="connsiteX4" fmla="*/ 247988 w 9148148"/>
              <a:gd name="connsiteY4" fmla="*/ 2782424 h 2782424"/>
              <a:gd name="connsiteX5" fmla="*/ 4572 w 9148148"/>
              <a:gd name="connsiteY5" fmla="*/ 2539008 h 2782424"/>
              <a:gd name="connsiteX6" fmla="*/ 0 w 9148148"/>
              <a:gd name="connsiteY6" fmla="*/ 179047 h 2782424"/>
              <a:gd name="connsiteX0" fmla="*/ 0 w 9148148"/>
              <a:gd name="connsiteY0" fmla="*/ 284305 h 2887682"/>
              <a:gd name="connsiteX1" fmla="*/ 9148148 w 9148148"/>
              <a:gd name="connsiteY1" fmla="*/ 275161 h 2887682"/>
              <a:gd name="connsiteX2" fmla="*/ 9148148 w 9148148"/>
              <a:gd name="connsiteY2" fmla="*/ 2644266 h 2887682"/>
              <a:gd name="connsiteX3" fmla="*/ 8904732 w 9148148"/>
              <a:gd name="connsiteY3" fmla="*/ 2887682 h 2887682"/>
              <a:gd name="connsiteX4" fmla="*/ 247988 w 9148148"/>
              <a:gd name="connsiteY4" fmla="*/ 2887682 h 2887682"/>
              <a:gd name="connsiteX5" fmla="*/ 4572 w 9148148"/>
              <a:gd name="connsiteY5" fmla="*/ 2644266 h 2887682"/>
              <a:gd name="connsiteX6" fmla="*/ 0 w 9148148"/>
              <a:gd name="connsiteY6" fmla="*/ 284305 h 2887682"/>
              <a:gd name="connsiteX0" fmla="*/ 0 w 9148148"/>
              <a:gd name="connsiteY0" fmla="*/ 156557 h 2759934"/>
              <a:gd name="connsiteX1" fmla="*/ 9148148 w 9148148"/>
              <a:gd name="connsiteY1" fmla="*/ 147413 h 2759934"/>
              <a:gd name="connsiteX2" fmla="*/ 9148148 w 9148148"/>
              <a:gd name="connsiteY2" fmla="*/ 2516518 h 2759934"/>
              <a:gd name="connsiteX3" fmla="*/ 8904732 w 9148148"/>
              <a:gd name="connsiteY3" fmla="*/ 2759934 h 2759934"/>
              <a:gd name="connsiteX4" fmla="*/ 247988 w 9148148"/>
              <a:gd name="connsiteY4" fmla="*/ 2759934 h 2759934"/>
              <a:gd name="connsiteX5" fmla="*/ 4572 w 9148148"/>
              <a:gd name="connsiteY5" fmla="*/ 2516518 h 2759934"/>
              <a:gd name="connsiteX6" fmla="*/ 0 w 9148148"/>
              <a:gd name="connsiteY6" fmla="*/ 156557 h 2759934"/>
              <a:gd name="connsiteX0" fmla="*/ 0 w 9148148"/>
              <a:gd name="connsiteY0" fmla="*/ 9144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9144 h 2612521"/>
              <a:gd name="connsiteX0" fmla="*/ 0 w 9148148"/>
              <a:gd name="connsiteY0" fmla="*/ 795528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795528 h 2612521"/>
              <a:gd name="connsiteX0" fmla="*/ 0 w 9148148"/>
              <a:gd name="connsiteY0" fmla="*/ 4572 h 1821565"/>
              <a:gd name="connsiteX1" fmla="*/ 9148148 w 9148148"/>
              <a:gd name="connsiteY1" fmla="*/ 0 h 1821565"/>
              <a:gd name="connsiteX2" fmla="*/ 9148148 w 9148148"/>
              <a:gd name="connsiteY2" fmla="*/ 1578149 h 1821565"/>
              <a:gd name="connsiteX3" fmla="*/ 8904732 w 9148148"/>
              <a:gd name="connsiteY3" fmla="*/ 1821565 h 1821565"/>
              <a:gd name="connsiteX4" fmla="*/ 247988 w 9148148"/>
              <a:gd name="connsiteY4" fmla="*/ 1821565 h 1821565"/>
              <a:gd name="connsiteX5" fmla="*/ 4572 w 9148148"/>
              <a:gd name="connsiteY5" fmla="*/ 1578149 h 1821565"/>
              <a:gd name="connsiteX6" fmla="*/ 0 w 9148148"/>
              <a:gd name="connsiteY6" fmla="*/ 4572 h 1821565"/>
              <a:gd name="connsiteX0" fmla="*/ 596886 w 9745034"/>
              <a:gd name="connsiteY0" fmla="*/ 119540 h 1936533"/>
              <a:gd name="connsiteX1" fmla="*/ 702042 w 9745034"/>
              <a:gd name="connsiteY1" fmla="*/ 121325 h 1936533"/>
              <a:gd name="connsiteX2" fmla="*/ 9745034 w 9745034"/>
              <a:gd name="connsiteY2" fmla="*/ 114968 h 1936533"/>
              <a:gd name="connsiteX3" fmla="*/ 9745034 w 9745034"/>
              <a:gd name="connsiteY3" fmla="*/ 1693117 h 1936533"/>
              <a:gd name="connsiteX4" fmla="*/ 9501618 w 9745034"/>
              <a:gd name="connsiteY4" fmla="*/ 1936533 h 1936533"/>
              <a:gd name="connsiteX5" fmla="*/ 844874 w 9745034"/>
              <a:gd name="connsiteY5" fmla="*/ 1936533 h 1936533"/>
              <a:gd name="connsiteX6" fmla="*/ 601458 w 9745034"/>
              <a:gd name="connsiteY6" fmla="*/ 1693117 h 1936533"/>
              <a:gd name="connsiteX7" fmla="*/ 596886 w 9745034"/>
              <a:gd name="connsiteY7" fmla="*/ 119540 h 1936533"/>
              <a:gd name="connsiteX0" fmla="*/ 0 w 9148148"/>
              <a:gd name="connsiteY0" fmla="*/ 75203 h 1892196"/>
              <a:gd name="connsiteX1" fmla="*/ 1842516 w 9148148"/>
              <a:gd name="connsiteY1" fmla="*/ 360452 h 1892196"/>
              <a:gd name="connsiteX2" fmla="*/ 9148148 w 9148148"/>
              <a:gd name="connsiteY2" fmla="*/ 70631 h 1892196"/>
              <a:gd name="connsiteX3" fmla="*/ 9148148 w 9148148"/>
              <a:gd name="connsiteY3" fmla="*/ 1648780 h 1892196"/>
              <a:gd name="connsiteX4" fmla="*/ 8904732 w 9148148"/>
              <a:gd name="connsiteY4" fmla="*/ 1892196 h 1892196"/>
              <a:gd name="connsiteX5" fmla="*/ 247988 w 9148148"/>
              <a:gd name="connsiteY5" fmla="*/ 1892196 h 1892196"/>
              <a:gd name="connsiteX6" fmla="*/ 4572 w 9148148"/>
              <a:gd name="connsiteY6" fmla="*/ 1648780 h 1892196"/>
              <a:gd name="connsiteX7" fmla="*/ 0 w 9148148"/>
              <a:gd name="connsiteY7" fmla="*/ 75203 h 1892196"/>
              <a:gd name="connsiteX0" fmla="*/ 570634 w 9718782"/>
              <a:gd name="connsiteY0" fmla="*/ 97884 h 1914877"/>
              <a:gd name="connsiteX1" fmla="*/ 712366 w 9718782"/>
              <a:gd name="connsiteY1" fmla="*/ 204825 h 1914877"/>
              <a:gd name="connsiteX2" fmla="*/ 9718782 w 9718782"/>
              <a:gd name="connsiteY2" fmla="*/ 93312 h 1914877"/>
              <a:gd name="connsiteX3" fmla="*/ 9718782 w 9718782"/>
              <a:gd name="connsiteY3" fmla="*/ 1671461 h 1914877"/>
              <a:gd name="connsiteX4" fmla="*/ 9475366 w 9718782"/>
              <a:gd name="connsiteY4" fmla="*/ 1914877 h 1914877"/>
              <a:gd name="connsiteX5" fmla="*/ 818622 w 9718782"/>
              <a:gd name="connsiteY5" fmla="*/ 1914877 h 1914877"/>
              <a:gd name="connsiteX6" fmla="*/ 575206 w 9718782"/>
              <a:gd name="connsiteY6" fmla="*/ 1671461 h 1914877"/>
              <a:gd name="connsiteX7" fmla="*/ 570634 w 9718782"/>
              <a:gd name="connsiteY7" fmla="*/ 97884 h 1914877"/>
              <a:gd name="connsiteX0" fmla="*/ 0 w 9148148"/>
              <a:gd name="connsiteY0" fmla="*/ 97884 h 1914877"/>
              <a:gd name="connsiteX1" fmla="*/ 141732 w 9148148"/>
              <a:gd name="connsiteY1" fmla="*/ 204825 h 1914877"/>
              <a:gd name="connsiteX2" fmla="*/ 9148148 w 9148148"/>
              <a:gd name="connsiteY2" fmla="*/ 93312 h 1914877"/>
              <a:gd name="connsiteX3" fmla="*/ 9148148 w 9148148"/>
              <a:gd name="connsiteY3" fmla="*/ 1671461 h 1914877"/>
              <a:gd name="connsiteX4" fmla="*/ 8904732 w 9148148"/>
              <a:gd name="connsiteY4" fmla="*/ 1914877 h 1914877"/>
              <a:gd name="connsiteX5" fmla="*/ 247988 w 9148148"/>
              <a:gd name="connsiteY5" fmla="*/ 1914877 h 1914877"/>
              <a:gd name="connsiteX6" fmla="*/ 4572 w 9148148"/>
              <a:gd name="connsiteY6" fmla="*/ 1671461 h 1914877"/>
              <a:gd name="connsiteX7" fmla="*/ 0 w 9148148"/>
              <a:gd name="connsiteY7" fmla="*/ 97884 h 1914877"/>
              <a:gd name="connsiteX0" fmla="*/ 12 w 9148160"/>
              <a:gd name="connsiteY0" fmla="*/ 97884 h 1914877"/>
              <a:gd name="connsiteX1" fmla="*/ 141744 w 9148160"/>
              <a:gd name="connsiteY1" fmla="*/ 204825 h 1914877"/>
              <a:gd name="connsiteX2" fmla="*/ 9148160 w 9148160"/>
              <a:gd name="connsiteY2" fmla="*/ 93312 h 1914877"/>
              <a:gd name="connsiteX3" fmla="*/ 9148160 w 9148160"/>
              <a:gd name="connsiteY3" fmla="*/ 1671461 h 1914877"/>
              <a:gd name="connsiteX4" fmla="*/ 8904744 w 9148160"/>
              <a:gd name="connsiteY4" fmla="*/ 1914877 h 1914877"/>
              <a:gd name="connsiteX5" fmla="*/ 248000 w 9148160"/>
              <a:gd name="connsiteY5" fmla="*/ 1914877 h 1914877"/>
              <a:gd name="connsiteX6" fmla="*/ 4584 w 9148160"/>
              <a:gd name="connsiteY6" fmla="*/ 1671461 h 1914877"/>
              <a:gd name="connsiteX7" fmla="*/ 12 w 9148160"/>
              <a:gd name="connsiteY7" fmla="*/ 97884 h 1914877"/>
              <a:gd name="connsiteX0" fmla="*/ 5 w 9148153"/>
              <a:gd name="connsiteY0" fmla="*/ 98656 h 1915649"/>
              <a:gd name="connsiteX1" fmla="*/ 393197 w 9148153"/>
              <a:gd name="connsiteY1" fmla="*/ 201025 h 1915649"/>
              <a:gd name="connsiteX2" fmla="*/ 9148153 w 9148153"/>
              <a:gd name="connsiteY2" fmla="*/ 94084 h 1915649"/>
              <a:gd name="connsiteX3" fmla="*/ 9148153 w 9148153"/>
              <a:gd name="connsiteY3" fmla="*/ 1672233 h 1915649"/>
              <a:gd name="connsiteX4" fmla="*/ 8904737 w 9148153"/>
              <a:gd name="connsiteY4" fmla="*/ 1915649 h 1915649"/>
              <a:gd name="connsiteX5" fmla="*/ 247993 w 9148153"/>
              <a:gd name="connsiteY5" fmla="*/ 1915649 h 1915649"/>
              <a:gd name="connsiteX6" fmla="*/ 4577 w 9148153"/>
              <a:gd name="connsiteY6" fmla="*/ 1672233 h 1915649"/>
              <a:gd name="connsiteX7" fmla="*/ 5 w 9148153"/>
              <a:gd name="connsiteY7" fmla="*/ 98656 h 1915649"/>
              <a:gd name="connsiteX0" fmla="*/ 17 w 9148165"/>
              <a:gd name="connsiteY0" fmla="*/ 98656 h 1915649"/>
              <a:gd name="connsiteX1" fmla="*/ 393209 w 9148165"/>
              <a:gd name="connsiteY1" fmla="*/ 201025 h 1915649"/>
              <a:gd name="connsiteX2" fmla="*/ 9148165 w 9148165"/>
              <a:gd name="connsiteY2" fmla="*/ 94084 h 1915649"/>
              <a:gd name="connsiteX3" fmla="*/ 9148165 w 9148165"/>
              <a:gd name="connsiteY3" fmla="*/ 1672233 h 1915649"/>
              <a:gd name="connsiteX4" fmla="*/ 8904749 w 9148165"/>
              <a:gd name="connsiteY4" fmla="*/ 1915649 h 1915649"/>
              <a:gd name="connsiteX5" fmla="*/ 248005 w 9148165"/>
              <a:gd name="connsiteY5" fmla="*/ 1915649 h 1915649"/>
              <a:gd name="connsiteX6" fmla="*/ 4589 w 9148165"/>
              <a:gd name="connsiteY6" fmla="*/ 1672233 h 1915649"/>
              <a:gd name="connsiteX7" fmla="*/ 17 w 9148165"/>
              <a:gd name="connsiteY7" fmla="*/ 98656 h 1915649"/>
              <a:gd name="connsiteX0" fmla="*/ 62103 w 9143576"/>
              <a:gd name="connsiteY0" fmla="*/ 422506 h 1915649"/>
              <a:gd name="connsiteX1" fmla="*/ 388620 w 9143576"/>
              <a:gd name="connsiteY1" fmla="*/ 201025 h 1915649"/>
              <a:gd name="connsiteX2" fmla="*/ 9143576 w 9143576"/>
              <a:gd name="connsiteY2" fmla="*/ 94084 h 1915649"/>
              <a:gd name="connsiteX3" fmla="*/ 9143576 w 9143576"/>
              <a:gd name="connsiteY3" fmla="*/ 1672233 h 1915649"/>
              <a:gd name="connsiteX4" fmla="*/ 8900160 w 9143576"/>
              <a:gd name="connsiteY4" fmla="*/ 1915649 h 1915649"/>
              <a:gd name="connsiteX5" fmla="*/ 243416 w 9143576"/>
              <a:gd name="connsiteY5" fmla="*/ 1915649 h 1915649"/>
              <a:gd name="connsiteX6" fmla="*/ 0 w 9143576"/>
              <a:gd name="connsiteY6" fmla="*/ 1672233 h 1915649"/>
              <a:gd name="connsiteX7" fmla="*/ 62103 w 9143576"/>
              <a:gd name="connsiteY7" fmla="*/ 422506 h 1915649"/>
              <a:gd name="connsiteX0" fmla="*/ 17 w 9144990"/>
              <a:gd name="connsiteY0" fmla="*/ 1113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1113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7 w 9144980"/>
              <a:gd name="connsiteY0" fmla="*/ 47856 h 1915649"/>
              <a:gd name="connsiteX1" fmla="*/ 390024 w 9144980"/>
              <a:gd name="connsiteY1" fmla="*/ 201025 h 1915649"/>
              <a:gd name="connsiteX2" fmla="*/ 9144980 w 9144980"/>
              <a:gd name="connsiteY2" fmla="*/ 94084 h 1915649"/>
              <a:gd name="connsiteX3" fmla="*/ 9144980 w 9144980"/>
              <a:gd name="connsiteY3" fmla="*/ 1672233 h 1915649"/>
              <a:gd name="connsiteX4" fmla="*/ 8901564 w 9144980"/>
              <a:gd name="connsiteY4" fmla="*/ 1915649 h 1915649"/>
              <a:gd name="connsiteX5" fmla="*/ 244820 w 9144980"/>
              <a:gd name="connsiteY5" fmla="*/ 1915649 h 1915649"/>
              <a:gd name="connsiteX6" fmla="*/ 1404 w 9144980"/>
              <a:gd name="connsiteY6" fmla="*/ 1672233 h 1915649"/>
              <a:gd name="connsiteX7" fmla="*/ 7 w 9144980"/>
              <a:gd name="connsiteY7" fmla="*/ 47856 h 1915649"/>
              <a:gd name="connsiteX0" fmla="*/ 23 w 9144996"/>
              <a:gd name="connsiteY0" fmla="*/ 46787 h 1914580"/>
              <a:gd name="connsiteX1" fmla="*/ 180490 w 9144996"/>
              <a:gd name="connsiteY1" fmla="*/ 206306 h 1914580"/>
              <a:gd name="connsiteX2" fmla="*/ 9144996 w 9144996"/>
              <a:gd name="connsiteY2" fmla="*/ 93015 h 1914580"/>
              <a:gd name="connsiteX3" fmla="*/ 9144996 w 9144996"/>
              <a:gd name="connsiteY3" fmla="*/ 1671164 h 1914580"/>
              <a:gd name="connsiteX4" fmla="*/ 8901580 w 9144996"/>
              <a:gd name="connsiteY4" fmla="*/ 1914580 h 1914580"/>
              <a:gd name="connsiteX5" fmla="*/ 244836 w 9144996"/>
              <a:gd name="connsiteY5" fmla="*/ 1914580 h 1914580"/>
              <a:gd name="connsiteX6" fmla="*/ 1420 w 9144996"/>
              <a:gd name="connsiteY6" fmla="*/ 1671164 h 1914580"/>
              <a:gd name="connsiteX7" fmla="*/ 23 w 9144996"/>
              <a:gd name="connsiteY7" fmla="*/ 46787 h 1914580"/>
              <a:gd name="connsiteX0" fmla="*/ 23 w 9144996"/>
              <a:gd name="connsiteY0" fmla="*/ 0 h 1867793"/>
              <a:gd name="connsiteX1" fmla="*/ 180490 w 9144996"/>
              <a:gd name="connsiteY1" fmla="*/ 159519 h 1867793"/>
              <a:gd name="connsiteX2" fmla="*/ 9024346 w 9144996"/>
              <a:gd name="connsiteY2" fmla="*/ 589153 h 1867793"/>
              <a:gd name="connsiteX3" fmla="*/ 9144996 w 9144996"/>
              <a:gd name="connsiteY3" fmla="*/ 1624377 h 1867793"/>
              <a:gd name="connsiteX4" fmla="*/ 8901580 w 9144996"/>
              <a:gd name="connsiteY4" fmla="*/ 1867793 h 1867793"/>
              <a:gd name="connsiteX5" fmla="*/ 244836 w 9144996"/>
              <a:gd name="connsiteY5" fmla="*/ 1867793 h 1867793"/>
              <a:gd name="connsiteX6" fmla="*/ 1420 w 9144996"/>
              <a:gd name="connsiteY6" fmla="*/ 1624377 h 1867793"/>
              <a:gd name="connsiteX7" fmla="*/ 23 w 9144996"/>
              <a:gd name="connsiteY7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148171 w 9148171"/>
              <a:gd name="connsiteY2" fmla="*/ 179578 h 1867793"/>
              <a:gd name="connsiteX3" fmla="*/ 9144996 w 9148171"/>
              <a:gd name="connsiteY3" fmla="*/ 1624377 h 1867793"/>
              <a:gd name="connsiteX4" fmla="*/ 8901580 w 9148171"/>
              <a:gd name="connsiteY4" fmla="*/ 1867793 h 1867793"/>
              <a:gd name="connsiteX5" fmla="*/ 244836 w 9148171"/>
              <a:gd name="connsiteY5" fmla="*/ 1867793 h 1867793"/>
              <a:gd name="connsiteX6" fmla="*/ 1420 w 9148171"/>
              <a:gd name="connsiteY6" fmla="*/ 1624377 h 1867793"/>
              <a:gd name="connsiteX7" fmla="*/ 23 w 9148171"/>
              <a:gd name="connsiteY7" fmla="*/ 0 h 1867793"/>
              <a:gd name="connsiteX0" fmla="*/ 23 w 9670045"/>
              <a:gd name="connsiteY0" fmla="*/ 0 h 1867793"/>
              <a:gd name="connsiteX1" fmla="*/ 180490 w 9670045"/>
              <a:gd name="connsiteY1" fmla="*/ 159519 h 1867793"/>
              <a:gd name="connsiteX2" fmla="*/ 8961269 w 9670045"/>
              <a:gd name="connsiteY2" fmla="*/ 152787 h 1867793"/>
              <a:gd name="connsiteX3" fmla="*/ 9148171 w 9670045"/>
              <a:gd name="connsiteY3" fmla="*/ 179578 h 1867793"/>
              <a:gd name="connsiteX4" fmla="*/ 9144996 w 9670045"/>
              <a:gd name="connsiteY4" fmla="*/ 1624377 h 1867793"/>
              <a:gd name="connsiteX5" fmla="*/ 8901580 w 9670045"/>
              <a:gd name="connsiteY5" fmla="*/ 1867793 h 1867793"/>
              <a:gd name="connsiteX6" fmla="*/ 244836 w 9670045"/>
              <a:gd name="connsiteY6" fmla="*/ 1867793 h 1867793"/>
              <a:gd name="connsiteX7" fmla="*/ 1420 w 9670045"/>
              <a:gd name="connsiteY7" fmla="*/ 1624377 h 1867793"/>
              <a:gd name="connsiteX8" fmla="*/ 23 w 9670045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179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316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187" h="1867793">
                <a:moveTo>
                  <a:pt x="23" y="0"/>
                </a:moveTo>
                <a:cubicBezTo>
                  <a:pt x="-1501" y="169327"/>
                  <a:pt x="69817" y="150756"/>
                  <a:pt x="180490" y="153169"/>
                </a:cubicBezTo>
                <a:cubicBezTo>
                  <a:pt x="178606" y="156409"/>
                  <a:pt x="7352356" y="155794"/>
                  <a:pt x="8846969" y="159137"/>
                </a:cubicBezTo>
                <a:cubicBezTo>
                  <a:pt x="9087070" y="156426"/>
                  <a:pt x="9149370" y="182289"/>
                  <a:pt x="9148171" y="52578"/>
                </a:cubicBezTo>
                <a:cubicBezTo>
                  <a:pt x="9147113" y="534178"/>
                  <a:pt x="9146054" y="1142777"/>
                  <a:pt x="9144996" y="1624377"/>
                </a:cubicBezTo>
                <a:cubicBezTo>
                  <a:pt x="9144996" y="1758812"/>
                  <a:pt x="9036015" y="1867793"/>
                  <a:pt x="8901580" y="1867793"/>
                </a:cubicBezTo>
                <a:lnTo>
                  <a:pt x="244836" y="1867793"/>
                </a:lnTo>
                <a:cubicBezTo>
                  <a:pt x="110401" y="1867793"/>
                  <a:pt x="1420" y="1758812"/>
                  <a:pt x="1420" y="1624377"/>
                </a:cubicBezTo>
                <a:cubicBezTo>
                  <a:pt x="954" y="1104085"/>
                  <a:pt x="489" y="520292"/>
                  <a:pt x="2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900"/>
            </a:lvl1pPr>
          </a:lstStyle>
          <a:p>
            <a:endParaRPr lang="x-none" dirty="0"/>
          </a:p>
          <a:p>
            <a:endParaRPr lang="x-none" dirty="0"/>
          </a:p>
          <a:p>
            <a:r>
              <a:rPr lang="x-none" dirty="0"/>
              <a:t>Haga click en el ícono para incluir una imagen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40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grpSp>
        <p:nvGrpSpPr>
          <p:cNvPr id="9" name="8 Grupo"/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0700" y="2486200"/>
            <a:ext cx="8807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rgbClr val="0451E4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0700" y="2823901"/>
            <a:ext cx="8807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="" xmlns:a16="http://schemas.microsoft.com/office/drawing/2014/main" id="{578CD80C-6D27-4AF3-9D53-270FA436D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0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34B8EEF7-640E-CA47-9A69-50C05781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8 Marcador de texto">
            <a:extLst>
              <a:ext uri="{FF2B5EF4-FFF2-40B4-BE49-F238E27FC236}">
                <a16:creationId xmlns="" xmlns:a16="http://schemas.microsoft.com/office/drawing/2014/main" id="{81D6CDCE-3D64-644C-826A-8DB638467E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0378" y="1253915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rgbClr val="0451E4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57" hasCustomPrompt="1"/>
          </p:nvPr>
        </p:nvSpPr>
        <p:spPr>
          <a:xfrm>
            <a:off x="269875" y="755650"/>
            <a:ext cx="6750050" cy="1455738"/>
          </a:xfrm>
          <a:prstGeom prst="rect">
            <a:avLst/>
          </a:prstGeom>
        </p:spPr>
        <p:txBody>
          <a:bodyPr/>
          <a:lstStyle>
            <a:lvl1pPr>
              <a:buClr>
                <a:srgbClr val="0451E4"/>
              </a:buCl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  <a:p>
            <a:pPr lvl="0"/>
            <a:endParaRPr lang="es-ES" dirty="0"/>
          </a:p>
        </p:txBody>
      </p:sp>
      <p:sp>
        <p:nvSpPr>
          <p:cNvPr id="25" name="3 Marcador de texto">
            <a:extLst>
              <a:ext uri="{FF2B5EF4-FFF2-40B4-BE49-F238E27FC236}">
                <a16:creationId xmlns="" xmlns:a16="http://schemas.microsoft.com/office/drawing/2014/main" id="{A7D37DF9-0BB7-774F-A452-425D2ABDD94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15246" y="805458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8" name="8 Marcador de texto">
            <a:extLst>
              <a:ext uri="{FF2B5EF4-FFF2-40B4-BE49-F238E27FC236}">
                <a16:creationId xmlns="" xmlns:a16="http://schemas.microsoft.com/office/drawing/2014/main" id="{63EDA76B-A033-1142-9B93-9F154B4CCA8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23633" y="1894371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451E4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0" name="8 Marcador de texto">
            <a:extLst>
              <a:ext uri="{FF2B5EF4-FFF2-40B4-BE49-F238E27FC236}">
                <a16:creationId xmlns="" xmlns:a16="http://schemas.microsoft.com/office/drawing/2014/main" id="{81D6CDCE-3D64-644C-826A-8DB638467E4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10378" y="2140592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rgbClr val="0451E4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31" name="3 Marcador de texto">
            <a:extLst>
              <a:ext uri="{FF2B5EF4-FFF2-40B4-BE49-F238E27FC236}">
                <a16:creationId xmlns="" xmlns:a16="http://schemas.microsoft.com/office/drawing/2014/main" id="{A7D37DF9-0BB7-774F-A452-425D2ABDD94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15246" y="1692135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5" name="8 Marcador de texto">
            <a:extLst>
              <a:ext uri="{FF2B5EF4-FFF2-40B4-BE49-F238E27FC236}">
                <a16:creationId xmlns="" xmlns:a16="http://schemas.microsoft.com/office/drawing/2014/main" id="{63EDA76B-A033-1142-9B93-9F154B4CCA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23633" y="2741363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1EABF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41" name="8 Marcador de texto">
            <a:extLst>
              <a:ext uri="{FF2B5EF4-FFF2-40B4-BE49-F238E27FC236}">
                <a16:creationId xmlns="" xmlns:a16="http://schemas.microsoft.com/office/drawing/2014/main" id="{81D6CDCE-3D64-644C-826A-8DB638467E4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10378" y="2987584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rgbClr val="01EABF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42" name="3 Marcador de texto">
            <a:extLst>
              <a:ext uri="{FF2B5EF4-FFF2-40B4-BE49-F238E27FC236}">
                <a16:creationId xmlns="" xmlns:a16="http://schemas.microsoft.com/office/drawing/2014/main" id="{A7D37DF9-0BB7-774F-A452-425D2ABDD94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15246" y="2539127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43" name="8 Marcador de texto">
            <a:extLst>
              <a:ext uri="{FF2B5EF4-FFF2-40B4-BE49-F238E27FC236}">
                <a16:creationId xmlns="" xmlns:a16="http://schemas.microsoft.com/office/drawing/2014/main" id="{63EDA76B-A033-1142-9B93-9F154B4CCA8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23633" y="1035747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451E4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44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grpSp>
        <p:nvGrpSpPr>
          <p:cNvPr id="40" name="8 Grupo">
            <a:extLst>
              <a:ext uri="{FF2B5EF4-FFF2-40B4-BE49-F238E27FC236}">
                <a16:creationId xmlns="" xmlns:a16="http://schemas.microsoft.com/office/drawing/2014/main" id="{DBB9503A-3DD9-450C-8ED4-090ECEF46A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46" name="Freeform 43">
              <a:extLst>
                <a:ext uri="{FF2B5EF4-FFF2-40B4-BE49-F238E27FC236}">
                  <a16:creationId xmlns="" xmlns:a16="http://schemas.microsoft.com/office/drawing/2014/main" id="{59E6D694-38A8-4212-B772-278A018CA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7" name="Freeform 44">
              <a:extLst>
                <a:ext uri="{FF2B5EF4-FFF2-40B4-BE49-F238E27FC236}">
                  <a16:creationId xmlns="" xmlns:a16="http://schemas.microsoft.com/office/drawing/2014/main" id="{DFF2D511-CA54-45A5-A26C-BBED3C35E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="" xmlns:a16="http://schemas.microsoft.com/office/drawing/2014/main" id="{8E8A2BD7-1C5B-4157-961B-CBCC3478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="" xmlns:a16="http://schemas.microsoft.com/office/drawing/2014/main" id="{EE9A2F28-4143-493A-9569-8CD85D8F1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="" xmlns:a16="http://schemas.microsoft.com/office/drawing/2014/main" id="{A707227C-4AB0-45D9-A2A1-C354DC8AC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="" xmlns:a16="http://schemas.microsoft.com/office/drawing/2014/main" id="{D36CD194-5AF1-42B4-A003-62A362F4C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="" xmlns:a16="http://schemas.microsoft.com/office/drawing/2014/main" id="{7DFFB19A-62B4-4A36-B82D-BBC27768D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="" xmlns:a16="http://schemas.microsoft.com/office/drawing/2014/main" id="{B29CA160-63BB-4144-99C4-8FBB23D3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8759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8 Marcador de texto">
            <a:extLst>
              <a:ext uri="{FF2B5EF4-FFF2-40B4-BE49-F238E27FC236}">
                <a16:creationId xmlns="" xmlns:a16="http://schemas.microsoft.com/office/drawing/2014/main" id="{99F90F4C-F7E2-EA48-9215-DA46F634D5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23633" y="3119287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9" name="3 Marcador de texto">
            <a:extLst>
              <a:ext uri="{FF2B5EF4-FFF2-40B4-BE49-F238E27FC236}">
                <a16:creationId xmlns="" xmlns:a16="http://schemas.microsoft.com/office/drawing/2014/main" id="{F1CCA390-1430-C841-8DB6-1716689F0E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5246" y="2936372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40" name="8 Marcador de texto">
            <a:extLst>
              <a:ext uri="{FF2B5EF4-FFF2-40B4-BE49-F238E27FC236}">
                <a16:creationId xmlns="" xmlns:a16="http://schemas.microsoft.com/office/drawing/2014/main" id="{34736CA5-97E0-4D42-A0AA-EBEB411350B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0378" y="3365508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34B8EEF7-640E-CA47-9A69-50C05781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8 Marcador de texto">
            <a:extLst>
              <a:ext uri="{FF2B5EF4-FFF2-40B4-BE49-F238E27FC236}">
                <a16:creationId xmlns="" xmlns:a16="http://schemas.microsoft.com/office/drawing/2014/main" id="{82FFD6E9-CCD7-3E4C-8F13-76859D15C6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3633" y="2248778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3" name="3 Marcador de texto">
            <a:extLst>
              <a:ext uri="{FF2B5EF4-FFF2-40B4-BE49-F238E27FC236}">
                <a16:creationId xmlns="" xmlns:a16="http://schemas.microsoft.com/office/drawing/2014/main" id="{A7D37DF9-0BB7-774F-A452-425D2ABDD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15246" y="2065863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4" name="8 Marcador de texto">
            <a:extLst>
              <a:ext uri="{FF2B5EF4-FFF2-40B4-BE49-F238E27FC236}">
                <a16:creationId xmlns="" xmlns:a16="http://schemas.microsoft.com/office/drawing/2014/main" id="{9EBF4B94-A7AD-7F41-9CB9-EED94EE7E7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10378" y="2494999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1" name="8 Marcador de texto">
            <a:extLst>
              <a:ext uri="{FF2B5EF4-FFF2-40B4-BE49-F238E27FC236}">
                <a16:creationId xmlns="" xmlns:a16="http://schemas.microsoft.com/office/drawing/2014/main" id="{63EDA76B-A033-1142-9B93-9F154B4CCA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633" y="1383283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2" name="3 Marcador de texto">
            <a:extLst>
              <a:ext uri="{FF2B5EF4-FFF2-40B4-BE49-F238E27FC236}">
                <a16:creationId xmlns="" xmlns:a16="http://schemas.microsoft.com/office/drawing/2014/main" id="{D672928C-0BDD-EE45-B608-B20DE44FB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5246" y="1200368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6" name="8 Marcador de texto">
            <a:extLst>
              <a:ext uri="{FF2B5EF4-FFF2-40B4-BE49-F238E27FC236}">
                <a16:creationId xmlns="" xmlns:a16="http://schemas.microsoft.com/office/drawing/2014/main" id="{81D6CDCE-3D64-644C-826A-8DB638467E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0378" y="1629504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4" name="Chart Placeholder 18">
            <a:extLst>
              <a:ext uri="{FF2B5EF4-FFF2-40B4-BE49-F238E27FC236}">
                <a16:creationId xmlns="" xmlns:a16="http://schemas.microsoft.com/office/drawing/2014/main" id="{7B753D48-C1AC-D94D-A6FD-ECD323C7D5BE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185385" y="1131589"/>
            <a:ext cx="6847610" cy="36724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23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0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57" hasCustomPrompt="1"/>
          </p:nvPr>
        </p:nvSpPr>
        <p:spPr>
          <a:xfrm>
            <a:off x="185386" y="771525"/>
            <a:ext cx="1506294" cy="276999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GRÁFICO</a:t>
            </a:r>
          </a:p>
        </p:txBody>
      </p:sp>
      <p:grpSp>
        <p:nvGrpSpPr>
          <p:cNvPr id="47" name="8 Grupo">
            <a:extLst>
              <a:ext uri="{FF2B5EF4-FFF2-40B4-BE49-F238E27FC236}">
                <a16:creationId xmlns="" xmlns:a16="http://schemas.microsoft.com/office/drawing/2014/main" id="{341CDED8-B3C4-4BFB-A30F-F2A8F08ABE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48" name="Freeform 43">
              <a:extLst>
                <a:ext uri="{FF2B5EF4-FFF2-40B4-BE49-F238E27FC236}">
                  <a16:creationId xmlns="" xmlns:a16="http://schemas.microsoft.com/office/drawing/2014/main" id="{5DECA075-1133-4BAD-B946-650B34A47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="" xmlns:a16="http://schemas.microsoft.com/office/drawing/2014/main" id="{7828410E-56D7-4C6A-A123-1E761FE4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="" xmlns:a16="http://schemas.microsoft.com/office/drawing/2014/main" id="{90A35238-BD1B-4CFF-957D-98963BA8D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="" xmlns:a16="http://schemas.microsoft.com/office/drawing/2014/main" id="{12143CEA-4AB4-49D6-8508-6DA4CD29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="" xmlns:a16="http://schemas.microsoft.com/office/drawing/2014/main" id="{B69D7037-1C1A-4D4F-9FA9-23E3E6846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="" xmlns:a16="http://schemas.microsoft.com/office/drawing/2014/main" id="{8E9408AE-757F-465D-A13E-273537998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="" xmlns:a16="http://schemas.microsoft.com/office/drawing/2014/main" id="{DB6C9135-2D70-4C55-8CEB-D49CA446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="" xmlns:a16="http://schemas.microsoft.com/office/drawing/2014/main" id="{FEE428D8-5D9F-4AD7-94B3-26AFB9B5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815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GRÁFICOS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34B8EEF7-640E-CA47-9A69-50C05781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8 Marcador de texto">
            <a:extLst>
              <a:ext uri="{FF2B5EF4-FFF2-40B4-BE49-F238E27FC236}">
                <a16:creationId xmlns="" xmlns:a16="http://schemas.microsoft.com/office/drawing/2014/main" id="{63EDA76B-A033-1142-9B93-9F154B4CCA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252" y="4262990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2" name="3 Marcador de texto">
            <a:extLst>
              <a:ext uri="{FF2B5EF4-FFF2-40B4-BE49-F238E27FC236}">
                <a16:creationId xmlns="" xmlns:a16="http://schemas.microsoft.com/office/drawing/2014/main" id="{D672928C-0BDD-EE45-B608-B20DE44FB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0865" y="4080075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6" name="8 Marcador de texto">
            <a:extLst>
              <a:ext uri="{FF2B5EF4-FFF2-40B4-BE49-F238E27FC236}">
                <a16:creationId xmlns="" xmlns:a16="http://schemas.microsoft.com/office/drawing/2014/main" id="{81D6CDCE-3D64-644C-826A-8DB638467E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5997" y="4509211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4" name="Chart Placeholder 18">
            <a:extLst>
              <a:ext uri="{FF2B5EF4-FFF2-40B4-BE49-F238E27FC236}">
                <a16:creationId xmlns="" xmlns:a16="http://schemas.microsoft.com/office/drawing/2014/main" id="{7B753D48-C1AC-D94D-A6FD-ECD323C7D5BE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185385" y="1041391"/>
            <a:ext cx="4314608" cy="26967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28" name="8 Marcador de texto">
            <a:extLst>
              <a:ext uri="{FF2B5EF4-FFF2-40B4-BE49-F238E27FC236}">
                <a16:creationId xmlns="" xmlns:a16="http://schemas.microsoft.com/office/drawing/2014/main" id="{FFB84A50-C757-B942-9B1C-BF09ED6058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66716" y="4262990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0" name="3 Marcador de texto">
            <a:extLst>
              <a:ext uri="{FF2B5EF4-FFF2-40B4-BE49-F238E27FC236}">
                <a16:creationId xmlns="" xmlns:a16="http://schemas.microsoft.com/office/drawing/2014/main" id="{A226F31F-E6DE-D54B-98A5-57B07FFBB9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58329" y="4080075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1" name="8 Marcador de texto">
            <a:extLst>
              <a:ext uri="{FF2B5EF4-FFF2-40B4-BE49-F238E27FC236}">
                <a16:creationId xmlns="" xmlns:a16="http://schemas.microsoft.com/office/drawing/2014/main" id="{5A7A1A2F-1188-A645-86BA-00A55430C3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53461" y="4509211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61" name="8 Marcador de texto">
            <a:extLst>
              <a:ext uri="{FF2B5EF4-FFF2-40B4-BE49-F238E27FC236}">
                <a16:creationId xmlns="" xmlns:a16="http://schemas.microsoft.com/office/drawing/2014/main" id="{F6EE89D4-C282-534D-9348-5370132575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73747" y="4262990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451E4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62" name="3 Marcador de texto">
            <a:extLst>
              <a:ext uri="{FF2B5EF4-FFF2-40B4-BE49-F238E27FC236}">
                <a16:creationId xmlns="" xmlns:a16="http://schemas.microsoft.com/office/drawing/2014/main" id="{A6DB3140-AAAE-E547-9A4D-390F16B6E97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65360" y="4080075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63" name="8 Marcador de texto">
            <a:extLst>
              <a:ext uri="{FF2B5EF4-FFF2-40B4-BE49-F238E27FC236}">
                <a16:creationId xmlns="" xmlns:a16="http://schemas.microsoft.com/office/drawing/2014/main" id="{C5493B96-4CC6-3840-9CBD-976E7CD409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60492" y="4509211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rgbClr val="0451E4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64" name="Chart Placeholder 18">
            <a:extLst>
              <a:ext uri="{FF2B5EF4-FFF2-40B4-BE49-F238E27FC236}">
                <a16:creationId xmlns="" xmlns:a16="http://schemas.microsoft.com/office/drawing/2014/main" id="{DC0FA795-30F5-7E4D-A704-C424CDDB484B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4649880" y="1041391"/>
            <a:ext cx="4314608" cy="26967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67" name="8 Marcador de texto">
            <a:extLst>
              <a:ext uri="{FF2B5EF4-FFF2-40B4-BE49-F238E27FC236}">
                <a16:creationId xmlns="" xmlns:a16="http://schemas.microsoft.com/office/drawing/2014/main" id="{3F4FA3AB-A977-FC42-A8EA-0955949C7CF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1211" y="4262990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68" name="3 Marcador de texto">
            <a:extLst>
              <a:ext uri="{FF2B5EF4-FFF2-40B4-BE49-F238E27FC236}">
                <a16:creationId xmlns="" xmlns:a16="http://schemas.microsoft.com/office/drawing/2014/main" id="{6C447DB6-C6F4-E240-8309-9D40EB5BAC5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22824" y="4080075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69" name="8 Marcador de texto">
            <a:extLst>
              <a:ext uri="{FF2B5EF4-FFF2-40B4-BE49-F238E27FC236}">
                <a16:creationId xmlns="" xmlns:a16="http://schemas.microsoft.com/office/drawing/2014/main" id="{B66DE4B8-C512-C84B-B794-9AA60F1AF7D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17956" y="4509211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34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44" name="2 Marcador de texto"/>
          <p:cNvSpPr>
            <a:spLocks noGrp="1"/>
          </p:cNvSpPr>
          <p:nvPr>
            <p:ph type="body" sz="quarter" idx="57" hasCustomPrompt="1"/>
          </p:nvPr>
        </p:nvSpPr>
        <p:spPr>
          <a:xfrm>
            <a:off x="185386" y="771525"/>
            <a:ext cx="1506294" cy="276999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GRÁFICO</a:t>
            </a:r>
          </a:p>
        </p:txBody>
      </p:sp>
      <p:sp>
        <p:nvSpPr>
          <p:cNvPr id="45" name="2 Marcador de texto"/>
          <p:cNvSpPr>
            <a:spLocks noGrp="1"/>
          </p:cNvSpPr>
          <p:nvPr>
            <p:ph type="body" sz="quarter" idx="58" hasCustomPrompt="1"/>
          </p:nvPr>
        </p:nvSpPr>
        <p:spPr>
          <a:xfrm>
            <a:off x="4649879" y="771525"/>
            <a:ext cx="1506294" cy="276999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GRÁFICO</a:t>
            </a:r>
          </a:p>
        </p:txBody>
      </p:sp>
      <p:grpSp>
        <p:nvGrpSpPr>
          <p:cNvPr id="46" name="8 Grupo">
            <a:extLst>
              <a:ext uri="{FF2B5EF4-FFF2-40B4-BE49-F238E27FC236}">
                <a16:creationId xmlns="" xmlns:a16="http://schemas.microsoft.com/office/drawing/2014/main" id="{A1A21B16-FF28-498C-9A77-9EF2C07710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47" name="Freeform 43">
              <a:extLst>
                <a:ext uri="{FF2B5EF4-FFF2-40B4-BE49-F238E27FC236}">
                  <a16:creationId xmlns="" xmlns:a16="http://schemas.microsoft.com/office/drawing/2014/main" id="{F48D32D9-22C2-48AA-A7E8-C6DF4FEA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="" xmlns:a16="http://schemas.microsoft.com/office/drawing/2014/main" id="{A50974B3-1E73-40FC-9E0E-AC8B133E9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="" xmlns:a16="http://schemas.microsoft.com/office/drawing/2014/main" id="{2F03C925-0A3E-4285-9CA7-68FC9A1F2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="" xmlns:a16="http://schemas.microsoft.com/office/drawing/2014/main" id="{FFBFD9BF-C745-48EA-B5C6-F0C3B8E0C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="" xmlns:a16="http://schemas.microsoft.com/office/drawing/2014/main" id="{E6305779-90C4-4AEB-9B08-DFFBDB1F8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="" xmlns:a16="http://schemas.microsoft.com/office/drawing/2014/main" id="{97BB686B-3B6B-49E2-9E01-D087F763C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="" xmlns:a16="http://schemas.microsoft.com/office/drawing/2014/main" id="{48C29A95-D883-45FC-B3E9-A983B7DC1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="" xmlns:a16="http://schemas.microsoft.com/office/drawing/2014/main" id="{6C6ADE0F-F29C-453F-8CA3-A10BDA44D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7221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31C8E36-55C7-0C4B-8B97-9BCECA09B167}"/>
              </a:ext>
            </a:extLst>
          </p:cNvPr>
          <p:cNvSpPr/>
          <p:nvPr userDrawn="1"/>
        </p:nvSpPr>
        <p:spPr>
          <a:xfrm>
            <a:off x="4565515" y="2787773"/>
            <a:ext cx="4572000" cy="23560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8CE6D78-83FE-1143-8AD7-0786C454DBBF}"/>
              </a:ext>
            </a:extLst>
          </p:cNvPr>
          <p:cNvSpPr/>
          <p:nvPr userDrawn="1"/>
        </p:nvSpPr>
        <p:spPr>
          <a:xfrm>
            <a:off x="0" y="2787773"/>
            <a:ext cx="4572000" cy="23560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BC9B60-63BC-B946-B910-BCCE7C4DE0ED}"/>
              </a:ext>
            </a:extLst>
          </p:cNvPr>
          <p:cNvSpPr/>
          <p:nvPr userDrawn="1"/>
        </p:nvSpPr>
        <p:spPr>
          <a:xfrm>
            <a:off x="4565515" y="1"/>
            <a:ext cx="4572000" cy="28675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4572000" cy="28675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34B8EEF7-640E-CA47-9A69-50C05781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Chart Placeholder 18">
            <a:extLst>
              <a:ext uri="{FF2B5EF4-FFF2-40B4-BE49-F238E27FC236}">
                <a16:creationId xmlns="" xmlns:a16="http://schemas.microsoft.com/office/drawing/2014/main" id="{7B753D48-C1AC-D94D-A6FD-ECD323C7D5BE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185385" y="1049160"/>
            <a:ext cx="4242599" cy="16561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64" name="Chart Placeholder 18">
            <a:extLst>
              <a:ext uri="{FF2B5EF4-FFF2-40B4-BE49-F238E27FC236}">
                <a16:creationId xmlns="" xmlns:a16="http://schemas.microsoft.com/office/drawing/2014/main" id="{DC0FA795-30F5-7E4D-A704-C424CDDB484B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4716016" y="1049160"/>
            <a:ext cx="4248472" cy="16561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36" name="Chart Placeholder 18">
            <a:extLst>
              <a:ext uri="{FF2B5EF4-FFF2-40B4-BE49-F238E27FC236}">
                <a16:creationId xmlns="" xmlns:a16="http://schemas.microsoft.com/office/drawing/2014/main" id="{090672FB-8080-F748-B7B9-C48D3D5DB362}"/>
              </a:ext>
            </a:extLst>
          </p:cNvPr>
          <p:cNvSpPr>
            <a:spLocks noGrp="1"/>
          </p:cNvSpPr>
          <p:nvPr>
            <p:ph type="chart" sz="quarter" idx="41" hasCustomPrompt="1"/>
          </p:nvPr>
        </p:nvSpPr>
        <p:spPr>
          <a:xfrm>
            <a:off x="185385" y="3310586"/>
            <a:ext cx="4242599" cy="16561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38" name="Chart Placeholder 18">
            <a:extLst>
              <a:ext uri="{FF2B5EF4-FFF2-40B4-BE49-F238E27FC236}">
                <a16:creationId xmlns="" xmlns:a16="http://schemas.microsoft.com/office/drawing/2014/main" id="{42901EF5-27E1-5C4F-AA28-AD8EBA561D43}"/>
              </a:ext>
            </a:extLst>
          </p:cNvPr>
          <p:cNvSpPr>
            <a:spLocks noGrp="1"/>
          </p:cNvSpPr>
          <p:nvPr>
            <p:ph type="chart" sz="quarter" idx="43" hasCustomPrompt="1"/>
          </p:nvPr>
        </p:nvSpPr>
        <p:spPr>
          <a:xfrm>
            <a:off x="4716016" y="3310586"/>
            <a:ext cx="4248472" cy="16561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19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40" name="2 Marcador de texto"/>
          <p:cNvSpPr>
            <a:spLocks noGrp="1"/>
          </p:cNvSpPr>
          <p:nvPr>
            <p:ph type="body" sz="quarter" idx="57" hasCustomPrompt="1"/>
          </p:nvPr>
        </p:nvSpPr>
        <p:spPr>
          <a:xfrm>
            <a:off x="185386" y="741353"/>
            <a:ext cx="1274708" cy="246221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sp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GRÁFICO</a:t>
            </a:r>
          </a:p>
        </p:txBody>
      </p:sp>
      <p:sp>
        <p:nvSpPr>
          <p:cNvPr id="41" name="2 Marcador de texto"/>
          <p:cNvSpPr>
            <a:spLocks noGrp="1"/>
          </p:cNvSpPr>
          <p:nvPr>
            <p:ph type="body" sz="quarter" idx="58" hasCustomPrompt="1"/>
          </p:nvPr>
        </p:nvSpPr>
        <p:spPr>
          <a:xfrm>
            <a:off x="4712400" y="741353"/>
            <a:ext cx="1274708" cy="246221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sp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GRÁFICO</a:t>
            </a:r>
          </a:p>
        </p:txBody>
      </p:sp>
      <p:sp>
        <p:nvSpPr>
          <p:cNvPr id="42" name="2 Marcador de texto"/>
          <p:cNvSpPr>
            <a:spLocks noGrp="1"/>
          </p:cNvSpPr>
          <p:nvPr>
            <p:ph type="body" sz="quarter" idx="59" hasCustomPrompt="1"/>
          </p:nvPr>
        </p:nvSpPr>
        <p:spPr>
          <a:xfrm>
            <a:off x="185386" y="3003798"/>
            <a:ext cx="1274708" cy="246221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sp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GRÁFICO</a:t>
            </a:r>
          </a:p>
        </p:txBody>
      </p:sp>
      <p:sp>
        <p:nvSpPr>
          <p:cNvPr id="43" name="2 Marcador de texto"/>
          <p:cNvSpPr>
            <a:spLocks noGrp="1"/>
          </p:cNvSpPr>
          <p:nvPr>
            <p:ph type="body" sz="quarter" idx="60" hasCustomPrompt="1"/>
          </p:nvPr>
        </p:nvSpPr>
        <p:spPr>
          <a:xfrm>
            <a:off x="4712400" y="3003798"/>
            <a:ext cx="1274708" cy="246221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sp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GRÁFICO</a:t>
            </a:r>
          </a:p>
        </p:txBody>
      </p:sp>
      <p:grpSp>
        <p:nvGrpSpPr>
          <p:cNvPr id="37" name="8 Grupo">
            <a:extLst>
              <a:ext uri="{FF2B5EF4-FFF2-40B4-BE49-F238E27FC236}">
                <a16:creationId xmlns="" xmlns:a16="http://schemas.microsoft.com/office/drawing/2014/main" id="{957D784A-15B2-46EA-BED3-7DF010379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39" name="Freeform 43">
              <a:extLst>
                <a:ext uri="{FF2B5EF4-FFF2-40B4-BE49-F238E27FC236}">
                  <a16:creationId xmlns="" xmlns:a16="http://schemas.microsoft.com/office/drawing/2014/main" id="{1181AE01-710F-479B-BA87-909AEE8B8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="" xmlns:a16="http://schemas.microsoft.com/office/drawing/2014/main" id="{D60D55BE-7F16-41BB-884D-367C953D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="" xmlns:a16="http://schemas.microsoft.com/office/drawing/2014/main" id="{A0C9D259-F9C7-42D9-99A1-7C49C75F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="" xmlns:a16="http://schemas.microsoft.com/office/drawing/2014/main" id="{2B8054BC-E2DD-47B7-B404-5327B19C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="" xmlns:a16="http://schemas.microsoft.com/office/drawing/2014/main" id="{28289D87-1BE9-406F-A46A-C578422BD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="" xmlns:a16="http://schemas.microsoft.com/office/drawing/2014/main" id="{588A8CB4-0629-423C-8902-230F526E6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="" xmlns:a16="http://schemas.microsoft.com/office/drawing/2014/main" id="{C5F49420-2CD9-465D-A03E-2A814271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="" xmlns:a16="http://schemas.microsoft.com/office/drawing/2014/main" id="{A19F1296-8A26-4E0F-968B-1C03986FE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6014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34B8EEF7-640E-CA47-9A69-50C05781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8 Marcador de texto">
            <a:extLst>
              <a:ext uri="{FF2B5EF4-FFF2-40B4-BE49-F238E27FC236}">
                <a16:creationId xmlns="" xmlns:a16="http://schemas.microsoft.com/office/drawing/2014/main" id="{82FFD6E9-CCD7-3E4C-8F13-76859D15C6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4483" y="966170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3" name="3 Marcador de texto">
            <a:extLst>
              <a:ext uri="{FF2B5EF4-FFF2-40B4-BE49-F238E27FC236}">
                <a16:creationId xmlns="" xmlns:a16="http://schemas.microsoft.com/office/drawing/2014/main" id="{A7D37DF9-0BB7-774F-A452-425D2ABDD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36096" y="783255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1EABF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4" name="8 Marcador de texto">
            <a:extLst>
              <a:ext uri="{FF2B5EF4-FFF2-40B4-BE49-F238E27FC236}">
                <a16:creationId xmlns="" xmlns:a16="http://schemas.microsoft.com/office/drawing/2014/main" id="{9EBF4B94-A7AD-7F41-9CB9-EED94EE7E7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1228" y="1212391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3" name="8 Marcador de texto">
            <a:extLst>
              <a:ext uri="{FF2B5EF4-FFF2-40B4-BE49-F238E27FC236}">
                <a16:creationId xmlns="" xmlns:a16="http://schemas.microsoft.com/office/drawing/2014/main" id="{95467D3B-8ABB-3A45-8A9B-057FDA6789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44483" y="1867473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4" name="3 Marcador de texto">
            <a:extLst>
              <a:ext uri="{FF2B5EF4-FFF2-40B4-BE49-F238E27FC236}">
                <a16:creationId xmlns="" xmlns:a16="http://schemas.microsoft.com/office/drawing/2014/main" id="{4E9F9E1D-1B5B-6D4F-9A7A-BD70B756C5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36096" y="1684558"/>
            <a:ext cx="149810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1EABF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5" name="8 Marcador de texto">
            <a:extLst>
              <a:ext uri="{FF2B5EF4-FFF2-40B4-BE49-F238E27FC236}">
                <a16:creationId xmlns="" xmlns:a16="http://schemas.microsoft.com/office/drawing/2014/main" id="{D572736C-22E2-B449-BD96-6DDA3F10DA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1228" y="2113694"/>
            <a:ext cx="850554" cy="246221"/>
          </a:xfrm>
          <a:prstGeom prst="rect">
            <a:avLst/>
          </a:prstGeom>
        </p:spPr>
        <p:txBody>
          <a:bodyPr wrap="none" lIns="0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6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0700" y="735148"/>
            <a:ext cx="4905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rgbClr val="0451E4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0700" y="1072849"/>
            <a:ext cx="4905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59" hasCustomPrompt="1"/>
          </p:nvPr>
        </p:nvSpPr>
        <p:spPr>
          <a:xfrm>
            <a:off x="5423190" y="2653299"/>
            <a:ext cx="3287299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AMET. CONSECTETUR ADIPISCING ELIT. ETIAM ACCUMSAN, ORCI IN IACULIS GRAVIDA</a:t>
            </a:r>
            <a:endParaRPr lang="es-ES" dirty="0"/>
          </a:p>
        </p:txBody>
      </p:sp>
      <p:grpSp>
        <p:nvGrpSpPr>
          <p:cNvPr id="28" name="8 Grupo">
            <a:extLst>
              <a:ext uri="{FF2B5EF4-FFF2-40B4-BE49-F238E27FC236}">
                <a16:creationId xmlns="" xmlns:a16="http://schemas.microsoft.com/office/drawing/2014/main" id="{0FA9246B-C176-4A26-9853-EA7EB23ABA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43" name="Freeform 43">
              <a:extLst>
                <a:ext uri="{FF2B5EF4-FFF2-40B4-BE49-F238E27FC236}">
                  <a16:creationId xmlns="" xmlns:a16="http://schemas.microsoft.com/office/drawing/2014/main" id="{94410BB1-4E2F-44BB-8AEC-28C8AB40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="" xmlns:a16="http://schemas.microsoft.com/office/drawing/2014/main" id="{EAB16545-D239-439F-881F-6B62CC32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="" xmlns:a16="http://schemas.microsoft.com/office/drawing/2014/main" id="{85DDA10A-34CA-4FF1-A3B3-F62B5C984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="" xmlns:a16="http://schemas.microsoft.com/office/drawing/2014/main" id="{E813AFD5-4BCC-41D0-BBD1-CA1A8D8F8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="" xmlns:a16="http://schemas.microsoft.com/office/drawing/2014/main" id="{2CAC299E-C2A7-4D56-8EDF-4842735A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="" xmlns:a16="http://schemas.microsoft.com/office/drawing/2014/main" id="{85BA6F0E-D606-4F3D-BE78-A71274788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="" xmlns:a16="http://schemas.microsoft.com/office/drawing/2014/main" id="{7F42A22D-EA4C-481A-9006-10C9F0DBA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="" xmlns:a16="http://schemas.microsoft.com/office/drawing/2014/main" id="{B64B130E-F0FA-4631-8257-A282627E1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0532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B9C1F78-469F-6144-9DDD-1D3CBA8C4DA6}"/>
              </a:ext>
            </a:extLst>
          </p:cNvPr>
          <p:cNvSpPr/>
          <p:nvPr userDrawn="1"/>
        </p:nvSpPr>
        <p:spPr>
          <a:xfrm>
            <a:off x="0" y="5475"/>
            <a:ext cx="9144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Slide Number Placeholder 2">
            <a:extLst>
              <a:ext uri="{FF2B5EF4-FFF2-40B4-BE49-F238E27FC236}">
                <a16:creationId xmlns="" xmlns:a16="http://schemas.microsoft.com/office/drawing/2014/main" id="{901C8D08-5109-4547-B304-44E772C55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="" xmlns:a16="http://schemas.microsoft.com/office/drawing/2014/main" id="{B6D8089F-D093-924C-96B2-2B81411DED20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icture Placeholder 38">
            <a:extLst>
              <a:ext uri="{FF2B5EF4-FFF2-40B4-BE49-F238E27FC236}">
                <a16:creationId xmlns="" xmlns:a16="http://schemas.microsoft.com/office/drawing/2014/main" id="{A9A39679-D888-9C4C-B8D7-F0902FB887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75375" y="566867"/>
            <a:ext cx="1375200" cy="1806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cxnSp>
        <p:nvCxnSpPr>
          <p:cNvPr id="34" name="Straight Connector 11">
            <a:extLst>
              <a:ext uri="{FF2B5EF4-FFF2-40B4-BE49-F238E27FC236}">
                <a16:creationId xmlns="" xmlns:a16="http://schemas.microsoft.com/office/drawing/2014/main" id="{2F6E0312-6DEB-4D49-8C39-F603483C328C}"/>
              </a:ext>
            </a:extLst>
          </p:cNvPr>
          <p:cNvCxnSpPr/>
          <p:nvPr userDrawn="1"/>
        </p:nvCxnSpPr>
        <p:spPr>
          <a:xfrm>
            <a:off x="507335" y="2853519"/>
            <a:ext cx="7910493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oval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39">
            <a:extLst>
              <a:ext uri="{FF2B5EF4-FFF2-40B4-BE49-F238E27FC236}">
                <a16:creationId xmlns="" xmlns:a16="http://schemas.microsoft.com/office/drawing/2014/main" id="{493D7C50-E00C-F746-8CF1-D3E4517736C6}"/>
              </a:ext>
            </a:extLst>
          </p:cNvPr>
          <p:cNvSpPr/>
          <p:nvPr userDrawn="1"/>
        </p:nvSpPr>
        <p:spPr>
          <a:xfrm rot="10800000">
            <a:off x="2072178" y="2377480"/>
            <a:ext cx="1388950" cy="313652"/>
          </a:xfrm>
          <a:prstGeom prst="round2SameRect">
            <a:avLst>
              <a:gd name="adj1" fmla="val 41729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42" name="3 Marcador de texto">
            <a:extLst>
              <a:ext uri="{FF2B5EF4-FFF2-40B4-BE49-F238E27FC236}">
                <a16:creationId xmlns="" xmlns:a16="http://schemas.microsoft.com/office/drawing/2014/main" id="{D03B53E1-2F1E-5943-A797-381761DE35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73113" y="2409147"/>
            <a:ext cx="13752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1EABF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AR" dirty="0"/>
          </a:p>
        </p:txBody>
      </p:sp>
      <p:sp>
        <p:nvSpPr>
          <p:cNvPr id="43" name="3 Marcador de texto">
            <a:extLst>
              <a:ext uri="{FF2B5EF4-FFF2-40B4-BE49-F238E27FC236}">
                <a16:creationId xmlns="" xmlns:a16="http://schemas.microsoft.com/office/drawing/2014/main" id="{032A4B41-648F-B845-B550-444DEB6C3AF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72177" y="3021634"/>
            <a:ext cx="1376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CONCEPTO</a:t>
            </a:r>
            <a:endParaRPr lang="es-AR" dirty="0"/>
          </a:p>
        </p:txBody>
      </p:sp>
      <p:sp>
        <p:nvSpPr>
          <p:cNvPr id="45" name="Picture Placeholder 38">
            <a:extLst>
              <a:ext uri="{FF2B5EF4-FFF2-40B4-BE49-F238E27FC236}">
                <a16:creationId xmlns="" xmlns:a16="http://schemas.microsoft.com/office/drawing/2014/main" id="{B41E078F-B94E-954E-A5E8-9B88AB0C8C0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1019" y="566867"/>
            <a:ext cx="1375200" cy="1806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="" xmlns:a16="http://schemas.microsoft.com/office/drawing/2014/main" id="{A1ED13A0-2B09-B846-9360-B6969291B76F}"/>
              </a:ext>
            </a:extLst>
          </p:cNvPr>
          <p:cNvSpPr/>
          <p:nvPr userDrawn="1"/>
        </p:nvSpPr>
        <p:spPr>
          <a:xfrm rot="10800000">
            <a:off x="417822" y="2377480"/>
            <a:ext cx="1388950" cy="313652"/>
          </a:xfrm>
          <a:prstGeom prst="round2SameRect">
            <a:avLst>
              <a:gd name="adj1" fmla="val 41729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47" name="3 Marcador de texto">
            <a:extLst>
              <a:ext uri="{FF2B5EF4-FFF2-40B4-BE49-F238E27FC236}">
                <a16:creationId xmlns="" xmlns:a16="http://schemas.microsoft.com/office/drawing/2014/main" id="{44CD73A5-4550-D744-AE27-6E5F87CEA4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8757" y="2409147"/>
            <a:ext cx="13752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1EABF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AR" dirty="0"/>
          </a:p>
        </p:txBody>
      </p:sp>
      <p:sp>
        <p:nvSpPr>
          <p:cNvPr id="48" name="3 Marcador de texto">
            <a:extLst>
              <a:ext uri="{FF2B5EF4-FFF2-40B4-BE49-F238E27FC236}">
                <a16:creationId xmlns="" xmlns:a16="http://schemas.microsoft.com/office/drawing/2014/main" id="{9D3A4A02-C11A-1648-B5B9-781259DB77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821" y="3021634"/>
            <a:ext cx="1376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CONCEPTO</a:t>
            </a:r>
            <a:endParaRPr lang="es-AR" dirty="0"/>
          </a:p>
        </p:txBody>
      </p:sp>
      <p:sp>
        <p:nvSpPr>
          <p:cNvPr id="50" name="Picture Placeholder 38">
            <a:extLst>
              <a:ext uri="{FF2B5EF4-FFF2-40B4-BE49-F238E27FC236}">
                <a16:creationId xmlns="" xmlns:a16="http://schemas.microsoft.com/office/drawing/2014/main" id="{9A3DC4B6-C113-1B4F-98E4-DF4F74FCFCE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723900" y="566867"/>
            <a:ext cx="1375200" cy="1806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51" name="Round Same Side Corner Rectangle 50">
            <a:extLst>
              <a:ext uri="{FF2B5EF4-FFF2-40B4-BE49-F238E27FC236}">
                <a16:creationId xmlns="" xmlns:a16="http://schemas.microsoft.com/office/drawing/2014/main" id="{33F5E882-CE9A-5B4F-80E6-3299B29C25A9}"/>
              </a:ext>
            </a:extLst>
          </p:cNvPr>
          <p:cNvSpPr/>
          <p:nvPr userDrawn="1"/>
        </p:nvSpPr>
        <p:spPr>
          <a:xfrm rot="10800000">
            <a:off x="3720703" y="2377480"/>
            <a:ext cx="1388950" cy="313652"/>
          </a:xfrm>
          <a:prstGeom prst="round2SameRect">
            <a:avLst>
              <a:gd name="adj1" fmla="val 41729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52" name="3 Marcador de texto">
            <a:extLst>
              <a:ext uri="{FF2B5EF4-FFF2-40B4-BE49-F238E27FC236}">
                <a16:creationId xmlns="" xmlns:a16="http://schemas.microsoft.com/office/drawing/2014/main" id="{9966ABFD-EA0C-664C-BE1A-5660400767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21638" y="2409147"/>
            <a:ext cx="13752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1EABF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AR" dirty="0"/>
          </a:p>
        </p:txBody>
      </p:sp>
      <p:sp>
        <p:nvSpPr>
          <p:cNvPr id="53" name="3 Marcador de texto">
            <a:extLst>
              <a:ext uri="{FF2B5EF4-FFF2-40B4-BE49-F238E27FC236}">
                <a16:creationId xmlns="" xmlns:a16="http://schemas.microsoft.com/office/drawing/2014/main" id="{285ECAFA-5513-3B49-9314-FBCDCC6B46C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20702" y="3021634"/>
            <a:ext cx="1376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CONCEPTO</a:t>
            </a:r>
            <a:endParaRPr lang="es-AR" dirty="0"/>
          </a:p>
        </p:txBody>
      </p:sp>
      <p:sp>
        <p:nvSpPr>
          <p:cNvPr id="55" name="Picture Placeholder 38">
            <a:extLst>
              <a:ext uri="{FF2B5EF4-FFF2-40B4-BE49-F238E27FC236}">
                <a16:creationId xmlns="" xmlns:a16="http://schemas.microsoft.com/office/drawing/2014/main" id="{DB91709D-0765-D245-9C32-3D412D09156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367916" y="566867"/>
            <a:ext cx="1375200" cy="1806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56" name="Round Same Side Corner Rectangle 55">
            <a:extLst>
              <a:ext uri="{FF2B5EF4-FFF2-40B4-BE49-F238E27FC236}">
                <a16:creationId xmlns="" xmlns:a16="http://schemas.microsoft.com/office/drawing/2014/main" id="{B77513B6-BEB5-A145-861E-38BA8EDC222B}"/>
              </a:ext>
            </a:extLst>
          </p:cNvPr>
          <p:cNvSpPr/>
          <p:nvPr userDrawn="1"/>
        </p:nvSpPr>
        <p:spPr>
          <a:xfrm rot="10800000">
            <a:off x="5364719" y="2377480"/>
            <a:ext cx="1388950" cy="313652"/>
          </a:xfrm>
          <a:prstGeom prst="round2SameRect">
            <a:avLst>
              <a:gd name="adj1" fmla="val 41729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57" name="3 Marcador de texto">
            <a:extLst>
              <a:ext uri="{FF2B5EF4-FFF2-40B4-BE49-F238E27FC236}">
                <a16:creationId xmlns="" xmlns:a16="http://schemas.microsoft.com/office/drawing/2014/main" id="{FDD50258-FA13-7A4E-9BAC-E32392562F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65654" y="2409147"/>
            <a:ext cx="13752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1EABF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AR" dirty="0"/>
          </a:p>
        </p:txBody>
      </p:sp>
      <p:sp>
        <p:nvSpPr>
          <p:cNvPr id="58" name="3 Marcador de texto">
            <a:extLst>
              <a:ext uri="{FF2B5EF4-FFF2-40B4-BE49-F238E27FC236}">
                <a16:creationId xmlns="" xmlns:a16="http://schemas.microsoft.com/office/drawing/2014/main" id="{869530D7-0AE2-674F-A53D-EE8EB14BCF8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364718" y="3021634"/>
            <a:ext cx="1376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CONCEPTO</a:t>
            </a:r>
            <a:endParaRPr lang="es-AR" dirty="0"/>
          </a:p>
        </p:txBody>
      </p:sp>
      <p:sp>
        <p:nvSpPr>
          <p:cNvPr id="60" name="Picture Placeholder 38">
            <a:extLst>
              <a:ext uri="{FF2B5EF4-FFF2-40B4-BE49-F238E27FC236}">
                <a16:creationId xmlns="" xmlns:a16="http://schemas.microsoft.com/office/drawing/2014/main" id="{B63F8817-20A6-8649-95D4-93CBE041A2E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021460" y="566867"/>
            <a:ext cx="1375200" cy="1806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="" xmlns:a16="http://schemas.microsoft.com/office/drawing/2014/main" id="{72CE2BE6-F40E-274F-AF25-5A91AD2FB589}"/>
              </a:ext>
            </a:extLst>
          </p:cNvPr>
          <p:cNvSpPr/>
          <p:nvPr userDrawn="1"/>
        </p:nvSpPr>
        <p:spPr>
          <a:xfrm rot="10800000">
            <a:off x="7018263" y="2377480"/>
            <a:ext cx="1388950" cy="313652"/>
          </a:xfrm>
          <a:prstGeom prst="round2SameRect">
            <a:avLst>
              <a:gd name="adj1" fmla="val 41729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62" name="3 Marcador de texto">
            <a:extLst>
              <a:ext uri="{FF2B5EF4-FFF2-40B4-BE49-F238E27FC236}">
                <a16:creationId xmlns="" xmlns:a16="http://schemas.microsoft.com/office/drawing/2014/main" id="{DED741A6-A3A3-3B42-BFD9-6BD472E95B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19198" y="2409147"/>
            <a:ext cx="13752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1EABF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AR" dirty="0"/>
          </a:p>
        </p:txBody>
      </p:sp>
      <p:sp>
        <p:nvSpPr>
          <p:cNvPr id="63" name="3 Marcador de texto">
            <a:extLst>
              <a:ext uri="{FF2B5EF4-FFF2-40B4-BE49-F238E27FC236}">
                <a16:creationId xmlns="" xmlns:a16="http://schemas.microsoft.com/office/drawing/2014/main" id="{2AFE0961-41E8-2243-A31E-724E0BCB6F8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018262" y="3021634"/>
            <a:ext cx="1376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CONCEPTO</a:t>
            </a:r>
            <a:endParaRPr lang="es-AR" dirty="0"/>
          </a:p>
        </p:txBody>
      </p:sp>
      <p:sp>
        <p:nvSpPr>
          <p:cNvPr id="38" name="3 Marcador de texto">
            <a:extLst>
              <a:ext uri="{FF2B5EF4-FFF2-40B4-BE49-F238E27FC236}">
                <a16:creationId xmlns="" xmlns:a16="http://schemas.microsoft.com/office/drawing/2014/main" id="{EFCF8E92-1E66-B64C-9C89-479F2B31AC4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018262" y="3235625"/>
            <a:ext cx="1376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3 Marcador de texto">
            <a:extLst>
              <a:ext uri="{FF2B5EF4-FFF2-40B4-BE49-F238E27FC236}">
                <a16:creationId xmlns="" xmlns:a16="http://schemas.microsoft.com/office/drawing/2014/main" id="{BD7C0A96-78F3-0B47-8140-89E0A4BF593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364718" y="3235625"/>
            <a:ext cx="1376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1" name="3 Marcador de texto">
            <a:extLst>
              <a:ext uri="{FF2B5EF4-FFF2-40B4-BE49-F238E27FC236}">
                <a16:creationId xmlns="" xmlns:a16="http://schemas.microsoft.com/office/drawing/2014/main" id="{9C243CD8-BF40-D64C-9999-B463C9EFC0E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20702" y="3235625"/>
            <a:ext cx="1376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6" name="3 Marcador de texto">
            <a:extLst>
              <a:ext uri="{FF2B5EF4-FFF2-40B4-BE49-F238E27FC236}">
                <a16:creationId xmlns="" xmlns:a16="http://schemas.microsoft.com/office/drawing/2014/main" id="{1399CA92-A4AA-FD46-8DF3-60A66E19A1F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072177" y="3235625"/>
            <a:ext cx="1376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7" name="3 Marcador de texto">
            <a:extLst>
              <a:ext uri="{FF2B5EF4-FFF2-40B4-BE49-F238E27FC236}">
                <a16:creationId xmlns="" xmlns:a16="http://schemas.microsoft.com/office/drawing/2014/main" id="{C4BC95BD-2287-B74C-9910-36107DBB612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17821" y="3235625"/>
            <a:ext cx="1376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grpSp>
        <p:nvGrpSpPr>
          <p:cNvPr id="44" name="8 Grupo">
            <a:extLst>
              <a:ext uri="{FF2B5EF4-FFF2-40B4-BE49-F238E27FC236}">
                <a16:creationId xmlns="" xmlns:a16="http://schemas.microsoft.com/office/drawing/2014/main" id="{C7263A5F-707F-4FB7-A3D4-2FD9F0E704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71" name="Freeform 43">
              <a:extLst>
                <a:ext uri="{FF2B5EF4-FFF2-40B4-BE49-F238E27FC236}">
                  <a16:creationId xmlns="" xmlns:a16="http://schemas.microsoft.com/office/drawing/2014/main" id="{282C41C3-654A-47B6-9979-A78A1AD4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2" name="Freeform 44">
              <a:extLst>
                <a:ext uri="{FF2B5EF4-FFF2-40B4-BE49-F238E27FC236}">
                  <a16:creationId xmlns="" xmlns:a16="http://schemas.microsoft.com/office/drawing/2014/main" id="{7D7CA26D-7EFF-4284-BBDD-06F2BDCA4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45">
              <a:extLst>
                <a:ext uri="{FF2B5EF4-FFF2-40B4-BE49-F238E27FC236}">
                  <a16:creationId xmlns="" xmlns:a16="http://schemas.microsoft.com/office/drawing/2014/main" id="{A48DA3FC-C865-454E-8494-F0887C676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46">
              <a:extLst>
                <a:ext uri="{FF2B5EF4-FFF2-40B4-BE49-F238E27FC236}">
                  <a16:creationId xmlns="" xmlns:a16="http://schemas.microsoft.com/office/drawing/2014/main" id="{6B7FD90B-DC02-4F6C-82A9-8EF631495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47">
              <a:extLst>
                <a:ext uri="{FF2B5EF4-FFF2-40B4-BE49-F238E27FC236}">
                  <a16:creationId xmlns="" xmlns:a16="http://schemas.microsoft.com/office/drawing/2014/main" id="{0EB39542-915B-47BA-987F-357F8AB8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48">
              <a:extLst>
                <a:ext uri="{FF2B5EF4-FFF2-40B4-BE49-F238E27FC236}">
                  <a16:creationId xmlns="" xmlns:a16="http://schemas.microsoft.com/office/drawing/2014/main" id="{66E55173-BB53-4E79-A2DD-236421A17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49">
              <a:extLst>
                <a:ext uri="{FF2B5EF4-FFF2-40B4-BE49-F238E27FC236}">
                  <a16:creationId xmlns="" xmlns:a16="http://schemas.microsoft.com/office/drawing/2014/main" id="{DA77726D-9E7E-42E4-84AF-693DDA536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50">
              <a:extLst>
                <a:ext uri="{FF2B5EF4-FFF2-40B4-BE49-F238E27FC236}">
                  <a16:creationId xmlns="" xmlns:a16="http://schemas.microsoft.com/office/drawing/2014/main" id="{EAB0324E-499D-4F97-B262-53239729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0412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Picture Placeholder 10">
            <a:extLst>
              <a:ext uri="{FF2B5EF4-FFF2-40B4-BE49-F238E27FC236}">
                <a16:creationId xmlns="" xmlns:a16="http://schemas.microsoft.com/office/drawing/2014/main" id="{5D4FF0A4-0FEF-1543-827F-40EB4770780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566866"/>
            <a:ext cx="4572000" cy="22519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="" xmlns:a16="http://schemas.microsoft.com/office/drawing/2014/main" id="{A078D31E-DC76-1246-B16F-20609B0BBF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566866"/>
            <a:ext cx="4576514" cy="22519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s-E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C4010EC6-8BAD-6642-B71F-BF23403985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2787774"/>
            <a:ext cx="4572000" cy="23557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20" name="Picture Placeholder 10">
            <a:extLst>
              <a:ext uri="{FF2B5EF4-FFF2-40B4-BE49-F238E27FC236}">
                <a16:creationId xmlns="" xmlns:a16="http://schemas.microsoft.com/office/drawing/2014/main" id="{EAB008EF-1058-6743-993C-BF55E3F67F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787774"/>
            <a:ext cx="4572000" cy="23557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13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grpSp>
        <p:nvGrpSpPr>
          <p:cNvPr id="15" name="8 Grupo">
            <a:extLst>
              <a:ext uri="{FF2B5EF4-FFF2-40B4-BE49-F238E27FC236}">
                <a16:creationId xmlns="" xmlns:a16="http://schemas.microsoft.com/office/drawing/2014/main" id="{456B3090-F277-4CB4-9701-D922A73641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17" name="Freeform 43">
              <a:extLst>
                <a:ext uri="{FF2B5EF4-FFF2-40B4-BE49-F238E27FC236}">
                  <a16:creationId xmlns="" xmlns:a16="http://schemas.microsoft.com/office/drawing/2014/main" id="{0F45BB5A-F4CE-43F9-AE8B-25547E10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Freeform 44">
              <a:extLst>
                <a:ext uri="{FF2B5EF4-FFF2-40B4-BE49-F238E27FC236}">
                  <a16:creationId xmlns="" xmlns:a16="http://schemas.microsoft.com/office/drawing/2014/main" id="{907F7E92-ECF7-4ED2-A0AC-E1EFB427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="" xmlns:a16="http://schemas.microsoft.com/office/drawing/2014/main" id="{9353E9E2-3037-4FD3-BC45-0BDB8857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="" xmlns:a16="http://schemas.microsoft.com/office/drawing/2014/main" id="{E897BA53-1B4C-41A8-8EA5-89876D6B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="" xmlns:a16="http://schemas.microsoft.com/office/drawing/2014/main" id="{CA580985-3C6D-4ABE-97ED-1D706213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48">
              <a:extLst>
                <a:ext uri="{FF2B5EF4-FFF2-40B4-BE49-F238E27FC236}">
                  <a16:creationId xmlns="" xmlns:a16="http://schemas.microsoft.com/office/drawing/2014/main" id="{2B5312ED-C182-4FDA-951A-4C9F6FC51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49">
              <a:extLst>
                <a:ext uri="{FF2B5EF4-FFF2-40B4-BE49-F238E27FC236}">
                  <a16:creationId xmlns="" xmlns:a16="http://schemas.microsoft.com/office/drawing/2014/main" id="{7E9D19A3-77BC-4D03-939F-EF9D2522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50">
              <a:extLst>
                <a:ext uri="{FF2B5EF4-FFF2-40B4-BE49-F238E27FC236}">
                  <a16:creationId xmlns="" xmlns:a16="http://schemas.microsoft.com/office/drawing/2014/main" id="{DE4646B5-EB94-49EB-A999-BF5D62C4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2847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IMÁGENE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Picture Placeholder 10">
            <a:extLst>
              <a:ext uri="{FF2B5EF4-FFF2-40B4-BE49-F238E27FC236}">
                <a16:creationId xmlns="" xmlns:a16="http://schemas.microsoft.com/office/drawing/2014/main" id="{5D4FF0A4-0FEF-1543-827F-40EB4770780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4642" y="566866"/>
            <a:ext cx="3069358" cy="22519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="" xmlns:a16="http://schemas.microsoft.com/office/drawing/2014/main" id="{A078D31E-DC76-1246-B16F-20609B0BBF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3057" y="566866"/>
            <a:ext cx="3042000" cy="22519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s-E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C4010EC6-8BAD-6642-B71F-BF23403985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33057" y="2787774"/>
            <a:ext cx="3042000" cy="23557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20" name="Picture Placeholder 10">
            <a:extLst>
              <a:ext uri="{FF2B5EF4-FFF2-40B4-BE49-F238E27FC236}">
                <a16:creationId xmlns="" xmlns:a16="http://schemas.microsoft.com/office/drawing/2014/main" id="{EAB008EF-1058-6743-993C-BF55E3F67F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74642" y="2787774"/>
            <a:ext cx="3069358" cy="23557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57" hasCustomPrompt="1"/>
          </p:nvPr>
        </p:nvSpPr>
        <p:spPr>
          <a:xfrm>
            <a:off x="185738" y="771525"/>
            <a:ext cx="2730500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</a:p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</a:p>
        </p:txBody>
      </p:sp>
      <p:sp>
        <p:nvSpPr>
          <p:cNvPr id="13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grpSp>
        <p:nvGrpSpPr>
          <p:cNvPr id="23" name="8 Grupo">
            <a:extLst>
              <a:ext uri="{FF2B5EF4-FFF2-40B4-BE49-F238E27FC236}">
                <a16:creationId xmlns="" xmlns:a16="http://schemas.microsoft.com/office/drawing/2014/main" id="{456B3090-F277-4CB4-9701-D922A73641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24" name="Freeform 43">
              <a:extLst>
                <a:ext uri="{FF2B5EF4-FFF2-40B4-BE49-F238E27FC236}">
                  <a16:creationId xmlns="" xmlns:a16="http://schemas.microsoft.com/office/drawing/2014/main" id="{0F45BB5A-F4CE-43F9-AE8B-25547E10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44">
              <a:extLst>
                <a:ext uri="{FF2B5EF4-FFF2-40B4-BE49-F238E27FC236}">
                  <a16:creationId xmlns="" xmlns:a16="http://schemas.microsoft.com/office/drawing/2014/main" id="{907F7E92-ECF7-4ED2-A0AC-E1EFB427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="" xmlns:a16="http://schemas.microsoft.com/office/drawing/2014/main" id="{9353E9E2-3037-4FD3-BC45-0BDB8857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="" xmlns:a16="http://schemas.microsoft.com/office/drawing/2014/main" id="{E897BA53-1B4C-41A8-8EA5-89876D6B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="" xmlns:a16="http://schemas.microsoft.com/office/drawing/2014/main" id="{CA580985-3C6D-4ABE-97ED-1D706213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48">
              <a:extLst>
                <a:ext uri="{FF2B5EF4-FFF2-40B4-BE49-F238E27FC236}">
                  <a16:creationId xmlns="" xmlns:a16="http://schemas.microsoft.com/office/drawing/2014/main" id="{2B5312ED-C182-4FDA-951A-4C9F6FC51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49">
              <a:extLst>
                <a:ext uri="{FF2B5EF4-FFF2-40B4-BE49-F238E27FC236}">
                  <a16:creationId xmlns="" xmlns:a16="http://schemas.microsoft.com/office/drawing/2014/main" id="{7E9D19A3-77BC-4D03-939F-EF9D2522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50">
              <a:extLst>
                <a:ext uri="{FF2B5EF4-FFF2-40B4-BE49-F238E27FC236}">
                  <a16:creationId xmlns="" xmlns:a16="http://schemas.microsoft.com/office/drawing/2014/main" id="{DE4646B5-EB94-49EB-A999-BF5D62C4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346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INTERN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C2B02A2D-C1F9-4298-A340-F2F41F2ADB55}"/>
              </a:ext>
            </a:extLst>
          </p:cNvPr>
          <p:cNvSpPr/>
          <p:nvPr userDrawn="1"/>
        </p:nvSpPr>
        <p:spPr>
          <a:xfrm>
            <a:off x="-4572" y="-17188"/>
            <a:ext cx="9148572" cy="5160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Picture Placeholder 6">
            <a:extLst>
              <a:ext uri="{FF2B5EF4-FFF2-40B4-BE49-F238E27FC236}">
                <a16:creationId xmlns="" xmlns:a16="http://schemas.microsoft.com/office/drawing/2014/main" id="{829DE305-387E-DC4D-BAD0-86234F0CEF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9597" y="-17188"/>
            <a:ext cx="9162699" cy="3405419"/>
          </a:xfrm>
          <a:custGeom>
            <a:avLst/>
            <a:gdLst>
              <a:gd name="connsiteX0" fmla="*/ 0 w 9143576"/>
              <a:gd name="connsiteY0" fmla="*/ 243416 h 2595333"/>
              <a:gd name="connsiteX1" fmla="*/ 243416 w 9143576"/>
              <a:gd name="connsiteY1" fmla="*/ 0 h 2595333"/>
              <a:gd name="connsiteX2" fmla="*/ 8900160 w 9143576"/>
              <a:gd name="connsiteY2" fmla="*/ 0 h 2595333"/>
              <a:gd name="connsiteX3" fmla="*/ 9143576 w 9143576"/>
              <a:gd name="connsiteY3" fmla="*/ 243416 h 2595333"/>
              <a:gd name="connsiteX4" fmla="*/ 9143576 w 9143576"/>
              <a:gd name="connsiteY4" fmla="*/ 2351917 h 2595333"/>
              <a:gd name="connsiteX5" fmla="*/ 8900160 w 9143576"/>
              <a:gd name="connsiteY5" fmla="*/ 2595333 h 2595333"/>
              <a:gd name="connsiteX6" fmla="*/ 243416 w 9143576"/>
              <a:gd name="connsiteY6" fmla="*/ 2595333 h 2595333"/>
              <a:gd name="connsiteX7" fmla="*/ 0 w 9143576"/>
              <a:gd name="connsiteY7" fmla="*/ 2351917 h 2595333"/>
              <a:gd name="connsiteX8" fmla="*/ 0 w 9143576"/>
              <a:gd name="connsiteY8" fmla="*/ 243416 h 2595333"/>
              <a:gd name="connsiteX0" fmla="*/ 0 w 9143576"/>
              <a:gd name="connsiteY0" fmla="*/ 271038 h 2622955"/>
              <a:gd name="connsiteX1" fmla="*/ 8900160 w 9143576"/>
              <a:gd name="connsiteY1" fmla="*/ 27622 h 2622955"/>
              <a:gd name="connsiteX2" fmla="*/ 9143576 w 9143576"/>
              <a:gd name="connsiteY2" fmla="*/ 271038 h 2622955"/>
              <a:gd name="connsiteX3" fmla="*/ 9143576 w 9143576"/>
              <a:gd name="connsiteY3" fmla="*/ 2379539 h 2622955"/>
              <a:gd name="connsiteX4" fmla="*/ 8900160 w 9143576"/>
              <a:gd name="connsiteY4" fmla="*/ 2622955 h 2622955"/>
              <a:gd name="connsiteX5" fmla="*/ 243416 w 9143576"/>
              <a:gd name="connsiteY5" fmla="*/ 2622955 h 2622955"/>
              <a:gd name="connsiteX6" fmla="*/ 0 w 9143576"/>
              <a:gd name="connsiteY6" fmla="*/ 2379539 h 2622955"/>
              <a:gd name="connsiteX7" fmla="*/ 0 w 9143576"/>
              <a:gd name="connsiteY7" fmla="*/ 271038 h 2622955"/>
              <a:gd name="connsiteX0" fmla="*/ 0 w 9148148"/>
              <a:gd name="connsiteY0" fmla="*/ 172154 h 2775531"/>
              <a:gd name="connsiteX1" fmla="*/ 8904732 w 9148148"/>
              <a:gd name="connsiteY1" fmla="*/ 180198 h 2775531"/>
              <a:gd name="connsiteX2" fmla="*/ 9148148 w 9148148"/>
              <a:gd name="connsiteY2" fmla="*/ 423614 h 2775531"/>
              <a:gd name="connsiteX3" fmla="*/ 9148148 w 9148148"/>
              <a:gd name="connsiteY3" fmla="*/ 2532115 h 2775531"/>
              <a:gd name="connsiteX4" fmla="*/ 8904732 w 9148148"/>
              <a:gd name="connsiteY4" fmla="*/ 2775531 h 2775531"/>
              <a:gd name="connsiteX5" fmla="*/ 247988 w 9148148"/>
              <a:gd name="connsiteY5" fmla="*/ 2775531 h 2775531"/>
              <a:gd name="connsiteX6" fmla="*/ 4572 w 9148148"/>
              <a:gd name="connsiteY6" fmla="*/ 2532115 h 2775531"/>
              <a:gd name="connsiteX7" fmla="*/ 0 w 9148148"/>
              <a:gd name="connsiteY7" fmla="*/ 172154 h 2775531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179047 h 2782424"/>
              <a:gd name="connsiteX1" fmla="*/ 9148148 w 9148148"/>
              <a:gd name="connsiteY1" fmla="*/ 430507 h 2782424"/>
              <a:gd name="connsiteX2" fmla="*/ 9148148 w 9148148"/>
              <a:gd name="connsiteY2" fmla="*/ 2539008 h 2782424"/>
              <a:gd name="connsiteX3" fmla="*/ 8904732 w 9148148"/>
              <a:gd name="connsiteY3" fmla="*/ 2782424 h 2782424"/>
              <a:gd name="connsiteX4" fmla="*/ 247988 w 9148148"/>
              <a:gd name="connsiteY4" fmla="*/ 2782424 h 2782424"/>
              <a:gd name="connsiteX5" fmla="*/ 4572 w 9148148"/>
              <a:gd name="connsiteY5" fmla="*/ 2539008 h 2782424"/>
              <a:gd name="connsiteX6" fmla="*/ 0 w 9148148"/>
              <a:gd name="connsiteY6" fmla="*/ 179047 h 2782424"/>
              <a:gd name="connsiteX0" fmla="*/ 0 w 9148148"/>
              <a:gd name="connsiteY0" fmla="*/ 284305 h 2887682"/>
              <a:gd name="connsiteX1" fmla="*/ 9148148 w 9148148"/>
              <a:gd name="connsiteY1" fmla="*/ 275161 h 2887682"/>
              <a:gd name="connsiteX2" fmla="*/ 9148148 w 9148148"/>
              <a:gd name="connsiteY2" fmla="*/ 2644266 h 2887682"/>
              <a:gd name="connsiteX3" fmla="*/ 8904732 w 9148148"/>
              <a:gd name="connsiteY3" fmla="*/ 2887682 h 2887682"/>
              <a:gd name="connsiteX4" fmla="*/ 247988 w 9148148"/>
              <a:gd name="connsiteY4" fmla="*/ 2887682 h 2887682"/>
              <a:gd name="connsiteX5" fmla="*/ 4572 w 9148148"/>
              <a:gd name="connsiteY5" fmla="*/ 2644266 h 2887682"/>
              <a:gd name="connsiteX6" fmla="*/ 0 w 9148148"/>
              <a:gd name="connsiteY6" fmla="*/ 284305 h 2887682"/>
              <a:gd name="connsiteX0" fmla="*/ 0 w 9148148"/>
              <a:gd name="connsiteY0" fmla="*/ 156557 h 2759934"/>
              <a:gd name="connsiteX1" fmla="*/ 9148148 w 9148148"/>
              <a:gd name="connsiteY1" fmla="*/ 147413 h 2759934"/>
              <a:gd name="connsiteX2" fmla="*/ 9148148 w 9148148"/>
              <a:gd name="connsiteY2" fmla="*/ 2516518 h 2759934"/>
              <a:gd name="connsiteX3" fmla="*/ 8904732 w 9148148"/>
              <a:gd name="connsiteY3" fmla="*/ 2759934 h 2759934"/>
              <a:gd name="connsiteX4" fmla="*/ 247988 w 9148148"/>
              <a:gd name="connsiteY4" fmla="*/ 2759934 h 2759934"/>
              <a:gd name="connsiteX5" fmla="*/ 4572 w 9148148"/>
              <a:gd name="connsiteY5" fmla="*/ 2516518 h 2759934"/>
              <a:gd name="connsiteX6" fmla="*/ 0 w 9148148"/>
              <a:gd name="connsiteY6" fmla="*/ 156557 h 2759934"/>
              <a:gd name="connsiteX0" fmla="*/ 0 w 9148148"/>
              <a:gd name="connsiteY0" fmla="*/ 9144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9144 h 2612521"/>
              <a:gd name="connsiteX0" fmla="*/ 0 w 9148148"/>
              <a:gd name="connsiteY0" fmla="*/ 795528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795528 h 2612521"/>
              <a:gd name="connsiteX0" fmla="*/ 0 w 9148148"/>
              <a:gd name="connsiteY0" fmla="*/ 4572 h 1821565"/>
              <a:gd name="connsiteX1" fmla="*/ 9148148 w 9148148"/>
              <a:gd name="connsiteY1" fmla="*/ 0 h 1821565"/>
              <a:gd name="connsiteX2" fmla="*/ 9148148 w 9148148"/>
              <a:gd name="connsiteY2" fmla="*/ 1578149 h 1821565"/>
              <a:gd name="connsiteX3" fmla="*/ 8904732 w 9148148"/>
              <a:gd name="connsiteY3" fmla="*/ 1821565 h 1821565"/>
              <a:gd name="connsiteX4" fmla="*/ 247988 w 9148148"/>
              <a:gd name="connsiteY4" fmla="*/ 1821565 h 1821565"/>
              <a:gd name="connsiteX5" fmla="*/ 4572 w 9148148"/>
              <a:gd name="connsiteY5" fmla="*/ 1578149 h 1821565"/>
              <a:gd name="connsiteX6" fmla="*/ 0 w 9148148"/>
              <a:gd name="connsiteY6" fmla="*/ 4572 h 1821565"/>
              <a:gd name="connsiteX0" fmla="*/ 596886 w 9745034"/>
              <a:gd name="connsiteY0" fmla="*/ 119540 h 1936533"/>
              <a:gd name="connsiteX1" fmla="*/ 702042 w 9745034"/>
              <a:gd name="connsiteY1" fmla="*/ 121325 h 1936533"/>
              <a:gd name="connsiteX2" fmla="*/ 9745034 w 9745034"/>
              <a:gd name="connsiteY2" fmla="*/ 114968 h 1936533"/>
              <a:gd name="connsiteX3" fmla="*/ 9745034 w 9745034"/>
              <a:gd name="connsiteY3" fmla="*/ 1693117 h 1936533"/>
              <a:gd name="connsiteX4" fmla="*/ 9501618 w 9745034"/>
              <a:gd name="connsiteY4" fmla="*/ 1936533 h 1936533"/>
              <a:gd name="connsiteX5" fmla="*/ 844874 w 9745034"/>
              <a:gd name="connsiteY5" fmla="*/ 1936533 h 1936533"/>
              <a:gd name="connsiteX6" fmla="*/ 601458 w 9745034"/>
              <a:gd name="connsiteY6" fmla="*/ 1693117 h 1936533"/>
              <a:gd name="connsiteX7" fmla="*/ 596886 w 9745034"/>
              <a:gd name="connsiteY7" fmla="*/ 119540 h 1936533"/>
              <a:gd name="connsiteX0" fmla="*/ 0 w 9148148"/>
              <a:gd name="connsiteY0" fmla="*/ 75203 h 1892196"/>
              <a:gd name="connsiteX1" fmla="*/ 1842516 w 9148148"/>
              <a:gd name="connsiteY1" fmla="*/ 360452 h 1892196"/>
              <a:gd name="connsiteX2" fmla="*/ 9148148 w 9148148"/>
              <a:gd name="connsiteY2" fmla="*/ 70631 h 1892196"/>
              <a:gd name="connsiteX3" fmla="*/ 9148148 w 9148148"/>
              <a:gd name="connsiteY3" fmla="*/ 1648780 h 1892196"/>
              <a:gd name="connsiteX4" fmla="*/ 8904732 w 9148148"/>
              <a:gd name="connsiteY4" fmla="*/ 1892196 h 1892196"/>
              <a:gd name="connsiteX5" fmla="*/ 247988 w 9148148"/>
              <a:gd name="connsiteY5" fmla="*/ 1892196 h 1892196"/>
              <a:gd name="connsiteX6" fmla="*/ 4572 w 9148148"/>
              <a:gd name="connsiteY6" fmla="*/ 1648780 h 1892196"/>
              <a:gd name="connsiteX7" fmla="*/ 0 w 9148148"/>
              <a:gd name="connsiteY7" fmla="*/ 75203 h 1892196"/>
              <a:gd name="connsiteX0" fmla="*/ 570634 w 9718782"/>
              <a:gd name="connsiteY0" fmla="*/ 97884 h 1914877"/>
              <a:gd name="connsiteX1" fmla="*/ 712366 w 9718782"/>
              <a:gd name="connsiteY1" fmla="*/ 204825 h 1914877"/>
              <a:gd name="connsiteX2" fmla="*/ 9718782 w 9718782"/>
              <a:gd name="connsiteY2" fmla="*/ 93312 h 1914877"/>
              <a:gd name="connsiteX3" fmla="*/ 9718782 w 9718782"/>
              <a:gd name="connsiteY3" fmla="*/ 1671461 h 1914877"/>
              <a:gd name="connsiteX4" fmla="*/ 9475366 w 9718782"/>
              <a:gd name="connsiteY4" fmla="*/ 1914877 h 1914877"/>
              <a:gd name="connsiteX5" fmla="*/ 818622 w 9718782"/>
              <a:gd name="connsiteY5" fmla="*/ 1914877 h 1914877"/>
              <a:gd name="connsiteX6" fmla="*/ 575206 w 9718782"/>
              <a:gd name="connsiteY6" fmla="*/ 1671461 h 1914877"/>
              <a:gd name="connsiteX7" fmla="*/ 570634 w 9718782"/>
              <a:gd name="connsiteY7" fmla="*/ 97884 h 1914877"/>
              <a:gd name="connsiteX0" fmla="*/ 0 w 9148148"/>
              <a:gd name="connsiteY0" fmla="*/ 97884 h 1914877"/>
              <a:gd name="connsiteX1" fmla="*/ 141732 w 9148148"/>
              <a:gd name="connsiteY1" fmla="*/ 204825 h 1914877"/>
              <a:gd name="connsiteX2" fmla="*/ 9148148 w 9148148"/>
              <a:gd name="connsiteY2" fmla="*/ 93312 h 1914877"/>
              <a:gd name="connsiteX3" fmla="*/ 9148148 w 9148148"/>
              <a:gd name="connsiteY3" fmla="*/ 1671461 h 1914877"/>
              <a:gd name="connsiteX4" fmla="*/ 8904732 w 9148148"/>
              <a:gd name="connsiteY4" fmla="*/ 1914877 h 1914877"/>
              <a:gd name="connsiteX5" fmla="*/ 247988 w 9148148"/>
              <a:gd name="connsiteY5" fmla="*/ 1914877 h 1914877"/>
              <a:gd name="connsiteX6" fmla="*/ 4572 w 9148148"/>
              <a:gd name="connsiteY6" fmla="*/ 1671461 h 1914877"/>
              <a:gd name="connsiteX7" fmla="*/ 0 w 9148148"/>
              <a:gd name="connsiteY7" fmla="*/ 97884 h 1914877"/>
              <a:gd name="connsiteX0" fmla="*/ 12 w 9148160"/>
              <a:gd name="connsiteY0" fmla="*/ 97884 h 1914877"/>
              <a:gd name="connsiteX1" fmla="*/ 141744 w 9148160"/>
              <a:gd name="connsiteY1" fmla="*/ 204825 h 1914877"/>
              <a:gd name="connsiteX2" fmla="*/ 9148160 w 9148160"/>
              <a:gd name="connsiteY2" fmla="*/ 93312 h 1914877"/>
              <a:gd name="connsiteX3" fmla="*/ 9148160 w 9148160"/>
              <a:gd name="connsiteY3" fmla="*/ 1671461 h 1914877"/>
              <a:gd name="connsiteX4" fmla="*/ 8904744 w 9148160"/>
              <a:gd name="connsiteY4" fmla="*/ 1914877 h 1914877"/>
              <a:gd name="connsiteX5" fmla="*/ 248000 w 9148160"/>
              <a:gd name="connsiteY5" fmla="*/ 1914877 h 1914877"/>
              <a:gd name="connsiteX6" fmla="*/ 4584 w 9148160"/>
              <a:gd name="connsiteY6" fmla="*/ 1671461 h 1914877"/>
              <a:gd name="connsiteX7" fmla="*/ 12 w 9148160"/>
              <a:gd name="connsiteY7" fmla="*/ 97884 h 1914877"/>
              <a:gd name="connsiteX0" fmla="*/ 5 w 9148153"/>
              <a:gd name="connsiteY0" fmla="*/ 98656 h 1915649"/>
              <a:gd name="connsiteX1" fmla="*/ 393197 w 9148153"/>
              <a:gd name="connsiteY1" fmla="*/ 201025 h 1915649"/>
              <a:gd name="connsiteX2" fmla="*/ 9148153 w 9148153"/>
              <a:gd name="connsiteY2" fmla="*/ 94084 h 1915649"/>
              <a:gd name="connsiteX3" fmla="*/ 9148153 w 9148153"/>
              <a:gd name="connsiteY3" fmla="*/ 1672233 h 1915649"/>
              <a:gd name="connsiteX4" fmla="*/ 8904737 w 9148153"/>
              <a:gd name="connsiteY4" fmla="*/ 1915649 h 1915649"/>
              <a:gd name="connsiteX5" fmla="*/ 247993 w 9148153"/>
              <a:gd name="connsiteY5" fmla="*/ 1915649 h 1915649"/>
              <a:gd name="connsiteX6" fmla="*/ 4577 w 9148153"/>
              <a:gd name="connsiteY6" fmla="*/ 1672233 h 1915649"/>
              <a:gd name="connsiteX7" fmla="*/ 5 w 9148153"/>
              <a:gd name="connsiteY7" fmla="*/ 98656 h 1915649"/>
              <a:gd name="connsiteX0" fmla="*/ 17 w 9148165"/>
              <a:gd name="connsiteY0" fmla="*/ 98656 h 1915649"/>
              <a:gd name="connsiteX1" fmla="*/ 393209 w 9148165"/>
              <a:gd name="connsiteY1" fmla="*/ 201025 h 1915649"/>
              <a:gd name="connsiteX2" fmla="*/ 9148165 w 9148165"/>
              <a:gd name="connsiteY2" fmla="*/ 94084 h 1915649"/>
              <a:gd name="connsiteX3" fmla="*/ 9148165 w 9148165"/>
              <a:gd name="connsiteY3" fmla="*/ 1672233 h 1915649"/>
              <a:gd name="connsiteX4" fmla="*/ 8904749 w 9148165"/>
              <a:gd name="connsiteY4" fmla="*/ 1915649 h 1915649"/>
              <a:gd name="connsiteX5" fmla="*/ 248005 w 9148165"/>
              <a:gd name="connsiteY5" fmla="*/ 1915649 h 1915649"/>
              <a:gd name="connsiteX6" fmla="*/ 4589 w 9148165"/>
              <a:gd name="connsiteY6" fmla="*/ 1672233 h 1915649"/>
              <a:gd name="connsiteX7" fmla="*/ 17 w 9148165"/>
              <a:gd name="connsiteY7" fmla="*/ 98656 h 1915649"/>
              <a:gd name="connsiteX0" fmla="*/ 62103 w 9143576"/>
              <a:gd name="connsiteY0" fmla="*/ 422506 h 1915649"/>
              <a:gd name="connsiteX1" fmla="*/ 388620 w 9143576"/>
              <a:gd name="connsiteY1" fmla="*/ 201025 h 1915649"/>
              <a:gd name="connsiteX2" fmla="*/ 9143576 w 9143576"/>
              <a:gd name="connsiteY2" fmla="*/ 94084 h 1915649"/>
              <a:gd name="connsiteX3" fmla="*/ 9143576 w 9143576"/>
              <a:gd name="connsiteY3" fmla="*/ 1672233 h 1915649"/>
              <a:gd name="connsiteX4" fmla="*/ 8900160 w 9143576"/>
              <a:gd name="connsiteY4" fmla="*/ 1915649 h 1915649"/>
              <a:gd name="connsiteX5" fmla="*/ 243416 w 9143576"/>
              <a:gd name="connsiteY5" fmla="*/ 1915649 h 1915649"/>
              <a:gd name="connsiteX6" fmla="*/ 0 w 9143576"/>
              <a:gd name="connsiteY6" fmla="*/ 1672233 h 1915649"/>
              <a:gd name="connsiteX7" fmla="*/ 62103 w 9143576"/>
              <a:gd name="connsiteY7" fmla="*/ 422506 h 1915649"/>
              <a:gd name="connsiteX0" fmla="*/ 17 w 9144990"/>
              <a:gd name="connsiteY0" fmla="*/ 1113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1113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7 w 9144980"/>
              <a:gd name="connsiteY0" fmla="*/ 47856 h 1915649"/>
              <a:gd name="connsiteX1" fmla="*/ 390024 w 9144980"/>
              <a:gd name="connsiteY1" fmla="*/ 201025 h 1915649"/>
              <a:gd name="connsiteX2" fmla="*/ 9144980 w 9144980"/>
              <a:gd name="connsiteY2" fmla="*/ 94084 h 1915649"/>
              <a:gd name="connsiteX3" fmla="*/ 9144980 w 9144980"/>
              <a:gd name="connsiteY3" fmla="*/ 1672233 h 1915649"/>
              <a:gd name="connsiteX4" fmla="*/ 8901564 w 9144980"/>
              <a:gd name="connsiteY4" fmla="*/ 1915649 h 1915649"/>
              <a:gd name="connsiteX5" fmla="*/ 244820 w 9144980"/>
              <a:gd name="connsiteY5" fmla="*/ 1915649 h 1915649"/>
              <a:gd name="connsiteX6" fmla="*/ 1404 w 9144980"/>
              <a:gd name="connsiteY6" fmla="*/ 1672233 h 1915649"/>
              <a:gd name="connsiteX7" fmla="*/ 7 w 9144980"/>
              <a:gd name="connsiteY7" fmla="*/ 47856 h 1915649"/>
              <a:gd name="connsiteX0" fmla="*/ 23 w 9144996"/>
              <a:gd name="connsiteY0" fmla="*/ 46787 h 1914580"/>
              <a:gd name="connsiteX1" fmla="*/ 180490 w 9144996"/>
              <a:gd name="connsiteY1" fmla="*/ 206306 h 1914580"/>
              <a:gd name="connsiteX2" fmla="*/ 9144996 w 9144996"/>
              <a:gd name="connsiteY2" fmla="*/ 93015 h 1914580"/>
              <a:gd name="connsiteX3" fmla="*/ 9144996 w 9144996"/>
              <a:gd name="connsiteY3" fmla="*/ 1671164 h 1914580"/>
              <a:gd name="connsiteX4" fmla="*/ 8901580 w 9144996"/>
              <a:gd name="connsiteY4" fmla="*/ 1914580 h 1914580"/>
              <a:gd name="connsiteX5" fmla="*/ 244836 w 9144996"/>
              <a:gd name="connsiteY5" fmla="*/ 1914580 h 1914580"/>
              <a:gd name="connsiteX6" fmla="*/ 1420 w 9144996"/>
              <a:gd name="connsiteY6" fmla="*/ 1671164 h 1914580"/>
              <a:gd name="connsiteX7" fmla="*/ 23 w 9144996"/>
              <a:gd name="connsiteY7" fmla="*/ 46787 h 1914580"/>
              <a:gd name="connsiteX0" fmla="*/ 23 w 9144996"/>
              <a:gd name="connsiteY0" fmla="*/ 0 h 1867793"/>
              <a:gd name="connsiteX1" fmla="*/ 180490 w 9144996"/>
              <a:gd name="connsiteY1" fmla="*/ 159519 h 1867793"/>
              <a:gd name="connsiteX2" fmla="*/ 9024346 w 9144996"/>
              <a:gd name="connsiteY2" fmla="*/ 589153 h 1867793"/>
              <a:gd name="connsiteX3" fmla="*/ 9144996 w 9144996"/>
              <a:gd name="connsiteY3" fmla="*/ 1624377 h 1867793"/>
              <a:gd name="connsiteX4" fmla="*/ 8901580 w 9144996"/>
              <a:gd name="connsiteY4" fmla="*/ 1867793 h 1867793"/>
              <a:gd name="connsiteX5" fmla="*/ 244836 w 9144996"/>
              <a:gd name="connsiteY5" fmla="*/ 1867793 h 1867793"/>
              <a:gd name="connsiteX6" fmla="*/ 1420 w 9144996"/>
              <a:gd name="connsiteY6" fmla="*/ 1624377 h 1867793"/>
              <a:gd name="connsiteX7" fmla="*/ 23 w 9144996"/>
              <a:gd name="connsiteY7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148171 w 9148171"/>
              <a:gd name="connsiteY2" fmla="*/ 179578 h 1867793"/>
              <a:gd name="connsiteX3" fmla="*/ 9144996 w 9148171"/>
              <a:gd name="connsiteY3" fmla="*/ 1624377 h 1867793"/>
              <a:gd name="connsiteX4" fmla="*/ 8901580 w 9148171"/>
              <a:gd name="connsiteY4" fmla="*/ 1867793 h 1867793"/>
              <a:gd name="connsiteX5" fmla="*/ 244836 w 9148171"/>
              <a:gd name="connsiteY5" fmla="*/ 1867793 h 1867793"/>
              <a:gd name="connsiteX6" fmla="*/ 1420 w 9148171"/>
              <a:gd name="connsiteY6" fmla="*/ 1624377 h 1867793"/>
              <a:gd name="connsiteX7" fmla="*/ 23 w 9148171"/>
              <a:gd name="connsiteY7" fmla="*/ 0 h 1867793"/>
              <a:gd name="connsiteX0" fmla="*/ 23 w 9670045"/>
              <a:gd name="connsiteY0" fmla="*/ 0 h 1867793"/>
              <a:gd name="connsiteX1" fmla="*/ 180490 w 9670045"/>
              <a:gd name="connsiteY1" fmla="*/ 159519 h 1867793"/>
              <a:gd name="connsiteX2" fmla="*/ 8961269 w 9670045"/>
              <a:gd name="connsiteY2" fmla="*/ 152787 h 1867793"/>
              <a:gd name="connsiteX3" fmla="*/ 9148171 w 9670045"/>
              <a:gd name="connsiteY3" fmla="*/ 179578 h 1867793"/>
              <a:gd name="connsiteX4" fmla="*/ 9144996 w 9670045"/>
              <a:gd name="connsiteY4" fmla="*/ 1624377 h 1867793"/>
              <a:gd name="connsiteX5" fmla="*/ 8901580 w 9670045"/>
              <a:gd name="connsiteY5" fmla="*/ 1867793 h 1867793"/>
              <a:gd name="connsiteX6" fmla="*/ 244836 w 9670045"/>
              <a:gd name="connsiteY6" fmla="*/ 1867793 h 1867793"/>
              <a:gd name="connsiteX7" fmla="*/ 1420 w 9670045"/>
              <a:gd name="connsiteY7" fmla="*/ 1624377 h 1867793"/>
              <a:gd name="connsiteX8" fmla="*/ 23 w 9670045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179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2972693"/>
              <a:gd name="connsiteX1" fmla="*/ 180490 w 9148187"/>
              <a:gd name="connsiteY1" fmla="*/ 159519 h 2972693"/>
              <a:gd name="connsiteX2" fmla="*/ 8846969 w 9148187"/>
              <a:gd name="connsiteY2" fmla="*/ 159137 h 2972693"/>
              <a:gd name="connsiteX3" fmla="*/ 9148171 w 9148187"/>
              <a:gd name="connsiteY3" fmla="*/ 52578 h 2972693"/>
              <a:gd name="connsiteX4" fmla="*/ 9144996 w 9148187"/>
              <a:gd name="connsiteY4" fmla="*/ 1624377 h 2972693"/>
              <a:gd name="connsiteX5" fmla="*/ 8920630 w 9148187"/>
              <a:gd name="connsiteY5" fmla="*/ 2972693 h 2972693"/>
              <a:gd name="connsiteX6" fmla="*/ 244836 w 9148187"/>
              <a:gd name="connsiteY6" fmla="*/ 1867793 h 2972693"/>
              <a:gd name="connsiteX7" fmla="*/ 1420 w 9148187"/>
              <a:gd name="connsiteY7" fmla="*/ 1624377 h 2972693"/>
              <a:gd name="connsiteX8" fmla="*/ 23 w 9148187"/>
              <a:gd name="connsiteY8" fmla="*/ 0 h 2972693"/>
              <a:gd name="connsiteX0" fmla="*/ 23 w 9148187"/>
              <a:gd name="connsiteY0" fmla="*/ 0 h 2972693"/>
              <a:gd name="connsiteX1" fmla="*/ 180490 w 9148187"/>
              <a:gd name="connsiteY1" fmla="*/ 159519 h 2972693"/>
              <a:gd name="connsiteX2" fmla="*/ 8846969 w 9148187"/>
              <a:gd name="connsiteY2" fmla="*/ 159137 h 2972693"/>
              <a:gd name="connsiteX3" fmla="*/ 9148171 w 9148187"/>
              <a:gd name="connsiteY3" fmla="*/ 52578 h 2972693"/>
              <a:gd name="connsiteX4" fmla="*/ 9144996 w 9148187"/>
              <a:gd name="connsiteY4" fmla="*/ 2754677 h 2972693"/>
              <a:gd name="connsiteX5" fmla="*/ 8920630 w 9148187"/>
              <a:gd name="connsiteY5" fmla="*/ 2972693 h 2972693"/>
              <a:gd name="connsiteX6" fmla="*/ 244836 w 9148187"/>
              <a:gd name="connsiteY6" fmla="*/ 1867793 h 2972693"/>
              <a:gd name="connsiteX7" fmla="*/ 1420 w 9148187"/>
              <a:gd name="connsiteY7" fmla="*/ 1624377 h 2972693"/>
              <a:gd name="connsiteX8" fmla="*/ 23 w 9148187"/>
              <a:gd name="connsiteY8" fmla="*/ 0 h 2972693"/>
              <a:gd name="connsiteX0" fmla="*/ 23 w 9148187"/>
              <a:gd name="connsiteY0" fmla="*/ 0 h 2979043"/>
              <a:gd name="connsiteX1" fmla="*/ 180490 w 9148187"/>
              <a:gd name="connsiteY1" fmla="*/ 159519 h 2979043"/>
              <a:gd name="connsiteX2" fmla="*/ 8846969 w 9148187"/>
              <a:gd name="connsiteY2" fmla="*/ 159137 h 2979043"/>
              <a:gd name="connsiteX3" fmla="*/ 9148171 w 9148187"/>
              <a:gd name="connsiteY3" fmla="*/ 52578 h 2979043"/>
              <a:gd name="connsiteX4" fmla="*/ 9144996 w 9148187"/>
              <a:gd name="connsiteY4" fmla="*/ 2754677 h 2979043"/>
              <a:gd name="connsiteX5" fmla="*/ 8920630 w 9148187"/>
              <a:gd name="connsiteY5" fmla="*/ 2972693 h 2979043"/>
              <a:gd name="connsiteX6" fmla="*/ 206736 w 9148187"/>
              <a:gd name="connsiteY6" fmla="*/ 2979043 h 2979043"/>
              <a:gd name="connsiteX7" fmla="*/ 1420 w 9148187"/>
              <a:gd name="connsiteY7" fmla="*/ 1624377 h 2979043"/>
              <a:gd name="connsiteX8" fmla="*/ 23 w 9148187"/>
              <a:gd name="connsiteY8" fmla="*/ 0 h 2979043"/>
              <a:gd name="connsiteX0" fmla="*/ 23 w 9148187"/>
              <a:gd name="connsiteY0" fmla="*/ 0 h 2979043"/>
              <a:gd name="connsiteX1" fmla="*/ 180490 w 9148187"/>
              <a:gd name="connsiteY1" fmla="*/ 159519 h 2979043"/>
              <a:gd name="connsiteX2" fmla="*/ 8846969 w 9148187"/>
              <a:gd name="connsiteY2" fmla="*/ 159137 h 2979043"/>
              <a:gd name="connsiteX3" fmla="*/ 9148171 w 9148187"/>
              <a:gd name="connsiteY3" fmla="*/ 52578 h 2979043"/>
              <a:gd name="connsiteX4" fmla="*/ 9144996 w 9148187"/>
              <a:gd name="connsiteY4" fmla="*/ 2754677 h 2979043"/>
              <a:gd name="connsiteX5" fmla="*/ 8920630 w 9148187"/>
              <a:gd name="connsiteY5" fmla="*/ 2972693 h 2979043"/>
              <a:gd name="connsiteX6" fmla="*/ 206736 w 9148187"/>
              <a:gd name="connsiteY6" fmla="*/ 2979043 h 2979043"/>
              <a:gd name="connsiteX7" fmla="*/ 1420 w 9148187"/>
              <a:gd name="connsiteY7" fmla="*/ 2780077 h 2979043"/>
              <a:gd name="connsiteX8" fmla="*/ 23 w 9148187"/>
              <a:gd name="connsiteY8" fmla="*/ 0 h 2979043"/>
              <a:gd name="connsiteX0" fmla="*/ 23 w 9148187"/>
              <a:gd name="connsiteY0" fmla="*/ 0 h 3436243"/>
              <a:gd name="connsiteX1" fmla="*/ 180490 w 9148187"/>
              <a:gd name="connsiteY1" fmla="*/ 616719 h 3436243"/>
              <a:gd name="connsiteX2" fmla="*/ 8846969 w 9148187"/>
              <a:gd name="connsiteY2" fmla="*/ 616337 h 3436243"/>
              <a:gd name="connsiteX3" fmla="*/ 9148171 w 9148187"/>
              <a:gd name="connsiteY3" fmla="*/ 509778 h 3436243"/>
              <a:gd name="connsiteX4" fmla="*/ 9144996 w 9148187"/>
              <a:gd name="connsiteY4" fmla="*/ 3211877 h 3436243"/>
              <a:gd name="connsiteX5" fmla="*/ 8920630 w 9148187"/>
              <a:gd name="connsiteY5" fmla="*/ 3429893 h 3436243"/>
              <a:gd name="connsiteX6" fmla="*/ 206736 w 9148187"/>
              <a:gd name="connsiteY6" fmla="*/ 3436243 h 3436243"/>
              <a:gd name="connsiteX7" fmla="*/ 1420 w 9148187"/>
              <a:gd name="connsiteY7" fmla="*/ 3237277 h 3436243"/>
              <a:gd name="connsiteX8" fmla="*/ 23 w 9148187"/>
              <a:gd name="connsiteY8" fmla="*/ 0 h 3436243"/>
              <a:gd name="connsiteX0" fmla="*/ 0 w 9148164"/>
              <a:gd name="connsiteY0" fmla="*/ 112681 h 3548924"/>
              <a:gd name="connsiteX1" fmla="*/ 8846946 w 9148164"/>
              <a:gd name="connsiteY1" fmla="*/ 729018 h 3548924"/>
              <a:gd name="connsiteX2" fmla="*/ 9148148 w 9148164"/>
              <a:gd name="connsiteY2" fmla="*/ 622459 h 3548924"/>
              <a:gd name="connsiteX3" fmla="*/ 9144973 w 9148164"/>
              <a:gd name="connsiteY3" fmla="*/ 3324558 h 3548924"/>
              <a:gd name="connsiteX4" fmla="*/ 8920607 w 9148164"/>
              <a:gd name="connsiteY4" fmla="*/ 3542574 h 3548924"/>
              <a:gd name="connsiteX5" fmla="*/ 206713 w 9148164"/>
              <a:gd name="connsiteY5" fmla="*/ 3548924 h 3548924"/>
              <a:gd name="connsiteX6" fmla="*/ 1397 w 9148164"/>
              <a:gd name="connsiteY6" fmla="*/ 3349958 h 3548924"/>
              <a:gd name="connsiteX7" fmla="*/ 0 w 9148164"/>
              <a:gd name="connsiteY7" fmla="*/ 112681 h 3548924"/>
              <a:gd name="connsiteX0" fmla="*/ 0 w 9154513"/>
              <a:gd name="connsiteY0" fmla="*/ 112681 h 3548924"/>
              <a:gd name="connsiteX1" fmla="*/ 8846946 w 9154513"/>
              <a:gd name="connsiteY1" fmla="*/ 729018 h 3548924"/>
              <a:gd name="connsiteX2" fmla="*/ 9154498 w 9154513"/>
              <a:gd name="connsiteY2" fmla="*/ 139859 h 3548924"/>
              <a:gd name="connsiteX3" fmla="*/ 9144973 w 9154513"/>
              <a:gd name="connsiteY3" fmla="*/ 3324558 h 3548924"/>
              <a:gd name="connsiteX4" fmla="*/ 8920607 w 9154513"/>
              <a:gd name="connsiteY4" fmla="*/ 3542574 h 3548924"/>
              <a:gd name="connsiteX5" fmla="*/ 206713 w 9154513"/>
              <a:gd name="connsiteY5" fmla="*/ 3548924 h 3548924"/>
              <a:gd name="connsiteX6" fmla="*/ 1397 w 9154513"/>
              <a:gd name="connsiteY6" fmla="*/ 3349958 h 3548924"/>
              <a:gd name="connsiteX7" fmla="*/ 0 w 9154513"/>
              <a:gd name="connsiteY7" fmla="*/ 112681 h 3548924"/>
              <a:gd name="connsiteX0" fmla="*/ 0 w 9154498"/>
              <a:gd name="connsiteY0" fmla="*/ 388040 h 3824283"/>
              <a:gd name="connsiteX1" fmla="*/ 9154498 w 9154498"/>
              <a:gd name="connsiteY1" fmla="*/ 415218 h 3824283"/>
              <a:gd name="connsiteX2" fmla="*/ 9144973 w 9154498"/>
              <a:gd name="connsiteY2" fmla="*/ 3599917 h 3824283"/>
              <a:gd name="connsiteX3" fmla="*/ 8920607 w 9154498"/>
              <a:gd name="connsiteY3" fmla="*/ 3817933 h 3824283"/>
              <a:gd name="connsiteX4" fmla="*/ 206713 w 9154498"/>
              <a:gd name="connsiteY4" fmla="*/ 3824283 h 3824283"/>
              <a:gd name="connsiteX5" fmla="*/ 1397 w 9154498"/>
              <a:gd name="connsiteY5" fmla="*/ 3625317 h 3824283"/>
              <a:gd name="connsiteX6" fmla="*/ 0 w 9154498"/>
              <a:gd name="connsiteY6" fmla="*/ 388040 h 3824283"/>
              <a:gd name="connsiteX0" fmla="*/ 0 w 9154498"/>
              <a:gd name="connsiteY0" fmla="*/ 218374 h 3654617"/>
              <a:gd name="connsiteX1" fmla="*/ 9154498 w 9154498"/>
              <a:gd name="connsiteY1" fmla="*/ 245552 h 3654617"/>
              <a:gd name="connsiteX2" fmla="*/ 9144973 w 9154498"/>
              <a:gd name="connsiteY2" fmla="*/ 3430251 h 3654617"/>
              <a:gd name="connsiteX3" fmla="*/ 8920607 w 9154498"/>
              <a:gd name="connsiteY3" fmla="*/ 3648267 h 3654617"/>
              <a:gd name="connsiteX4" fmla="*/ 206713 w 9154498"/>
              <a:gd name="connsiteY4" fmla="*/ 3654617 h 3654617"/>
              <a:gd name="connsiteX5" fmla="*/ 1397 w 9154498"/>
              <a:gd name="connsiteY5" fmla="*/ 3455651 h 3654617"/>
              <a:gd name="connsiteX6" fmla="*/ 0 w 9154498"/>
              <a:gd name="connsiteY6" fmla="*/ 218374 h 3654617"/>
              <a:gd name="connsiteX0" fmla="*/ 0 w 9154498"/>
              <a:gd name="connsiteY0" fmla="*/ 15 h 3436258"/>
              <a:gd name="connsiteX1" fmla="*/ 9154498 w 9154498"/>
              <a:gd name="connsiteY1" fmla="*/ 27193 h 3436258"/>
              <a:gd name="connsiteX2" fmla="*/ 9144973 w 9154498"/>
              <a:gd name="connsiteY2" fmla="*/ 3211892 h 3436258"/>
              <a:gd name="connsiteX3" fmla="*/ 8920607 w 9154498"/>
              <a:gd name="connsiteY3" fmla="*/ 3429908 h 3436258"/>
              <a:gd name="connsiteX4" fmla="*/ 206713 w 9154498"/>
              <a:gd name="connsiteY4" fmla="*/ 3436258 h 3436258"/>
              <a:gd name="connsiteX5" fmla="*/ 1397 w 9154498"/>
              <a:gd name="connsiteY5" fmla="*/ 3237292 h 3436258"/>
              <a:gd name="connsiteX6" fmla="*/ 0 w 9154498"/>
              <a:gd name="connsiteY6" fmla="*/ 15 h 3436258"/>
              <a:gd name="connsiteX0" fmla="*/ 0 w 9154498"/>
              <a:gd name="connsiteY0" fmla="*/ 0 h 3436243"/>
              <a:gd name="connsiteX1" fmla="*/ 9154498 w 9154498"/>
              <a:gd name="connsiteY1" fmla="*/ 27178 h 3436243"/>
              <a:gd name="connsiteX2" fmla="*/ 9144973 w 9154498"/>
              <a:gd name="connsiteY2" fmla="*/ 3211877 h 3436243"/>
              <a:gd name="connsiteX3" fmla="*/ 8920607 w 9154498"/>
              <a:gd name="connsiteY3" fmla="*/ 3429893 h 3436243"/>
              <a:gd name="connsiteX4" fmla="*/ 206713 w 9154498"/>
              <a:gd name="connsiteY4" fmla="*/ 3436243 h 3436243"/>
              <a:gd name="connsiteX5" fmla="*/ 1397 w 9154498"/>
              <a:gd name="connsiteY5" fmla="*/ 3237277 h 3436243"/>
              <a:gd name="connsiteX6" fmla="*/ 0 w 9154498"/>
              <a:gd name="connsiteY6" fmla="*/ 0 h 3436243"/>
              <a:gd name="connsiteX0" fmla="*/ 0 w 9154498"/>
              <a:gd name="connsiteY0" fmla="*/ 0 h 3436243"/>
              <a:gd name="connsiteX1" fmla="*/ 9154498 w 9154498"/>
              <a:gd name="connsiteY1" fmla="*/ 27178 h 3436243"/>
              <a:gd name="connsiteX2" fmla="*/ 9144973 w 9154498"/>
              <a:gd name="connsiteY2" fmla="*/ 3211877 h 3436243"/>
              <a:gd name="connsiteX3" fmla="*/ 8920607 w 9154498"/>
              <a:gd name="connsiteY3" fmla="*/ 3429893 h 3436243"/>
              <a:gd name="connsiteX4" fmla="*/ 206713 w 9154498"/>
              <a:gd name="connsiteY4" fmla="*/ 3436243 h 3436243"/>
              <a:gd name="connsiteX5" fmla="*/ 1397 w 9154498"/>
              <a:gd name="connsiteY5" fmla="*/ 3237277 h 3436243"/>
              <a:gd name="connsiteX6" fmla="*/ 0 w 9154498"/>
              <a:gd name="connsiteY6" fmla="*/ 0 h 3436243"/>
              <a:gd name="connsiteX0" fmla="*/ 0 w 9154498"/>
              <a:gd name="connsiteY0" fmla="*/ 0 h 3436243"/>
              <a:gd name="connsiteX1" fmla="*/ 9154498 w 9154498"/>
              <a:gd name="connsiteY1" fmla="*/ 29 h 3436243"/>
              <a:gd name="connsiteX2" fmla="*/ 9144973 w 9154498"/>
              <a:gd name="connsiteY2" fmla="*/ 3211877 h 3436243"/>
              <a:gd name="connsiteX3" fmla="*/ 8920607 w 9154498"/>
              <a:gd name="connsiteY3" fmla="*/ 3429893 h 3436243"/>
              <a:gd name="connsiteX4" fmla="*/ 206713 w 9154498"/>
              <a:gd name="connsiteY4" fmla="*/ 3436243 h 3436243"/>
              <a:gd name="connsiteX5" fmla="*/ 1397 w 9154498"/>
              <a:gd name="connsiteY5" fmla="*/ 3237277 h 3436243"/>
              <a:gd name="connsiteX6" fmla="*/ 0 w 9154498"/>
              <a:gd name="connsiteY6" fmla="*/ 0 h 3436243"/>
              <a:gd name="connsiteX0" fmla="*/ 0 w 9161642"/>
              <a:gd name="connsiteY0" fmla="*/ 0 h 3436243"/>
              <a:gd name="connsiteX1" fmla="*/ 9161642 w 9161642"/>
              <a:gd name="connsiteY1" fmla="*/ 29 h 3436243"/>
              <a:gd name="connsiteX2" fmla="*/ 9152117 w 9161642"/>
              <a:gd name="connsiteY2" fmla="*/ 3211877 h 3436243"/>
              <a:gd name="connsiteX3" fmla="*/ 8927751 w 9161642"/>
              <a:gd name="connsiteY3" fmla="*/ 3429893 h 3436243"/>
              <a:gd name="connsiteX4" fmla="*/ 213857 w 9161642"/>
              <a:gd name="connsiteY4" fmla="*/ 3436243 h 3436243"/>
              <a:gd name="connsiteX5" fmla="*/ 8541 w 9161642"/>
              <a:gd name="connsiteY5" fmla="*/ 3237277 h 3436243"/>
              <a:gd name="connsiteX6" fmla="*/ 0 w 9161642"/>
              <a:gd name="connsiteY6" fmla="*/ 0 h 3436243"/>
              <a:gd name="connsiteX0" fmla="*/ 0 w 9161642"/>
              <a:gd name="connsiteY0" fmla="*/ 0 h 3436243"/>
              <a:gd name="connsiteX1" fmla="*/ 9161642 w 9161642"/>
              <a:gd name="connsiteY1" fmla="*/ 29 h 3436243"/>
              <a:gd name="connsiteX2" fmla="*/ 9152117 w 9161642"/>
              <a:gd name="connsiteY2" fmla="*/ 3211877 h 3436243"/>
              <a:gd name="connsiteX3" fmla="*/ 8927751 w 9161642"/>
              <a:gd name="connsiteY3" fmla="*/ 3429893 h 3436243"/>
              <a:gd name="connsiteX4" fmla="*/ 213857 w 9161642"/>
              <a:gd name="connsiteY4" fmla="*/ 3436243 h 3436243"/>
              <a:gd name="connsiteX5" fmla="*/ 8541 w 9161642"/>
              <a:gd name="connsiteY5" fmla="*/ 3237277 h 3436243"/>
              <a:gd name="connsiteX6" fmla="*/ 0 w 9161642"/>
              <a:gd name="connsiteY6" fmla="*/ 0 h 3436243"/>
              <a:gd name="connsiteX0" fmla="*/ 1057 w 9162699"/>
              <a:gd name="connsiteY0" fmla="*/ 0 h 3436243"/>
              <a:gd name="connsiteX1" fmla="*/ 9162699 w 9162699"/>
              <a:gd name="connsiteY1" fmla="*/ 29 h 3436243"/>
              <a:gd name="connsiteX2" fmla="*/ 9153174 w 9162699"/>
              <a:gd name="connsiteY2" fmla="*/ 3211877 h 3436243"/>
              <a:gd name="connsiteX3" fmla="*/ 8928808 w 9162699"/>
              <a:gd name="connsiteY3" fmla="*/ 3429893 h 3436243"/>
              <a:gd name="connsiteX4" fmla="*/ 214914 w 9162699"/>
              <a:gd name="connsiteY4" fmla="*/ 3436243 h 3436243"/>
              <a:gd name="connsiteX5" fmla="*/ 73 w 9162699"/>
              <a:gd name="connsiteY5" fmla="*/ 3237277 h 3436243"/>
              <a:gd name="connsiteX6" fmla="*/ 1057 w 9162699"/>
              <a:gd name="connsiteY6" fmla="*/ 0 h 343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699" h="3436243">
                <a:moveTo>
                  <a:pt x="1057" y="0"/>
                </a:moveTo>
                <a:lnTo>
                  <a:pt x="9162699" y="29"/>
                </a:lnTo>
                <a:cubicBezTo>
                  <a:pt x="9161641" y="481629"/>
                  <a:pt x="9154232" y="2730277"/>
                  <a:pt x="9153174" y="3211877"/>
                </a:cubicBezTo>
                <a:cubicBezTo>
                  <a:pt x="9153174" y="3346312"/>
                  <a:pt x="9063243" y="3429893"/>
                  <a:pt x="8928808" y="3429893"/>
                </a:cubicBezTo>
                <a:lnTo>
                  <a:pt x="214914" y="3436243"/>
                </a:lnTo>
                <a:cubicBezTo>
                  <a:pt x="80479" y="3436243"/>
                  <a:pt x="73" y="3371712"/>
                  <a:pt x="73" y="3237277"/>
                </a:cubicBezTo>
                <a:cubicBezTo>
                  <a:pt x="-393" y="2716985"/>
                  <a:pt x="1523" y="520292"/>
                  <a:pt x="10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900"/>
            </a:lvl1pPr>
          </a:lstStyle>
          <a:p>
            <a:endParaRPr lang="x-none" dirty="0"/>
          </a:p>
          <a:p>
            <a:endParaRPr lang="x-none" dirty="0"/>
          </a:p>
          <a:p>
            <a:r>
              <a:rPr lang="x-none" dirty="0"/>
              <a:t>Haga click en el ícono para incluir una imagen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8436617" y="3683620"/>
            <a:ext cx="552254" cy="235534"/>
          </a:xfrm>
          <a:custGeom>
            <a:avLst/>
            <a:gdLst>
              <a:gd name="T0" fmla="*/ 2588 w 4816"/>
              <a:gd name="T1" fmla="*/ 996 h 2054"/>
              <a:gd name="T2" fmla="*/ 2680 w 4816"/>
              <a:gd name="T3" fmla="*/ 956 h 2054"/>
              <a:gd name="T4" fmla="*/ 2706 w 4816"/>
              <a:gd name="T5" fmla="*/ 884 h 2054"/>
              <a:gd name="T6" fmla="*/ 2688 w 4816"/>
              <a:gd name="T7" fmla="*/ 822 h 2054"/>
              <a:gd name="T8" fmla="*/ 2616 w 4816"/>
              <a:gd name="T9" fmla="*/ 776 h 2054"/>
              <a:gd name="T10" fmla="*/ 3726 w 4816"/>
              <a:gd name="T11" fmla="*/ 2 h 2054"/>
              <a:gd name="T12" fmla="*/ 3374 w 4816"/>
              <a:gd name="T13" fmla="*/ 88 h 2054"/>
              <a:gd name="T14" fmla="*/ 3082 w 4816"/>
              <a:gd name="T15" fmla="*/ 284 h 2054"/>
              <a:gd name="T16" fmla="*/ 2890 w 4816"/>
              <a:gd name="T17" fmla="*/ 326 h 2054"/>
              <a:gd name="T18" fmla="*/ 2608 w 4816"/>
              <a:gd name="T19" fmla="*/ 114 h 2054"/>
              <a:gd name="T20" fmla="*/ 2264 w 4816"/>
              <a:gd name="T21" fmla="*/ 8 h 2054"/>
              <a:gd name="T22" fmla="*/ 1954 w 4816"/>
              <a:gd name="T23" fmla="*/ 16 h 2054"/>
              <a:gd name="T24" fmla="*/ 1620 w 4816"/>
              <a:gd name="T25" fmla="*/ 142 h 2054"/>
              <a:gd name="T26" fmla="*/ 1352 w 4816"/>
              <a:gd name="T27" fmla="*/ 370 h 2054"/>
              <a:gd name="T28" fmla="*/ 262 w 4816"/>
              <a:gd name="T29" fmla="*/ 2016 h 2054"/>
              <a:gd name="T30" fmla="*/ 1432 w 4816"/>
              <a:gd name="T31" fmla="*/ 1772 h 2054"/>
              <a:gd name="T32" fmla="*/ 1726 w 4816"/>
              <a:gd name="T33" fmla="*/ 1968 h 2054"/>
              <a:gd name="T34" fmla="*/ 2078 w 4816"/>
              <a:gd name="T35" fmla="*/ 2052 h 2054"/>
              <a:gd name="T36" fmla="*/ 2384 w 4816"/>
              <a:gd name="T37" fmla="*/ 2024 h 2054"/>
              <a:gd name="T38" fmla="*/ 2710 w 4816"/>
              <a:gd name="T39" fmla="*/ 1882 h 2054"/>
              <a:gd name="T40" fmla="*/ 2964 w 4816"/>
              <a:gd name="T41" fmla="*/ 1640 h 2054"/>
              <a:gd name="T42" fmla="*/ 3170 w 4816"/>
              <a:gd name="T43" fmla="*/ 1848 h 2054"/>
              <a:gd name="T44" fmla="*/ 3486 w 4816"/>
              <a:gd name="T45" fmla="*/ 2008 h 2054"/>
              <a:gd name="T46" fmla="*/ 3788 w 4816"/>
              <a:gd name="T47" fmla="*/ 2054 h 2054"/>
              <a:gd name="T48" fmla="*/ 4094 w 4816"/>
              <a:gd name="T49" fmla="*/ 2008 h 2054"/>
              <a:gd name="T50" fmla="*/ 4364 w 4816"/>
              <a:gd name="T51" fmla="*/ 1878 h 2054"/>
              <a:gd name="T52" fmla="*/ 4582 w 4816"/>
              <a:gd name="T53" fmla="*/ 1680 h 2054"/>
              <a:gd name="T54" fmla="*/ 4736 w 4816"/>
              <a:gd name="T55" fmla="*/ 1428 h 2054"/>
              <a:gd name="T56" fmla="*/ 4812 w 4816"/>
              <a:gd name="T57" fmla="*/ 1132 h 2054"/>
              <a:gd name="T58" fmla="*/ 4804 w 4816"/>
              <a:gd name="T59" fmla="*/ 872 h 2054"/>
              <a:gd name="T60" fmla="*/ 4716 w 4816"/>
              <a:gd name="T61" fmla="*/ 582 h 2054"/>
              <a:gd name="T62" fmla="*/ 4550 w 4816"/>
              <a:gd name="T63" fmla="*/ 338 h 2054"/>
              <a:gd name="T64" fmla="*/ 4322 w 4816"/>
              <a:gd name="T65" fmla="*/ 150 h 2054"/>
              <a:gd name="T66" fmla="*/ 4046 w 4816"/>
              <a:gd name="T67" fmla="*/ 32 h 2054"/>
              <a:gd name="T68" fmla="*/ 3788 w 4816"/>
              <a:gd name="T69" fmla="*/ 0 h 2054"/>
              <a:gd name="T70" fmla="*/ 1510 w 4816"/>
              <a:gd name="T71" fmla="*/ 1390 h 2054"/>
              <a:gd name="T72" fmla="*/ 1130 w 4816"/>
              <a:gd name="T73" fmla="*/ 1440 h 2054"/>
              <a:gd name="T74" fmla="*/ 1156 w 4816"/>
              <a:gd name="T75" fmla="*/ 1348 h 2054"/>
              <a:gd name="T76" fmla="*/ 776 w 4816"/>
              <a:gd name="T77" fmla="*/ 648 h 2054"/>
              <a:gd name="T78" fmla="*/ 1150 w 4816"/>
              <a:gd name="T79" fmla="*/ 644 h 2054"/>
              <a:gd name="T80" fmla="*/ 1468 w 4816"/>
              <a:gd name="T81" fmla="*/ 722 h 2054"/>
              <a:gd name="T82" fmla="*/ 1932 w 4816"/>
              <a:gd name="T83" fmla="*/ 616 h 2054"/>
              <a:gd name="T84" fmla="*/ 1830 w 4816"/>
              <a:gd name="T85" fmla="*/ 706 h 2054"/>
              <a:gd name="T86" fmla="*/ 2446 w 4816"/>
              <a:gd name="T87" fmla="*/ 1372 h 2054"/>
              <a:gd name="T88" fmla="*/ 2070 w 4816"/>
              <a:gd name="T89" fmla="*/ 1440 h 2054"/>
              <a:gd name="T90" fmla="*/ 2092 w 4816"/>
              <a:gd name="T91" fmla="*/ 1372 h 2054"/>
              <a:gd name="T92" fmla="*/ 2086 w 4816"/>
              <a:gd name="T93" fmla="*/ 650 h 2054"/>
              <a:gd name="T94" fmla="*/ 2770 w 4816"/>
              <a:gd name="T95" fmla="*/ 618 h 2054"/>
              <a:gd name="T96" fmla="*/ 2944 w 4816"/>
              <a:gd name="T97" fmla="*/ 668 h 2054"/>
              <a:gd name="T98" fmla="*/ 3042 w 4816"/>
              <a:gd name="T99" fmla="*/ 794 h 2054"/>
              <a:gd name="T100" fmla="*/ 3048 w 4816"/>
              <a:gd name="T101" fmla="*/ 944 h 2054"/>
              <a:gd name="T102" fmla="*/ 2964 w 4816"/>
              <a:gd name="T103" fmla="*/ 1082 h 2054"/>
              <a:gd name="T104" fmla="*/ 2800 w 4816"/>
              <a:gd name="T105" fmla="*/ 1146 h 2054"/>
              <a:gd name="T106" fmla="*/ 4084 w 4816"/>
              <a:gd name="T107" fmla="*/ 804 h 2054"/>
              <a:gd name="T108" fmla="*/ 3594 w 4816"/>
              <a:gd name="T109" fmla="*/ 784 h 2054"/>
              <a:gd name="T110" fmla="*/ 4020 w 4816"/>
              <a:gd name="T111" fmla="*/ 972 h 2054"/>
              <a:gd name="T112" fmla="*/ 3934 w 4816"/>
              <a:gd name="T113" fmla="*/ 1152 h 2054"/>
              <a:gd name="T114" fmla="*/ 3598 w 4816"/>
              <a:gd name="T115" fmla="*/ 1390 h 2054"/>
              <a:gd name="T116" fmla="*/ 3216 w 4816"/>
              <a:gd name="T117" fmla="*/ 1440 h 2054"/>
              <a:gd name="T118" fmla="*/ 3242 w 4816"/>
              <a:gd name="T119" fmla="*/ 1348 h 2054"/>
              <a:gd name="T120" fmla="*/ 3228 w 4816"/>
              <a:gd name="T121" fmla="*/ 63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6" h="2054">
                <a:moveTo>
                  <a:pt x="2560" y="770"/>
                </a:moveTo>
                <a:lnTo>
                  <a:pt x="2446" y="770"/>
                </a:lnTo>
                <a:lnTo>
                  <a:pt x="2446" y="998"/>
                </a:lnTo>
                <a:lnTo>
                  <a:pt x="2558" y="998"/>
                </a:lnTo>
                <a:lnTo>
                  <a:pt x="2558" y="998"/>
                </a:lnTo>
                <a:lnTo>
                  <a:pt x="2588" y="996"/>
                </a:lnTo>
                <a:lnTo>
                  <a:pt x="2616" y="992"/>
                </a:lnTo>
                <a:lnTo>
                  <a:pt x="2640" y="984"/>
                </a:lnTo>
                <a:lnTo>
                  <a:pt x="2652" y="978"/>
                </a:lnTo>
                <a:lnTo>
                  <a:pt x="2662" y="972"/>
                </a:lnTo>
                <a:lnTo>
                  <a:pt x="2672" y="964"/>
                </a:lnTo>
                <a:lnTo>
                  <a:pt x="2680" y="956"/>
                </a:lnTo>
                <a:lnTo>
                  <a:pt x="2688" y="948"/>
                </a:lnTo>
                <a:lnTo>
                  <a:pt x="2694" y="936"/>
                </a:lnTo>
                <a:lnTo>
                  <a:pt x="2700" y="926"/>
                </a:lnTo>
                <a:lnTo>
                  <a:pt x="2702" y="912"/>
                </a:lnTo>
                <a:lnTo>
                  <a:pt x="2706" y="898"/>
                </a:lnTo>
                <a:lnTo>
                  <a:pt x="2706" y="884"/>
                </a:lnTo>
                <a:lnTo>
                  <a:pt x="2706" y="884"/>
                </a:lnTo>
                <a:lnTo>
                  <a:pt x="2706" y="868"/>
                </a:lnTo>
                <a:lnTo>
                  <a:pt x="2702" y="856"/>
                </a:lnTo>
                <a:lnTo>
                  <a:pt x="2700" y="842"/>
                </a:lnTo>
                <a:lnTo>
                  <a:pt x="2694" y="832"/>
                </a:lnTo>
                <a:lnTo>
                  <a:pt x="2688" y="822"/>
                </a:lnTo>
                <a:lnTo>
                  <a:pt x="2680" y="812"/>
                </a:lnTo>
                <a:lnTo>
                  <a:pt x="2672" y="804"/>
                </a:lnTo>
                <a:lnTo>
                  <a:pt x="2662" y="796"/>
                </a:lnTo>
                <a:lnTo>
                  <a:pt x="2652" y="790"/>
                </a:lnTo>
                <a:lnTo>
                  <a:pt x="2642" y="784"/>
                </a:lnTo>
                <a:lnTo>
                  <a:pt x="2616" y="776"/>
                </a:lnTo>
                <a:lnTo>
                  <a:pt x="2590" y="772"/>
                </a:lnTo>
                <a:lnTo>
                  <a:pt x="2560" y="770"/>
                </a:lnTo>
                <a:lnTo>
                  <a:pt x="2560" y="770"/>
                </a:lnTo>
                <a:close/>
                <a:moveTo>
                  <a:pt x="3788" y="0"/>
                </a:moveTo>
                <a:lnTo>
                  <a:pt x="3788" y="0"/>
                </a:lnTo>
                <a:lnTo>
                  <a:pt x="3726" y="2"/>
                </a:lnTo>
                <a:lnTo>
                  <a:pt x="3664" y="8"/>
                </a:lnTo>
                <a:lnTo>
                  <a:pt x="3604" y="16"/>
                </a:lnTo>
                <a:lnTo>
                  <a:pt x="3544" y="30"/>
                </a:lnTo>
                <a:lnTo>
                  <a:pt x="3486" y="46"/>
                </a:lnTo>
                <a:lnTo>
                  <a:pt x="3428" y="66"/>
                </a:lnTo>
                <a:lnTo>
                  <a:pt x="3374" y="88"/>
                </a:lnTo>
                <a:lnTo>
                  <a:pt x="3320" y="114"/>
                </a:lnTo>
                <a:lnTo>
                  <a:pt x="3268" y="142"/>
                </a:lnTo>
                <a:lnTo>
                  <a:pt x="3218" y="174"/>
                </a:lnTo>
                <a:lnTo>
                  <a:pt x="3170" y="208"/>
                </a:lnTo>
                <a:lnTo>
                  <a:pt x="3124" y="244"/>
                </a:lnTo>
                <a:lnTo>
                  <a:pt x="3082" y="284"/>
                </a:lnTo>
                <a:lnTo>
                  <a:pt x="3040" y="326"/>
                </a:lnTo>
                <a:lnTo>
                  <a:pt x="3000" y="370"/>
                </a:lnTo>
                <a:lnTo>
                  <a:pt x="2964" y="416"/>
                </a:lnTo>
                <a:lnTo>
                  <a:pt x="2964" y="416"/>
                </a:lnTo>
                <a:lnTo>
                  <a:pt x="2928" y="370"/>
                </a:lnTo>
                <a:lnTo>
                  <a:pt x="2890" y="326"/>
                </a:lnTo>
                <a:lnTo>
                  <a:pt x="2848" y="284"/>
                </a:lnTo>
                <a:lnTo>
                  <a:pt x="2804" y="244"/>
                </a:lnTo>
                <a:lnTo>
                  <a:pt x="2758" y="208"/>
                </a:lnTo>
                <a:lnTo>
                  <a:pt x="2710" y="174"/>
                </a:lnTo>
                <a:lnTo>
                  <a:pt x="2660" y="142"/>
                </a:lnTo>
                <a:lnTo>
                  <a:pt x="2608" y="114"/>
                </a:lnTo>
                <a:lnTo>
                  <a:pt x="2554" y="88"/>
                </a:lnTo>
                <a:lnTo>
                  <a:pt x="2500" y="66"/>
                </a:lnTo>
                <a:lnTo>
                  <a:pt x="2442" y="46"/>
                </a:lnTo>
                <a:lnTo>
                  <a:pt x="2384" y="30"/>
                </a:lnTo>
                <a:lnTo>
                  <a:pt x="2326" y="16"/>
                </a:lnTo>
                <a:lnTo>
                  <a:pt x="2264" y="8"/>
                </a:lnTo>
                <a:lnTo>
                  <a:pt x="2204" y="2"/>
                </a:lnTo>
                <a:lnTo>
                  <a:pt x="2140" y="0"/>
                </a:lnTo>
                <a:lnTo>
                  <a:pt x="2140" y="0"/>
                </a:lnTo>
                <a:lnTo>
                  <a:pt x="2078" y="2"/>
                </a:lnTo>
                <a:lnTo>
                  <a:pt x="2016" y="8"/>
                </a:lnTo>
                <a:lnTo>
                  <a:pt x="1954" y="16"/>
                </a:lnTo>
                <a:lnTo>
                  <a:pt x="1896" y="30"/>
                </a:lnTo>
                <a:lnTo>
                  <a:pt x="1838" y="46"/>
                </a:lnTo>
                <a:lnTo>
                  <a:pt x="1780" y="66"/>
                </a:lnTo>
                <a:lnTo>
                  <a:pt x="1726" y="88"/>
                </a:lnTo>
                <a:lnTo>
                  <a:pt x="1672" y="114"/>
                </a:lnTo>
                <a:lnTo>
                  <a:pt x="1620" y="142"/>
                </a:lnTo>
                <a:lnTo>
                  <a:pt x="1570" y="174"/>
                </a:lnTo>
                <a:lnTo>
                  <a:pt x="1522" y="208"/>
                </a:lnTo>
                <a:lnTo>
                  <a:pt x="1476" y="244"/>
                </a:lnTo>
                <a:lnTo>
                  <a:pt x="1432" y="284"/>
                </a:lnTo>
                <a:lnTo>
                  <a:pt x="1392" y="326"/>
                </a:lnTo>
                <a:lnTo>
                  <a:pt x="1352" y="370"/>
                </a:lnTo>
                <a:lnTo>
                  <a:pt x="1316" y="416"/>
                </a:lnTo>
                <a:lnTo>
                  <a:pt x="1316" y="38"/>
                </a:lnTo>
                <a:lnTo>
                  <a:pt x="0" y="38"/>
                </a:lnTo>
                <a:lnTo>
                  <a:pt x="0" y="616"/>
                </a:lnTo>
                <a:lnTo>
                  <a:pt x="262" y="616"/>
                </a:lnTo>
                <a:lnTo>
                  <a:pt x="262" y="2016"/>
                </a:lnTo>
                <a:lnTo>
                  <a:pt x="1316" y="2016"/>
                </a:lnTo>
                <a:lnTo>
                  <a:pt x="1316" y="1640"/>
                </a:lnTo>
                <a:lnTo>
                  <a:pt x="1316" y="1640"/>
                </a:lnTo>
                <a:lnTo>
                  <a:pt x="1352" y="1686"/>
                </a:lnTo>
                <a:lnTo>
                  <a:pt x="1392" y="1730"/>
                </a:lnTo>
                <a:lnTo>
                  <a:pt x="1432" y="1772"/>
                </a:lnTo>
                <a:lnTo>
                  <a:pt x="1476" y="1810"/>
                </a:lnTo>
                <a:lnTo>
                  <a:pt x="1522" y="1848"/>
                </a:lnTo>
                <a:lnTo>
                  <a:pt x="1570" y="1882"/>
                </a:lnTo>
                <a:lnTo>
                  <a:pt x="1620" y="1914"/>
                </a:lnTo>
                <a:lnTo>
                  <a:pt x="1672" y="1942"/>
                </a:lnTo>
                <a:lnTo>
                  <a:pt x="1726" y="1968"/>
                </a:lnTo>
                <a:lnTo>
                  <a:pt x="1780" y="1990"/>
                </a:lnTo>
                <a:lnTo>
                  <a:pt x="1838" y="2008"/>
                </a:lnTo>
                <a:lnTo>
                  <a:pt x="1896" y="2024"/>
                </a:lnTo>
                <a:lnTo>
                  <a:pt x="1954" y="2038"/>
                </a:lnTo>
                <a:lnTo>
                  <a:pt x="2016" y="2046"/>
                </a:lnTo>
                <a:lnTo>
                  <a:pt x="2078" y="2052"/>
                </a:lnTo>
                <a:lnTo>
                  <a:pt x="2140" y="2054"/>
                </a:lnTo>
                <a:lnTo>
                  <a:pt x="2140" y="2054"/>
                </a:lnTo>
                <a:lnTo>
                  <a:pt x="2204" y="2052"/>
                </a:lnTo>
                <a:lnTo>
                  <a:pt x="2264" y="2046"/>
                </a:lnTo>
                <a:lnTo>
                  <a:pt x="2326" y="2038"/>
                </a:lnTo>
                <a:lnTo>
                  <a:pt x="2384" y="2024"/>
                </a:lnTo>
                <a:lnTo>
                  <a:pt x="2442" y="2008"/>
                </a:lnTo>
                <a:lnTo>
                  <a:pt x="2500" y="1990"/>
                </a:lnTo>
                <a:lnTo>
                  <a:pt x="2554" y="1968"/>
                </a:lnTo>
                <a:lnTo>
                  <a:pt x="2608" y="1942"/>
                </a:lnTo>
                <a:lnTo>
                  <a:pt x="2660" y="1914"/>
                </a:lnTo>
                <a:lnTo>
                  <a:pt x="2710" y="1882"/>
                </a:lnTo>
                <a:lnTo>
                  <a:pt x="2758" y="1848"/>
                </a:lnTo>
                <a:lnTo>
                  <a:pt x="2804" y="1810"/>
                </a:lnTo>
                <a:lnTo>
                  <a:pt x="2848" y="1772"/>
                </a:lnTo>
                <a:lnTo>
                  <a:pt x="2890" y="1730"/>
                </a:lnTo>
                <a:lnTo>
                  <a:pt x="2928" y="1686"/>
                </a:lnTo>
                <a:lnTo>
                  <a:pt x="2964" y="1640"/>
                </a:lnTo>
                <a:lnTo>
                  <a:pt x="2964" y="1640"/>
                </a:lnTo>
                <a:lnTo>
                  <a:pt x="3000" y="1686"/>
                </a:lnTo>
                <a:lnTo>
                  <a:pt x="3040" y="1730"/>
                </a:lnTo>
                <a:lnTo>
                  <a:pt x="3082" y="1772"/>
                </a:lnTo>
                <a:lnTo>
                  <a:pt x="3124" y="1810"/>
                </a:lnTo>
                <a:lnTo>
                  <a:pt x="3170" y="1848"/>
                </a:lnTo>
                <a:lnTo>
                  <a:pt x="3218" y="1882"/>
                </a:lnTo>
                <a:lnTo>
                  <a:pt x="3268" y="1914"/>
                </a:lnTo>
                <a:lnTo>
                  <a:pt x="3320" y="1942"/>
                </a:lnTo>
                <a:lnTo>
                  <a:pt x="3374" y="1968"/>
                </a:lnTo>
                <a:lnTo>
                  <a:pt x="3428" y="1990"/>
                </a:lnTo>
                <a:lnTo>
                  <a:pt x="3486" y="2008"/>
                </a:lnTo>
                <a:lnTo>
                  <a:pt x="3544" y="2024"/>
                </a:lnTo>
                <a:lnTo>
                  <a:pt x="3604" y="2038"/>
                </a:lnTo>
                <a:lnTo>
                  <a:pt x="3664" y="2046"/>
                </a:lnTo>
                <a:lnTo>
                  <a:pt x="3726" y="2052"/>
                </a:lnTo>
                <a:lnTo>
                  <a:pt x="3788" y="2054"/>
                </a:lnTo>
                <a:lnTo>
                  <a:pt x="3788" y="2054"/>
                </a:lnTo>
                <a:lnTo>
                  <a:pt x="3842" y="2052"/>
                </a:lnTo>
                <a:lnTo>
                  <a:pt x="3894" y="2048"/>
                </a:lnTo>
                <a:lnTo>
                  <a:pt x="3946" y="2042"/>
                </a:lnTo>
                <a:lnTo>
                  <a:pt x="3996" y="2034"/>
                </a:lnTo>
                <a:lnTo>
                  <a:pt x="4046" y="2022"/>
                </a:lnTo>
                <a:lnTo>
                  <a:pt x="4094" y="2008"/>
                </a:lnTo>
                <a:lnTo>
                  <a:pt x="4142" y="1992"/>
                </a:lnTo>
                <a:lnTo>
                  <a:pt x="4188" y="1974"/>
                </a:lnTo>
                <a:lnTo>
                  <a:pt x="4234" y="1954"/>
                </a:lnTo>
                <a:lnTo>
                  <a:pt x="4278" y="1930"/>
                </a:lnTo>
                <a:lnTo>
                  <a:pt x="4322" y="1906"/>
                </a:lnTo>
                <a:lnTo>
                  <a:pt x="4364" y="1878"/>
                </a:lnTo>
                <a:lnTo>
                  <a:pt x="4404" y="1850"/>
                </a:lnTo>
                <a:lnTo>
                  <a:pt x="4442" y="1820"/>
                </a:lnTo>
                <a:lnTo>
                  <a:pt x="4480" y="1788"/>
                </a:lnTo>
                <a:lnTo>
                  <a:pt x="4516" y="1754"/>
                </a:lnTo>
                <a:lnTo>
                  <a:pt x="4550" y="1718"/>
                </a:lnTo>
                <a:lnTo>
                  <a:pt x="4582" y="1680"/>
                </a:lnTo>
                <a:lnTo>
                  <a:pt x="4612" y="1642"/>
                </a:lnTo>
                <a:lnTo>
                  <a:pt x="4640" y="1602"/>
                </a:lnTo>
                <a:lnTo>
                  <a:pt x="4668" y="1560"/>
                </a:lnTo>
                <a:lnTo>
                  <a:pt x="4692" y="1518"/>
                </a:lnTo>
                <a:lnTo>
                  <a:pt x="4716" y="1472"/>
                </a:lnTo>
                <a:lnTo>
                  <a:pt x="4736" y="1428"/>
                </a:lnTo>
                <a:lnTo>
                  <a:pt x="4754" y="1380"/>
                </a:lnTo>
                <a:lnTo>
                  <a:pt x="4770" y="1334"/>
                </a:lnTo>
                <a:lnTo>
                  <a:pt x="4784" y="1284"/>
                </a:lnTo>
                <a:lnTo>
                  <a:pt x="4796" y="1234"/>
                </a:lnTo>
                <a:lnTo>
                  <a:pt x="4804" y="1184"/>
                </a:lnTo>
                <a:lnTo>
                  <a:pt x="4812" y="1132"/>
                </a:lnTo>
                <a:lnTo>
                  <a:pt x="4816" y="1080"/>
                </a:lnTo>
                <a:lnTo>
                  <a:pt x="4816" y="1028"/>
                </a:lnTo>
                <a:lnTo>
                  <a:pt x="4816" y="1028"/>
                </a:lnTo>
                <a:lnTo>
                  <a:pt x="4816" y="976"/>
                </a:lnTo>
                <a:lnTo>
                  <a:pt x="4812" y="922"/>
                </a:lnTo>
                <a:lnTo>
                  <a:pt x="4804" y="872"/>
                </a:lnTo>
                <a:lnTo>
                  <a:pt x="4796" y="820"/>
                </a:lnTo>
                <a:lnTo>
                  <a:pt x="4784" y="772"/>
                </a:lnTo>
                <a:lnTo>
                  <a:pt x="4770" y="722"/>
                </a:lnTo>
                <a:lnTo>
                  <a:pt x="4754" y="674"/>
                </a:lnTo>
                <a:lnTo>
                  <a:pt x="4736" y="628"/>
                </a:lnTo>
                <a:lnTo>
                  <a:pt x="4716" y="582"/>
                </a:lnTo>
                <a:lnTo>
                  <a:pt x="4692" y="538"/>
                </a:lnTo>
                <a:lnTo>
                  <a:pt x="4668" y="496"/>
                </a:lnTo>
                <a:lnTo>
                  <a:pt x="4640" y="454"/>
                </a:lnTo>
                <a:lnTo>
                  <a:pt x="4612" y="414"/>
                </a:lnTo>
                <a:lnTo>
                  <a:pt x="4582" y="374"/>
                </a:lnTo>
                <a:lnTo>
                  <a:pt x="4550" y="338"/>
                </a:lnTo>
                <a:lnTo>
                  <a:pt x="4516" y="302"/>
                </a:lnTo>
                <a:lnTo>
                  <a:pt x="4480" y="268"/>
                </a:lnTo>
                <a:lnTo>
                  <a:pt x="4442" y="236"/>
                </a:lnTo>
                <a:lnTo>
                  <a:pt x="4404" y="204"/>
                </a:lnTo>
                <a:lnTo>
                  <a:pt x="4364" y="176"/>
                </a:lnTo>
                <a:lnTo>
                  <a:pt x="4322" y="150"/>
                </a:lnTo>
                <a:lnTo>
                  <a:pt x="4278" y="124"/>
                </a:lnTo>
                <a:lnTo>
                  <a:pt x="4234" y="102"/>
                </a:lnTo>
                <a:lnTo>
                  <a:pt x="4188" y="80"/>
                </a:lnTo>
                <a:lnTo>
                  <a:pt x="4142" y="62"/>
                </a:lnTo>
                <a:lnTo>
                  <a:pt x="4094" y="46"/>
                </a:lnTo>
                <a:lnTo>
                  <a:pt x="4046" y="32"/>
                </a:lnTo>
                <a:lnTo>
                  <a:pt x="3996" y="20"/>
                </a:lnTo>
                <a:lnTo>
                  <a:pt x="3946" y="12"/>
                </a:lnTo>
                <a:lnTo>
                  <a:pt x="3894" y="6"/>
                </a:lnTo>
                <a:lnTo>
                  <a:pt x="3842" y="2"/>
                </a:lnTo>
                <a:lnTo>
                  <a:pt x="3788" y="0"/>
                </a:lnTo>
                <a:lnTo>
                  <a:pt x="3788" y="0"/>
                </a:lnTo>
                <a:close/>
                <a:moveTo>
                  <a:pt x="1830" y="706"/>
                </a:moveTo>
                <a:lnTo>
                  <a:pt x="1506" y="1110"/>
                </a:lnTo>
                <a:lnTo>
                  <a:pt x="1506" y="1348"/>
                </a:lnTo>
                <a:lnTo>
                  <a:pt x="1506" y="1348"/>
                </a:lnTo>
                <a:lnTo>
                  <a:pt x="1506" y="1372"/>
                </a:lnTo>
                <a:lnTo>
                  <a:pt x="1510" y="1390"/>
                </a:lnTo>
                <a:lnTo>
                  <a:pt x="1514" y="1406"/>
                </a:lnTo>
                <a:lnTo>
                  <a:pt x="1518" y="1418"/>
                </a:lnTo>
                <a:lnTo>
                  <a:pt x="1526" y="1436"/>
                </a:lnTo>
                <a:lnTo>
                  <a:pt x="1530" y="1440"/>
                </a:lnTo>
                <a:lnTo>
                  <a:pt x="1130" y="1440"/>
                </a:lnTo>
                <a:lnTo>
                  <a:pt x="1130" y="1440"/>
                </a:lnTo>
                <a:lnTo>
                  <a:pt x="1134" y="1436"/>
                </a:lnTo>
                <a:lnTo>
                  <a:pt x="1142" y="1418"/>
                </a:lnTo>
                <a:lnTo>
                  <a:pt x="1146" y="1406"/>
                </a:lnTo>
                <a:lnTo>
                  <a:pt x="1152" y="1390"/>
                </a:lnTo>
                <a:lnTo>
                  <a:pt x="1154" y="1372"/>
                </a:lnTo>
                <a:lnTo>
                  <a:pt x="1156" y="1348"/>
                </a:lnTo>
                <a:lnTo>
                  <a:pt x="1156" y="1110"/>
                </a:lnTo>
                <a:lnTo>
                  <a:pt x="834" y="708"/>
                </a:lnTo>
                <a:lnTo>
                  <a:pt x="834" y="708"/>
                </a:lnTo>
                <a:lnTo>
                  <a:pt x="814" y="684"/>
                </a:lnTo>
                <a:lnTo>
                  <a:pt x="794" y="664"/>
                </a:lnTo>
                <a:lnTo>
                  <a:pt x="776" y="648"/>
                </a:lnTo>
                <a:lnTo>
                  <a:pt x="762" y="636"/>
                </a:lnTo>
                <a:lnTo>
                  <a:pt x="740" y="620"/>
                </a:lnTo>
                <a:lnTo>
                  <a:pt x="732" y="616"/>
                </a:lnTo>
                <a:lnTo>
                  <a:pt x="1138" y="616"/>
                </a:lnTo>
                <a:lnTo>
                  <a:pt x="1138" y="616"/>
                </a:lnTo>
                <a:lnTo>
                  <a:pt x="1150" y="644"/>
                </a:lnTo>
                <a:lnTo>
                  <a:pt x="1168" y="678"/>
                </a:lnTo>
                <a:lnTo>
                  <a:pt x="1194" y="722"/>
                </a:lnTo>
                <a:lnTo>
                  <a:pt x="1328" y="930"/>
                </a:lnTo>
                <a:lnTo>
                  <a:pt x="1332" y="930"/>
                </a:lnTo>
                <a:lnTo>
                  <a:pt x="1468" y="722"/>
                </a:lnTo>
                <a:lnTo>
                  <a:pt x="1468" y="722"/>
                </a:lnTo>
                <a:lnTo>
                  <a:pt x="1494" y="678"/>
                </a:lnTo>
                <a:lnTo>
                  <a:pt x="1512" y="644"/>
                </a:lnTo>
                <a:lnTo>
                  <a:pt x="1522" y="624"/>
                </a:lnTo>
                <a:lnTo>
                  <a:pt x="1524" y="616"/>
                </a:lnTo>
                <a:lnTo>
                  <a:pt x="1932" y="616"/>
                </a:lnTo>
                <a:lnTo>
                  <a:pt x="1932" y="616"/>
                </a:lnTo>
                <a:lnTo>
                  <a:pt x="1924" y="620"/>
                </a:lnTo>
                <a:lnTo>
                  <a:pt x="1902" y="634"/>
                </a:lnTo>
                <a:lnTo>
                  <a:pt x="1888" y="646"/>
                </a:lnTo>
                <a:lnTo>
                  <a:pt x="1870" y="662"/>
                </a:lnTo>
                <a:lnTo>
                  <a:pt x="1850" y="682"/>
                </a:lnTo>
                <a:lnTo>
                  <a:pt x="1830" y="706"/>
                </a:lnTo>
                <a:lnTo>
                  <a:pt x="1830" y="706"/>
                </a:lnTo>
                <a:close/>
                <a:moveTo>
                  <a:pt x="2734" y="1150"/>
                </a:moveTo>
                <a:lnTo>
                  <a:pt x="2444" y="1150"/>
                </a:lnTo>
                <a:lnTo>
                  <a:pt x="2444" y="1348"/>
                </a:lnTo>
                <a:lnTo>
                  <a:pt x="2444" y="1348"/>
                </a:lnTo>
                <a:lnTo>
                  <a:pt x="2446" y="1372"/>
                </a:lnTo>
                <a:lnTo>
                  <a:pt x="2448" y="1390"/>
                </a:lnTo>
                <a:lnTo>
                  <a:pt x="2452" y="1406"/>
                </a:lnTo>
                <a:lnTo>
                  <a:pt x="2456" y="1418"/>
                </a:lnTo>
                <a:lnTo>
                  <a:pt x="2464" y="1436"/>
                </a:lnTo>
                <a:lnTo>
                  <a:pt x="2468" y="1440"/>
                </a:lnTo>
                <a:lnTo>
                  <a:pt x="2070" y="1440"/>
                </a:lnTo>
                <a:lnTo>
                  <a:pt x="2070" y="1440"/>
                </a:lnTo>
                <a:lnTo>
                  <a:pt x="2074" y="1436"/>
                </a:lnTo>
                <a:lnTo>
                  <a:pt x="2082" y="1420"/>
                </a:lnTo>
                <a:lnTo>
                  <a:pt x="2086" y="1406"/>
                </a:lnTo>
                <a:lnTo>
                  <a:pt x="2088" y="1390"/>
                </a:lnTo>
                <a:lnTo>
                  <a:pt x="2092" y="1372"/>
                </a:lnTo>
                <a:lnTo>
                  <a:pt x="2092" y="1348"/>
                </a:lnTo>
                <a:lnTo>
                  <a:pt x="2092" y="706"/>
                </a:lnTo>
                <a:lnTo>
                  <a:pt x="2092" y="706"/>
                </a:lnTo>
                <a:lnTo>
                  <a:pt x="2092" y="686"/>
                </a:lnTo>
                <a:lnTo>
                  <a:pt x="2088" y="666"/>
                </a:lnTo>
                <a:lnTo>
                  <a:pt x="2086" y="650"/>
                </a:lnTo>
                <a:lnTo>
                  <a:pt x="2082" y="638"/>
                </a:lnTo>
                <a:lnTo>
                  <a:pt x="2074" y="622"/>
                </a:lnTo>
                <a:lnTo>
                  <a:pt x="2070" y="616"/>
                </a:lnTo>
                <a:lnTo>
                  <a:pt x="2734" y="616"/>
                </a:lnTo>
                <a:lnTo>
                  <a:pt x="2734" y="616"/>
                </a:lnTo>
                <a:lnTo>
                  <a:pt x="2770" y="618"/>
                </a:lnTo>
                <a:lnTo>
                  <a:pt x="2802" y="620"/>
                </a:lnTo>
                <a:lnTo>
                  <a:pt x="2834" y="626"/>
                </a:lnTo>
                <a:lnTo>
                  <a:pt x="2864" y="634"/>
                </a:lnTo>
                <a:lnTo>
                  <a:pt x="2894" y="644"/>
                </a:lnTo>
                <a:lnTo>
                  <a:pt x="2920" y="656"/>
                </a:lnTo>
                <a:lnTo>
                  <a:pt x="2944" y="668"/>
                </a:lnTo>
                <a:lnTo>
                  <a:pt x="2966" y="684"/>
                </a:lnTo>
                <a:lnTo>
                  <a:pt x="2986" y="702"/>
                </a:lnTo>
                <a:lnTo>
                  <a:pt x="3004" y="722"/>
                </a:lnTo>
                <a:lnTo>
                  <a:pt x="3020" y="744"/>
                </a:lnTo>
                <a:lnTo>
                  <a:pt x="3032" y="768"/>
                </a:lnTo>
                <a:lnTo>
                  <a:pt x="3042" y="794"/>
                </a:lnTo>
                <a:lnTo>
                  <a:pt x="3050" y="822"/>
                </a:lnTo>
                <a:lnTo>
                  <a:pt x="3054" y="852"/>
                </a:lnTo>
                <a:lnTo>
                  <a:pt x="3056" y="884"/>
                </a:lnTo>
                <a:lnTo>
                  <a:pt x="3056" y="884"/>
                </a:lnTo>
                <a:lnTo>
                  <a:pt x="3054" y="916"/>
                </a:lnTo>
                <a:lnTo>
                  <a:pt x="3048" y="944"/>
                </a:lnTo>
                <a:lnTo>
                  <a:pt x="3042" y="972"/>
                </a:lnTo>
                <a:lnTo>
                  <a:pt x="3030" y="998"/>
                </a:lnTo>
                <a:lnTo>
                  <a:pt x="3018" y="1022"/>
                </a:lnTo>
                <a:lnTo>
                  <a:pt x="3002" y="1044"/>
                </a:lnTo>
                <a:lnTo>
                  <a:pt x="2984" y="1064"/>
                </a:lnTo>
                <a:lnTo>
                  <a:pt x="2964" y="1082"/>
                </a:lnTo>
                <a:lnTo>
                  <a:pt x="2942" y="1098"/>
                </a:lnTo>
                <a:lnTo>
                  <a:pt x="2916" y="1112"/>
                </a:lnTo>
                <a:lnTo>
                  <a:pt x="2890" y="1124"/>
                </a:lnTo>
                <a:lnTo>
                  <a:pt x="2862" y="1134"/>
                </a:lnTo>
                <a:lnTo>
                  <a:pt x="2832" y="1140"/>
                </a:lnTo>
                <a:lnTo>
                  <a:pt x="2800" y="1146"/>
                </a:lnTo>
                <a:lnTo>
                  <a:pt x="2768" y="1150"/>
                </a:lnTo>
                <a:lnTo>
                  <a:pt x="2734" y="1150"/>
                </a:lnTo>
                <a:lnTo>
                  <a:pt x="2734" y="1150"/>
                </a:lnTo>
                <a:close/>
                <a:moveTo>
                  <a:pt x="4092" y="808"/>
                </a:moveTo>
                <a:lnTo>
                  <a:pt x="4092" y="808"/>
                </a:lnTo>
                <a:lnTo>
                  <a:pt x="4084" y="804"/>
                </a:lnTo>
                <a:lnTo>
                  <a:pt x="4066" y="796"/>
                </a:lnTo>
                <a:lnTo>
                  <a:pt x="4052" y="792"/>
                </a:lnTo>
                <a:lnTo>
                  <a:pt x="4034" y="788"/>
                </a:lnTo>
                <a:lnTo>
                  <a:pt x="4014" y="786"/>
                </a:lnTo>
                <a:lnTo>
                  <a:pt x="3992" y="784"/>
                </a:lnTo>
                <a:lnTo>
                  <a:pt x="3594" y="784"/>
                </a:lnTo>
                <a:lnTo>
                  <a:pt x="3594" y="984"/>
                </a:lnTo>
                <a:lnTo>
                  <a:pt x="3914" y="984"/>
                </a:lnTo>
                <a:lnTo>
                  <a:pt x="3914" y="984"/>
                </a:lnTo>
                <a:lnTo>
                  <a:pt x="3956" y="982"/>
                </a:lnTo>
                <a:lnTo>
                  <a:pt x="3990" y="978"/>
                </a:lnTo>
                <a:lnTo>
                  <a:pt x="4020" y="972"/>
                </a:lnTo>
                <a:lnTo>
                  <a:pt x="4020" y="1168"/>
                </a:lnTo>
                <a:lnTo>
                  <a:pt x="4020" y="1168"/>
                </a:lnTo>
                <a:lnTo>
                  <a:pt x="4012" y="1166"/>
                </a:lnTo>
                <a:lnTo>
                  <a:pt x="3990" y="1160"/>
                </a:lnTo>
                <a:lnTo>
                  <a:pt x="3956" y="1154"/>
                </a:lnTo>
                <a:lnTo>
                  <a:pt x="3934" y="1152"/>
                </a:lnTo>
                <a:lnTo>
                  <a:pt x="3914" y="1150"/>
                </a:lnTo>
                <a:lnTo>
                  <a:pt x="3594" y="1150"/>
                </a:lnTo>
                <a:lnTo>
                  <a:pt x="3594" y="1348"/>
                </a:lnTo>
                <a:lnTo>
                  <a:pt x="3594" y="1348"/>
                </a:lnTo>
                <a:lnTo>
                  <a:pt x="3594" y="1370"/>
                </a:lnTo>
                <a:lnTo>
                  <a:pt x="3598" y="1390"/>
                </a:lnTo>
                <a:lnTo>
                  <a:pt x="3602" y="1406"/>
                </a:lnTo>
                <a:lnTo>
                  <a:pt x="3606" y="1418"/>
                </a:lnTo>
                <a:lnTo>
                  <a:pt x="3614" y="1434"/>
                </a:lnTo>
                <a:lnTo>
                  <a:pt x="3618" y="1440"/>
                </a:lnTo>
                <a:lnTo>
                  <a:pt x="3216" y="1440"/>
                </a:lnTo>
                <a:lnTo>
                  <a:pt x="3216" y="1440"/>
                </a:lnTo>
                <a:lnTo>
                  <a:pt x="3220" y="1434"/>
                </a:lnTo>
                <a:lnTo>
                  <a:pt x="3228" y="1418"/>
                </a:lnTo>
                <a:lnTo>
                  <a:pt x="3234" y="1406"/>
                </a:lnTo>
                <a:lnTo>
                  <a:pt x="3238" y="1390"/>
                </a:lnTo>
                <a:lnTo>
                  <a:pt x="3240" y="1370"/>
                </a:lnTo>
                <a:lnTo>
                  <a:pt x="3242" y="1348"/>
                </a:lnTo>
                <a:lnTo>
                  <a:pt x="3242" y="706"/>
                </a:lnTo>
                <a:lnTo>
                  <a:pt x="3242" y="706"/>
                </a:lnTo>
                <a:lnTo>
                  <a:pt x="3240" y="684"/>
                </a:lnTo>
                <a:lnTo>
                  <a:pt x="3238" y="666"/>
                </a:lnTo>
                <a:lnTo>
                  <a:pt x="3234" y="650"/>
                </a:lnTo>
                <a:lnTo>
                  <a:pt x="3228" y="638"/>
                </a:lnTo>
                <a:lnTo>
                  <a:pt x="3220" y="622"/>
                </a:lnTo>
                <a:lnTo>
                  <a:pt x="3216" y="616"/>
                </a:lnTo>
                <a:lnTo>
                  <a:pt x="4092" y="616"/>
                </a:lnTo>
                <a:lnTo>
                  <a:pt x="4092" y="808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3 Marcador de texto">
            <a:extLst>
              <a:ext uri="{FF2B5EF4-FFF2-40B4-BE49-F238E27FC236}">
                <a16:creationId xmlns="" xmlns:a16="http://schemas.microsoft.com/office/drawing/2014/main" id="{23E6A1BB-72B5-C842-88F0-28CB4B7905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4951" y="3925263"/>
            <a:ext cx="79494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CARÁTULA INTERNA</a:t>
            </a:r>
            <a:endParaRPr lang="es-AR" dirty="0"/>
          </a:p>
        </p:txBody>
      </p:sp>
      <p:sp>
        <p:nvSpPr>
          <p:cNvPr id="8" name="3 Marcador de texto">
            <a:extLst>
              <a:ext uri="{FF2B5EF4-FFF2-40B4-BE49-F238E27FC236}">
                <a16:creationId xmlns="" xmlns:a16="http://schemas.microsoft.com/office/drawing/2014/main" id="{68FD51B1-D9B0-4047-925A-AA43501EC5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4001" y="3664922"/>
            <a:ext cx="793040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21075" b="8053"/>
          <a:stretch/>
        </p:blipFill>
        <p:spPr>
          <a:xfrm>
            <a:off x="-4572" y="4645828"/>
            <a:ext cx="491976" cy="49479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-5405"/>
          <a:stretch/>
        </p:blipFill>
        <p:spPr>
          <a:xfrm flipH="1">
            <a:off x="8469833" y="4122421"/>
            <a:ext cx="674167" cy="10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6350"/>
            <a:ext cx="9144000" cy="51371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28 Grupo"/>
          <p:cNvGrpSpPr/>
          <p:nvPr userDrawn="1"/>
        </p:nvGrpSpPr>
        <p:grpSpPr>
          <a:xfrm>
            <a:off x="3351684" y="2078423"/>
            <a:ext cx="2412816" cy="964753"/>
            <a:chOff x="4799806" y="-40803"/>
            <a:chExt cx="2052637" cy="820737"/>
          </a:xfrm>
          <a:solidFill>
            <a:schemeClr val="bg1"/>
          </a:solidFill>
        </p:grpSpPr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5249477" y="-40803"/>
              <a:ext cx="1130300" cy="481012"/>
            </a:xfrm>
            <a:custGeom>
              <a:avLst/>
              <a:gdLst>
                <a:gd name="T0" fmla="*/ 1530 w 2848"/>
                <a:gd name="T1" fmla="*/ 588 h 1212"/>
                <a:gd name="T2" fmla="*/ 1585 w 2848"/>
                <a:gd name="T3" fmla="*/ 564 h 1212"/>
                <a:gd name="T4" fmla="*/ 1600 w 2848"/>
                <a:gd name="T5" fmla="*/ 522 h 1212"/>
                <a:gd name="T6" fmla="*/ 1590 w 2848"/>
                <a:gd name="T7" fmla="*/ 485 h 1212"/>
                <a:gd name="T8" fmla="*/ 1547 w 2848"/>
                <a:gd name="T9" fmla="*/ 458 h 1212"/>
                <a:gd name="T10" fmla="*/ 2203 w 2848"/>
                <a:gd name="T11" fmla="*/ 1 h 1212"/>
                <a:gd name="T12" fmla="*/ 1995 w 2848"/>
                <a:gd name="T13" fmla="*/ 52 h 1212"/>
                <a:gd name="T14" fmla="*/ 1823 w 2848"/>
                <a:gd name="T15" fmla="*/ 168 h 1212"/>
                <a:gd name="T16" fmla="*/ 1709 w 2848"/>
                <a:gd name="T17" fmla="*/ 192 h 1212"/>
                <a:gd name="T18" fmla="*/ 1542 w 2848"/>
                <a:gd name="T19" fmla="*/ 67 h 1212"/>
                <a:gd name="T20" fmla="*/ 1339 w 2848"/>
                <a:gd name="T21" fmla="*/ 5 h 1212"/>
                <a:gd name="T22" fmla="*/ 1156 w 2848"/>
                <a:gd name="T23" fmla="*/ 9 h 1212"/>
                <a:gd name="T24" fmla="*/ 958 w 2848"/>
                <a:gd name="T25" fmla="*/ 84 h 1212"/>
                <a:gd name="T26" fmla="*/ 800 w 2848"/>
                <a:gd name="T27" fmla="*/ 218 h 1212"/>
                <a:gd name="T28" fmla="*/ 155 w 2848"/>
                <a:gd name="T29" fmla="*/ 1190 h 1212"/>
                <a:gd name="T30" fmla="*/ 847 w 2848"/>
                <a:gd name="T31" fmla="*/ 1046 h 1212"/>
                <a:gd name="T32" fmla="*/ 1021 w 2848"/>
                <a:gd name="T33" fmla="*/ 1161 h 1212"/>
                <a:gd name="T34" fmla="*/ 1229 w 2848"/>
                <a:gd name="T35" fmla="*/ 1211 h 1212"/>
                <a:gd name="T36" fmla="*/ 1410 w 2848"/>
                <a:gd name="T37" fmla="*/ 1194 h 1212"/>
                <a:gd name="T38" fmla="*/ 1603 w 2848"/>
                <a:gd name="T39" fmla="*/ 1111 h 1212"/>
                <a:gd name="T40" fmla="*/ 1753 w 2848"/>
                <a:gd name="T41" fmla="*/ 968 h 1212"/>
                <a:gd name="T42" fmla="*/ 1875 w 2848"/>
                <a:gd name="T43" fmla="*/ 1090 h 1212"/>
                <a:gd name="T44" fmla="*/ 2061 w 2848"/>
                <a:gd name="T45" fmla="*/ 1185 h 1212"/>
                <a:gd name="T46" fmla="*/ 2240 w 2848"/>
                <a:gd name="T47" fmla="*/ 1212 h 1212"/>
                <a:gd name="T48" fmla="*/ 2421 w 2848"/>
                <a:gd name="T49" fmla="*/ 1185 h 1212"/>
                <a:gd name="T50" fmla="*/ 2581 w 2848"/>
                <a:gd name="T51" fmla="*/ 1108 h 1212"/>
                <a:gd name="T52" fmla="*/ 2710 w 2848"/>
                <a:gd name="T53" fmla="*/ 991 h 1212"/>
                <a:gd name="T54" fmla="*/ 2801 w 2848"/>
                <a:gd name="T55" fmla="*/ 843 h 1212"/>
                <a:gd name="T56" fmla="*/ 2846 w 2848"/>
                <a:gd name="T57" fmla="*/ 668 h 1212"/>
                <a:gd name="T58" fmla="*/ 2841 w 2848"/>
                <a:gd name="T59" fmla="*/ 515 h 1212"/>
                <a:gd name="T60" fmla="*/ 2789 w 2848"/>
                <a:gd name="T61" fmla="*/ 343 h 1212"/>
                <a:gd name="T62" fmla="*/ 2691 w 2848"/>
                <a:gd name="T63" fmla="*/ 199 h 1212"/>
                <a:gd name="T64" fmla="*/ 2556 w 2848"/>
                <a:gd name="T65" fmla="*/ 89 h 1212"/>
                <a:gd name="T66" fmla="*/ 2393 w 2848"/>
                <a:gd name="T67" fmla="*/ 19 h 1212"/>
                <a:gd name="T68" fmla="*/ 2240 w 2848"/>
                <a:gd name="T69" fmla="*/ 0 h 1212"/>
                <a:gd name="T70" fmla="*/ 893 w 2848"/>
                <a:gd name="T71" fmla="*/ 820 h 1212"/>
                <a:gd name="T72" fmla="*/ 668 w 2848"/>
                <a:gd name="T73" fmla="*/ 850 h 1212"/>
                <a:gd name="T74" fmla="*/ 684 w 2848"/>
                <a:gd name="T75" fmla="*/ 795 h 1212"/>
                <a:gd name="T76" fmla="*/ 459 w 2848"/>
                <a:gd name="T77" fmla="*/ 382 h 1212"/>
                <a:gd name="T78" fmla="*/ 680 w 2848"/>
                <a:gd name="T79" fmla="*/ 380 h 1212"/>
                <a:gd name="T80" fmla="*/ 868 w 2848"/>
                <a:gd name="T81" fmla="*/ 426 h 1212"/>
                <a:gd name="T82" fmla="*/ 1143 w 2848"/>
                <a:gd name="T83" fmla="*/ 363 h 1212"/>
                <a:gd name="T84" fmla="*/ 1082 w 2848"/>
                <a:gd name="T85" fmla="*/ 417 h 1212"/>
                <a:gd name="T86" fmla="*/ 1446 w 2848"/>
                <a:gd name="T87" fmla="*/ 810 h 1212"/>
                <a:gd name="T88" fmla="*/ 1224 w 2848"/>
                <a:gd name="T89" fmla="*/ 850 h 1212"/>
                <a:gd name="T90" fmla="*/ 1237 w 2848"/>
                <a:gd name="T91" fmla="*/ 810 h 1212"/>
                <a:gd name="T92" fmla="*/ 1234 w 2848"/>
                <a:gd name="T93" fmla="*/ 384 h 1212"/>
                <a:gd name="T94" fmla="*/ 1638 w 2848"/>
                <a:gd name="T95" fmla="*/ 365 h 1212"/>
                <a:gd name="T96" fmla="*/ 1741 w 2848"/>
                <a:gd name="T97" fmla="*/ 394 h 1212"/>
                <a:gd name="T98" fmla="*/ 1799 w 2848"/>
                <a:gd name="T99" fmla="*/ 469 h 1212"/>
                <a:gd name="T100" fmla="*/ 1802 w 2848"/>
                <a:gd name="T101" fmla="*/ 557 h 1212"/>
                <a:gd name="T102" fmla="*/ 1753 w 2848"/>
                <a:gd name="T103" fmla="*/ 638 h 1212"/>
                <a:gd name="T104" fmla="*/ 1656 w 2848"/>
                <a:gd name="T105" fmla="*/ 676 h 1212"/>
                <a:gd name="T106" fmla="*/ 2415 w 2848"/>
                <a:gd name="T107" fmla="*/ 474 h 1212"/>
                <a:gd name="T108" fmla="*/ 2125 w 2848"/>
                <a:gd name="T109" fmla="*/ 463 h 1212"/>
                <a:gd name="T110" fmla="*/ 2377 w 2848"/>
                <a:gd name="T111" fmla="*/ 574 h 1212"/>
                <a:gd name="T112" fmla="*/ 2326 w 2848"/>
                <a:gd name="T113" fmla="*/ 680 h 1212"/>
                <a:gd name="T114" fmla="*/ 2128 w 2848"/>
                <a:gd name="T115" fmla="*/ 820 h 1212"/>
                <a:gd name="T116" fmla="*/ 1902 w 2848"/>
                <a:gd name="T117" fmla="*/ 850 h 1212"/>
                <a:gd name="T118" fmla="*/ 1917 w 2848"/>
                <a:gd name="T119" fmla="*/ 795 h 1212"/>
                <a:gd name="T120" fmla="*/ 1909 w 2848"/>
                <a:gd name="T121" fmla="*/ 37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8" h="1212">
                  <a:moveTo>
                    <a:pt x="1514" y="454"/>
                  </a:moveTo>
                  <a:lnTo>
                    <a:pt x="1446" y="454"/>
                  </a:lnTo>
                  <a:lnTo>
                    <a:pt x="1446" y="589"/>
                  </a:lnTo>
                  <a:lnTo>
                    <a:pt x="1513" y="589"/>
                  </a:lnTo>
                  <a:lnTo>
                    <a:pt x="1513" y="589"/>
                  </a:lnTo>
                  <a:lnTo>
                    <a:pt x="1530" y="588"/>
                  </a:lnTo>
                  <a:lnTo>
                    <a:pt x="1547" y="585"/>
                  </a:lnTo>
                  <a:lnTo>
                    <a:pt x="1561" y="581"/>
                  </a:lnTo>
                  <a:lnTo>
                    <a:pt x="1568" y="577"/>
                  </a:lnTo>
                  <a:lnTo>
                    <a:pt x="1574" y="574"/>
                  </a:lnTo>
                  <a:lnTo>
                    <a:pt x="1580" y="569"/>
                  </a:lnTo>
                  <a:lnTo>
                    <a:pt x="1585" y="564"/>
                  </a:lnTo>
                  <a:lnTo>
                    <a:pt x="1590" y="559"/>
                  </a:lnTo>
                  <a:lnTo>
                    <a:pt x="1593" y="552"/>
                  </a:lnTo>
                  <a:lnTo>
                    <a:pt x="1597" y="546"/>
                  </a:lnTo>
                  <a:lnTo>
                    <a:pt x="1598" y="538"/>
                  </a:lnTo>
                  <a:lnTo>
                    <a:pt x="1600" y="530"/>
                  </a:lnTo>
                  <a:lnTo>
                    <a:pt x="1600" y="522"/>
                  </a:lnTo>
                  <a:lnTo>
                    <a:pt x="1600" y="522"/>
                  </a:lnTo>
                  <a:lnTo>
                    <a:pt x="1600" y="512"/>
                  </a:lnTo>
                  <a:lnTo>
                    <a:pt x="1598" y="505"/>
                  </a:lnTo>
                  <a:lnTo>
                    <a:pt x="1597" y="497"/>
                  </a:lnTo>
                  <a:lnTo>
                    <a:pt x="1593" y="491"/>
                  </a:lnTo>
                  <a:lnTo>
                    <a:pt x="1590" y="485"/>
                  </a:lnTo>
                  <a:lnTo>
                    <a:pt x="1585" y="479"/>
                  </a:lnTo>
                  <a:lnTo>
                    <a:pt x="1580" y="474"/>
                  </a:lnTo>
                  <a:lnTo>
                    <a:pt x="1574" y="470"/>
                  </a:lnTo>
                  <a:lnTo>
                    <a:pt x="1568" y="466"/>
                  </a:lnTo>
                  <a:lnTo>
                    <a:pt x="1562" y="463"/>
                  </a:lnTo>
                  <a:lnTo>
                    <a:pt x="1547" y="458"/>
                  </a:lnTo>
                  <a:lnTo>
                    <a:pt x="1532" y="456"/>
                  </a:lnTo>
                  <a:lnTo>
                    <a:pt x="1514" y="454"/>
                  </a:lnTo>
                  <a:lnTo>
                    <a:pt x="1514" y="454"/>
                  </a:lnTo>
                  <a:close/>
                  <a:moveTo>
                    <a:pt x="2240" y="0"/>
                  </a:moveTo>
                  <a:lnTo>
                    <a:pt x="2240" y="0"/>
                  </a:lnTo>
                  <a:lnTo>
                    <a:pt x="2203" y="1"/>
                  </a:lnTo>
                  <a:lnTo>
                    <a:pt x="2167" y="5"/>
                  </a:lnTo>
                  <a:lnTo>
                    <a:pt x="2131" y="9"/>
                  </a:lnTo>
                  <a:lnTo>
                    <a:pt x="2096" y="18"/>
                  </a:lnTo>
                  <a:lnTo>
                    <a:pt x="2061" y="27"/>
                  </a:lnTo>
                  <a:lnTo>
                    <a:pt x="2027" y="39"/>
                  </a:lnTo>
                  <a:lnTo>
                    <a:pt x="1995" y="52"/>
                  </a:lnTo>
                  <a:lnTo>
                    <a:pt x="1963" y="67"/>
                  </a:lnTo>
                  <a:lnTo>
                    <a:pt x="1933" y="84"/>
                  </a:lnTo>
                  <a:lnTo>
                    <a:pt x="1903" y="103"/>
                  </a:lnTo>
                  <a:lnTo>
                    <a:pt x="1875" y="123"/>
                  </a:lnTo>
                  <a:lnTo>
                    <a:pt x="1847" y="144"/>
                  </a:lnTo>
                  <a:lnTo>
                    <a:pt x="1823" y="168"/>
                  </a:lnTo>
                  <a:lnTo>
                    <a:pt x="1798" y="192"/>
                  </a:lnTo>
                  <a:lnTo>
                    <a:pt x="1774" y="218"/>
                  </a:lnTo>
                  <a:lnTo>
                    <a:pt x="1753" y="245"/>
                  </a:lnTo>
                  <a:lnTo>
                    <a:pt x="1753" y="245"/>
                  </a:lnTo>
                  <a:lnTo>
                    <a:pt x="1732" y="218"/>
                  </a:lnTo>
                  <a:lnTo>
                    <a:pt x="1709" y="192"/>
                  </a:lnTo>
                  <a:lnTo>
                    <a:pt x="1684" y="168"/>
                  </a:lnTo>
                  <a:lnTo>
                    <a:pt x="1658" y="144"/>
                  </a:lnTo>
                  <a:lnTo>
                    <a:pt x="1631" y="123"/>
                  </a:lnTo>
                  <a:lnTo>
                    <a:pt x="1603" y="103"/>
                  </a:lnTo>
                  <a:lnTo>
                    <a:pt x="1573" y="84"/>
                  </a:lnTo>
                  <a:lnTo>
                    <a:pt x="1542" y="67"/>
                  </a:lnTo>
                  <a:lnTo>
                    <a:pt x="1510" y="52"/>
                  </a:lnTo>
                  <a:lnTo>
                    <a:pt x="1478" y="39"/>
                  </a:lnTo>
                  <a:lnTo>
                    <a:pt x="1444" y="27"/>
                  </a:lnTo>
                  <a:lnTo>
                    <a:pt x="1410" y="18"/>
                  </a:lnTo>
                  <a:lnTo>
                    <a:pt x="1376" y="9"/>
                  </a:lnTo>
                  <a:lnTo>
                    <a:pt x="1339" y="5"/>
                  </a:lnTo>
                  <a:lnTo>
                    <a:pt x="1303" y="1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29" y="1"/>
                  </a:lnTo>
                  <a:lnTo>
                    <a:pt x="1192" y="5"/>
                  </a:lnTo>
                  <a:lnTo>
                    <a:pt x="1156" y="9"/>
                  </a:lnTo>
                  <a:lnTo>
                    <a:pt x="1121" y="18"/>
                  </a:lnTo>
                  <a:lnTo>
                    <a:pt x="1087" y="27"/>
                  </a:lnTo>
                  <a:lnTo>
                    <a:pt x="1053" y="39"/>
                  </a:lnTo>
                  <a:lnTo>
                    <a:pt x="1021" y="52"/>
                  </a:lnTo>
                  <a:lnTo>
                    <a:pt x="989" y="67"/>
                  </a:lnTo>
                  <a:lnTo>
                    <a:pt x="958" y="84"/>
                  </a:lnTo>
                  <a:lnTo>
                    <a:pt x="928" y="103"/>
                  </a:lnTo>
                  <a:lnTo>
                    <a:pt x="900" y="123"/>
                  </a:lnTo>
                  <a:lnTo>
                    <a:pt x="873" y="144"/>
                  </a:lnTo>
                  <a:lnTo>
                    <a:pt x="847" y="168"/>
                  </a:lnTo>
                  <a:lnTo>
                    <a:pt x="823" y="192"/>
                  </a:lnTo>
                  <a:lnTo>
                    <a:pt x="800" y="218"/>
                  </a:lnTo>
                  <a:lnTo>
                    <a:pt x="778" y="245"/>
                  </a:lnTo>
                  <a:lnTo>
                    <a:pt x="778" y="22"/>
                  </a:lnTo>
                  <a:lnTo>
                    <a:pt x="0" y="22"/>
                  </a:lnTo>
                  <a:lnTo>
                    <a:pt x="0" y="363"/>
                  </a:lnTo>
                  <a:lnTo>
                    <a:pt x="155" y="363"/>
                  </a:lnTo>
                  <a:lnTo>
                    <a:pt x="155" y="1190"/>
                  </a:lnTo>
                  <a:lnTo>
                    <a:pt x="778" y="1190"/>
                  </a:lnTo>
                  <a:lnTo>
                    <a:pt x="778" y="968"/>
                  </a:lnTo>
                  <a:lnTo>
                    <a:pt x="778" y="968"/>
                  </a:lnTo>
                  <a:lnTo>
                    <a:pt x="800" y="995"/>
                  </a:lnTo>
                  <a:lnTo>
                    <a:pt x="823" y="1021"/>
                  </a:lnTo>
                  <a:lnTo>
                    <a:pt x="847" y="1046"/>
                  </a:lnTo>
                  <a:lnTo>
                    <a:pt x="873" y="1068"/>
                  </a:lnTo>
                  <a:lnTo>
                    <a:pt x="900" y="1090"/>
                  </a:lnTo>
                  <a:lnTo>
                    <a:pt x="928" y="1111"/>
                  </a:lnTo>
                  <a:lnTo>
                    <a:pt x="958" y="1129"/>
                  </a:lnTo>
                  <a:lnTo>
                    <a:pt x="989" y="1146"/>
                  </a:lnTo>
                  <a:lnTo>
                    <a:pt x="1021" y="1161"/>
                  </a:lnTo>
                  <a:lnTo>
                    <a:pt x="1053" y="1174"/>
                  </a:lnTo>
                  <a:lnTo>
                    <a:pt x="1087" y="1185"/>
                  </a:lnTo>
                  <a:lnTo>
                    <a:pt x="1121" y="1194"/>
                  </a:lnTo>
                  <a:lnTo>
                    <a:pt x="1156" y="1203"/>
                  </a:lnTo>
                  <a:lnTo>
                    <a:pt x="1192" y="1207"/>
                  </a:lnTo>
                  <a:lnTo>
                    <a:pt x="1229" y="1211"/>
                  </a:lnTo>
                  <a:lnTo>
                    <a:pt x="1266" y="1212"/>
                  </a:lnTo>
                  <a:lnTo>
                    <a:pt x="1266" y="1212"/>
                  </a:lnTo>
                  <a:lnTo>
                    <a:pt x="1303" y="1211"/>
                  </a:lnTo>
                  <a:lnTo>
                    <a:pt x="1339" y="1207"/>
                  </a:lnTo>
                  <a:lnTo>
                    <a:pt x="1376" y="1203"/>
                  </a:lnTo>
                  <a:lnTo>
                    <a:pt x="1410" y="1194"/>
                  </a:lnTo>
                  <a:lnTo>
                    <a:pt x="1444" y="1185"/>
                  </a:lnTo>
                  <a:lnTo>
                    <a:pt x="1478" y="1174"/>
                  </a:lnTo>
                  <a:lnTo>
                    <a:pt x="1510" y="1161"/>
                  </a:lnTo>
                  <a:lnTo>
                    <a:pt x="1542" y="1146"/>
                  </a:lnTo>
                  <a:lnTo>
                    <a:pt x="1573" y="1129"/>
                  </a:lnTo>
                  <a:lnTo>
                    <a:pt x="1603" y="1111"/>
                  </a:lnTo>
                  <a:lnTo>
                    <a:pt x="1631" y="1090"/>
                  </a:lnTo>
                  <a:lnTo>
                    <a:pt x="1658" y="1068"/>
                  </a:lnTo>
                  <a:lnTo>
                    <a:pt x="1684" y="1046"/>
                  </a:lnTo>
                  <a:lnTo>
                    <a:pt x="1709" y="1021"/>
                  </a:lnTo>
                  <a:lnTo>
                    <a:pt x="1732" y="995"/>
                  </a:lnTo>
                  <a:lnTo>
                    <a:pt x="1753" y="968"/>
                  </a:lnTo>
                  <a:lnTo>
                    <a:pt x="1753" y="968"/>
                  </a:lnTo>
                  <a:lnTo>
                    <a:pt x="1774" y="995"/>
                  </a:lnTo>
                  <a:lnTo>
                    <a:pt x="1798" y="1021"/>
                  </a:lnTo>
                  <a:lnTo>
                    <a:pt x="1823" y="1046"/>
                  </a:lnTo>
                  <a:lnTo>
                    <a:pt x="1847" y="1068"/>
                  </a:lnTo>
                  <a:lnTo>
                    <a:pt x="1875" y="1090"/>
                  </a:lnTo>
                  <a:lnTo>
                    <a:pt x="1903" y="1111"/>
                  </a:lnTo>
                  <a:lnTo>
                    <a:pt x="1933" y="1129"/>
                  </a:lnTo>
                  <a:lnTo>
                    <a:pt x="1963" y="1146"/>
                  </a:lnTo>
                  <a:lnTo>
                    <a:pt x="1995" y="1161"/>
                  </a:lnTo>
                  <a:lnTo>
                    <a:pt x="2027" y="1174"/>
                  </a:lnTo>
                  <a:lnTo>
                    <a:pt x="2061" y="1185"/>
                  </a:lnTo>
                  <a:lnTo>
                    <a:pt x="2096" y="1194"/>
                  </a:lnTo>
                  <a:lnTo>
                    <a:pt x="2131" y="1203"/>
                  </a:lnTo>
                  <a:lnTo>
                    <a:pt x="2167" y="1207"/>
                  </a:lnTo>
                  <a:lnTo>
                    <a:pt x="2203" y="1211"/>
                  </a:lnTo>
                  <a:lnTo>
                    <a:pt x="2240" y="1212"/>
                  </a:lnTo>
                  <a:lnTo>
                    <a:pt x="2240" y="1212"/>
                  </a:lnTo>
                  <a:lnTo>
                    <a:pt x="2272" y="1211"/>
                  </a:lnTo>
                  <a:lnTo>
                    <a:pt x="2303" y="1208"/>
                  </a:lnTo>
                  <a:lnTo>
                    <a:pt x="2334" y="1205"/>
                  </a:lnTo>
                  <a:lnTo>
                    <a:pt x="2363" y="1200"/>
                  </a:lnTo>
                  <a:lnTo>
                    <a:pt x="2393" y="1193"/>
                  </a:lnTo>
                  <a:lnTo>
                    <a:pt x="2421" y="1185"/>
                  </a:lnTo>
                  <a:lnTo>
                    <a:pt x="2449" y="1175"/>
                  </a:lnTo>
                  <a:lnTo>
                    <a:pt x="2477" y="1165"/>
                  </a:lnTo>
                  <a:lnTo>
                    <a:pt x="2504" y="1153"/>
                  </a:lnTo>
                  <a:lnTo>
                    <a:pt x="2530" y="1139"/>
                  </a:lnTo>
                  <a:lnTo>
                    <a:pt x="2556" y="1125"/>
                  </a:lnTo>
                  <a:lnTo>
                    <a:pt x="2581" y="1108"/>
                  </a:lnTo>
                  <a:lnTo>
                    <a:pt x="2604" y="1092"/>
                  </a:lnTo>
                  <a:lnTo>
                    <a:pt x="2627" y="1074"/>
                  </a:lnTo>
                  <a:lnTo>
                    <a:pt x="2649" y="1055"/>
                  </a:lnTo>
                  <a:lnTo>
                    <a:pt x="2671" y="1035"/>
                  </a:lnTo>
                  <a:lnTo>
                    <a:pt x="2691" y="1014"/>
                  </a:lnTo>
                  <a:lnTo>
                    <a:pt x="2710" y="991"/>
                  </a:lnTo>
                  <a:lnTo>
                    <a:pt x="2727" y="969"/>
                  </a:lnTo>
                  <a:lnTo>
                    <a:pt x="2744" y="945"/>
                  </a:lnTo>
                  <a:lnTo>
                    <a:pt x="2760" y="921"/>
                  </a:lnTo>
                  <a:lnTo>
                    <a:pt x="2775" y="896"/>
                  </a:lnTo>
                  <a:lnTo>
                    <a:pt x="2789" y="869"/>
                  </a:lnTo>
                  <a:lnTo>
                    <a:pt x="2801" y="843"/>
                  </a:lnTo>
                  <a:lnTo>
                    <a:pt x="2811" y="814"/>
                  </a:lnTo>
                  <a:lnTo>
                    <a:pt x="2821" y="787"/>
                  </a:lnTo>
                  <a:lnTo>
                    <a:pt x="2829" y="758"/>
                  </a:lnTo>
                  <a:lnTo>
                    <a:pt x="2836" y="728"/>
                  </a:lnTo>
                  <a:lnTo>
                    <a:pt x="2841" y="699"/>
                  </a:lnTo>
                  <a:lnTo>
                    <a:pt x="2846" y="668"/>
                  </a:lnTo>
                  <a:lnTo>
                    <a:pt x="2848" y="637"/>
                  </a:lnTo>
                  <a:lnTo>
                    <a:pt x="2848" y="607"/>
                  </a:lnTo>
                  <a:lnTo>
                    <a:pt x="2848" y="607"/>
                  </a:lnTo>
                  <a:lnTo>
                    <a:pt x="2848" y="576"/>
                  </a:lnTo>
                  <a:lnTo>
                    <a:pt x="2846" y="544"/>
                  </a:lnTo>
                  <a:lnTo>
                    <a:pt x="2841" y="515"/>
                  </a:lnTo>
                  <a:lnTo>
                    <a:pt x="2836" y="484"/>
                  </a:lnTo>
                  <a:lnTo>
                    <a:pt x="2829" y="456"/>
                  </a:lnTo>
                  <a:lnTo>
                    <a:pt x="2821" y="426"/>
                  </a:lnTo>
                  <a:lnTo>
                    <a:pt x="2811" y="398"/>
                  </a:lnTo>
                  <a:lnTo>
                    <a:pt x="2801" y="371"/>
                  </a:lnTo>
                  <a:lnTo>
                    <a:pt x="2789" y="343"/>
                  </a:lnTo>
                  <a:lnTo>
                    <a:pt x="2775" y="317"/>
                  </a:lnTo>
                  <a:lnTo>
                    <a:pt x="2760" y="293"/>
                  </a:lnTo>
                  <a:lnTo>
                    <a:pt x="2744" y="268"/>
                  </a:lnTo>
                  <a:lnTo>
                    <a:pt x="2727" y="244"/>
                  </a:lnTo>
                  <a:lnTo>
                    <a:pt x="2710" y="221"/>
                  </a:lnTo>
                  <a:lnTo>
                    <a:pt x="2691" y="199"/>
                  </a:lnTo>
                  <a:lnTo>
                    <a:pt x="2671" y="178"/>
                  </a:lnTo>
                  <a:lnTo>
                    <a:pt x="2649" y="158"/>
                  </a:lnTo>
                  <a:lnTo>
                    <a:pt x="2627" y="139"/>
                  </a:lnTo>
                  <a:lnTo>
                    <a:pt x="2604" y="120"/>
                  </a:lnTo>
                  <a:lnTo>
                    <a:pt x="2581" y="104"/>
                  </a:lnTo>
                  <a:lnTo>
                    <a:pt x="2556" y="89"/>
                  </a:lnTo>
                  <a:lnTo>
                    <a:pt x="2530" y="73"/>
                  </a:lnTo>
                  <a:lnTo>
                    <a:pt x="2504" y="60"/>
                  </a:lnTo>
                  <a:lnTo>
                    <a:pt x="2477" y="47"/>
                  </a:lnTo>
                  <a:lnTo>
                    <a:pt x="2449" y="37"/>
                  </a:lnTo>
                  <a:lnTo>
                    <a:pt x="2421" y="27"/>
                  </a:lnTo>
                  <a:lnTo>
                    <a:pt x="2393" y="19"/>
                  </a:lnTo>
                  <a:lnTo>
                    <a:pt x="2363" y="12"/>
                  </a:lnTo>
                  <a:lnTo>
                    <a:pt x="2334" y="7"/>
                  </a:lnTo>
                  <a:lnTo>
                    <a:pt x="2303" y="4"/>
                  </a:lnTo>
                  <a:lnTo>
                    <a:pt x="2272" y="1"/>
                  </a:lnTo>
                  <a:lnTo>
                    <a:pt x="2240" y="0"/>
                  </a:lnTo>
                  <a:lnTo>
                    <a:pt x="2240" y="0"/>
                  </a:lnTo>
                  <a:close/>
                  <a:moveTo>
                    <a:pt x="1082" y="417"/>
                  </a:moveTo>
                  <a:lnTo>
                    <a:pt x="891" y="655"/>
                  </a:lnTo>
                  <a:lnTo>
                    <a:pt x="891" y="795"/>
                  </a:lnTo>
                  <a:lnTo>
                    <a:pt x="891" y="795"/>
                  </a:lnTo>
                  <a:lnTo>
                    <a:pt x="891" y="810"/>
                  </a:lnTo>
                  <a:lnTo>
                    <a:pt x="893" y="820"/>
                  </a:lnTo>
                  <a:lnTo>
                    <a:pt x="895" y="830"/>
                  </a:lnTo>
                  <a:lnTo>
                    <a:pt x="898" y="837"/>
                  </a:lnTo>
                  <a:lnTo>
                    <a:pt x="902" y="847"/>
                  </a:lnTo>
                  <a:lnTo>
                    <a:pt x="905" y="850"/>
                  </a:lnTo>
                  <a:lnTo>
                    <a:pt x="668" y="850"/>
                  </a:lnTo>
                  <a:lnTo>
                    <a:pt x="668" y="850"/>
                  </a:lnTo>
                  <a:lnTo>
                    <a:pt x="671" y="847"/>
                  </a:lnTo>
                  <a:lnTo>
                    <a:pt x="675" y="837"/>
                  </a:lnTo>
                  <a:lnTo>
                    <a:pt x="678" y="830"/>
                  </a:lnTo>
                  <a:lnTo>
                    <a:pt x="681" y="820"/>
                  </a:lnTo>
                  <a:lnTo>
                    <a:pt x="682" y="810"/>
                  </a:lnTo>
                  <a:lnTo>
                    <a:pt x="684" y="795"/>
                  </a:lnTo>
                  <a:lnTo>
                    <a:pt x="684" y="655"/>
                  </a:lnTo>
                  <a:lnTo>
                    <a:pt x="493" y="418"/>
                  </a:lnTo>
                  <a:lnTo>
                    <a:pt x="493" y="418"/>
                  </a:lnTo>
                  <a:lnTo>
                    <a:pt x="481" y="404"/>
                  </a:lnTo>
                  <a:lnTo>
                    <a:pt x="470" y="392"/>
                  </a:lnTo>
                  <a:lnTo>
                    <a:pt x="459" y="382"/>
                  </a:lnTo>
                  <a:lnTo>
                    <a:pt x="451" y="375"/>
                  </a:lnTo>
                  <a:lnTo>
                    <a:pt x="438" y="366"/>
                  </a:lnTo>
                  <a:lnTo>
                    <a:pt x="433" y="363"/>
                  </a:lnTo>
                  <a:lnTo>
                    <a:pt x="673" y="363"/>
                  </a:lnTo>
                  <a:lnTo>
                    <a:pt x="673" y="363"/>
                  </a:lnTo>
                  <a:lnTo>
                    <a:pt x="680" y="380"/>
                  </a:lnTo>
                  <a:lnTo>
                    <a:pt x="691" y="400"/>
                  </a:lnTo>
                  <a:lnTo>
                    <a:pt x="706" y="426"/>
                  </a:lnTo>
                  <a:lnTo>
                    <a:pt x="785" y="549"/>
                  </a:lnTo>
                  <a:lnTo>
                    <a:pt x="788" y="549"/>
                  </a:lnTo>
                  <a:lnTo>
                    <a:pt x="868" y="426"/>
                  </a:lnTo>
                  <a:lnTo>
                    <a:pt x="868" y="426"/>
                  </a:lnTo>
                  <a:lnTo>
                    <a:pt x="883" y="400"/>
                  </a:lnTo>
                  <a:lnTo>
                    <a:pt x="894" y="380"/>
                  </a:lnTo>
                  <a:lnTo>
                    <a:pt x="900" y="368"/>
                  </a:lnTo>
                  <a:lnTo>
                    <a:pt x="901" y="363"/>
                  </a:lnTo>
                  <a:lnTo>
                    <a:pt x="1143" y="363"/>
                  </a:lnTo>
                  <a:lnTo>
                    <a:pt x="1143" y="363"/>
                  </a:lnTo>
                  <a:lnTo>
                    <a:pt x="1138" y="366"/>
                  </a:lnTo>
                  <a:lnTo>
                    <a:pt x="1125" y="374"/>
                  </a:lnTo>
                  <a:lnTo>
                    <a:pt x="1116" y="381"/>
                  </a:lnTo>
                  <a:lnTo>
                    <a:pt x="1106" y="391"/>
                  </a:lnTo>
                  <a:lnTo>
                    <a:pt x="1094" y="402"/>
                  </a:lnTo>
                  <a:lnTo>
                    <a:pt x="1082" y="417"/>
                  </a:lnTo>
                  <a:lnTo>
                    <a:pt x="1082" y="417"/>
                  </a:lnTo>
                  <a:close/>
                  <a:moveTo>
                    <a:pt x="1617" y="679"/>
                  </a:moveTo>
                  <a:lnTo>
                    <a:pt x="1445" y="679"/>
                  </a:lnTo>
                  <a:lnTo>
                    <a:pt x="1445" y="795"/>
                  </a:lnTo>
                  <a:lnTo>
                    <a:pt x="1445" y="795"/>
                  </a:lnTo>
                  <a:lnTo>
                    <a:pt x="1446" y="810"/>
                  </a:lnTo>
                  <a:lnTo>
                    <a:pt x="1448" y="820"/>
                  </a:lnTo>
                  <a:lnTo>
                    <a:pt x="1450" y="830"/>
                  </a:lnTo>
                  <a:lnTo>
                    <a:pt x="1452" y="837"/>
                  </a:lnTo>
                  <a:lnTo>
                    <a:pt x="1457" y="847"/>
                  </a:lnTo>
                  <a:lnTo>
                    <a:pt x="1459" y="850"/>
                  </a:lnTo>
                  <a:lnTo>
                    <a:pt x="1224" y="850"/>
                  </a:lnTo>
                  <a:lnTo>
                    <a:pt x="1224" y="850"/>
                  </a:lnTo>
                  <a:lnTo>
                    <a:pt x="1226" y="847"/>
                  </a:lnTo>
                  <a:lnTo>
                    <a:pt x="1231" y="838"/>
                  </a:lnTo>
                  <a:lnTo>
                    <a:pt x="1234" y="830"/>
                  </a:lnTo>
                  <a:lnTo>
                    <a:pt x="1235" y="820"/>
                  </a:lnTo>
                  <a:lnTo>
                    <a:pt x="1237" y="810"/>
                  </a:lnTo>
                  <a:lnTo>
                    <a:pt x="1237" y="795"/>
                  </a:lnTo>
                  <a:lnTo>
                    <a:pt x="1237" y="417"/>
                  </a:lnTo>
                  <a:lnTo>
                    <a:pt x="1237" y="417"/>
                  </a:lnTo>
                  <a:lnTo>
                    <a:pt x="1237" y="405"/>
                  </a:lnTo>
                  <a:lnTo>
                    <a:pt x="1235" y="393"/>
                  </a:lnTo>
                  <a:lnTo>
                    <a:pt x="1234" y="384"/>
                  </a:lnTo>
                  <a:lnTo>
                    <a:pt x="1231" y="376"/>
                  </a:lnTo>
                  <a:lnTo>
                    <a:pt x="1226" y="367"/>
                  </a:lnTo>
                  <a:lnTo>
                    <a:pt x="1224" y="363"/>
                  </a:lnTo>
                  <a:lnTo>
                    <a:pt x="1617" y="363"/>
                  </a:lnTo>
                  <a:lnTo>
                    <a:pt x="1617" y="363"/>
                  </a:lnTo>
                  <a:lnTo>
                    <a:pt x="1638" y="365"/>
                  </a:lnTo>
                  <a:lnTo>
                    <a:pt x="1657" y="366"/>
                  </a:lnTo>
                  <a:lnTo>
                    <a:pt x="1676" y="369"/>
                  </a:lnTo>
                  <a:lnTo>
                    <a:pt x="1694" y="374"/>
                  </a:lnTo>
                  <a:lnTo>
                    <a:pt x="1711" y="380"/>
                  </a:lnTo>
                  <a:lnTo>
                    <a:pt x="1727" y="387"/>
                  </a:lnTo>
                  <a:lnTo>
                    <a:pt x="1741" y="394"/>
                  </a:lnTo>
                  <a:lnTo>
                    <a:pt x="1754" y="404"/>
                  </a:lnTo>
                  <a:lnTo>
                    <a:pt x="1766" y="414"/>
                  </a:lnTo>
                  <a:lnTo>
                    <a:pt x="1776" y="426"/>
                  </a:lnTo>
                  <a:lnTo>
                    <a:pt x="1786" y="439"/>
                  </a:lnTo>
                  <a:lnTo>
                    <a:pt x="1793" y="453"/>
                  </a:lnTo>
                  <a:lnTo>
                    <a:pt x="1799" y="469"/>
                  </a:lnTo>
                  <a:lnTo>
                    <a:pt x="1804" y="485"/>
                  </a:lnTo>
                  <a:lnTo>
                    <a:pt x="1806" y="503"/>
                  </a:lnTo>
                  <a:lnTo>
                    <a:pt x="1807" y="522"/>
                  </a:lnTo>
                  <a:lnTo>
                    <a:pt x="1807" y="522"/>
                  </a:lnTo>
                  <a:lnTo>
                    <a:pt x="1806" y="541"/>
                  </a:lnTo>
                  <a:lnTo>
                    <a:pt x="1802" y="557"/>
                  </a:lnTo>
                  <a:lnTo>
                    <a:pt x="1799" y="574"/>
                  </a:lnTo>
                  <a:lnTo>
                    <a:pt x="1792" y="589"/>
                  </a:lnTo>
                  <a:lnTo>
                    <a:pt x="1785" y="603"/>
                  </a:lnTo>
                  <a:lnTo>
                    <a:pt x="1775" y="616"/>
                  </a:lnTo>
                  <a:lnTo>
                    <a:pt x="1765" y="628"/>
                  </a:lnTo>
                  <a:lnTo>
                    <a:pt x="1753" y="638"/>
                  </a:lnTo>
                  <a:lnTo>
                    <a:pt x="1740" y="648"/>
                  </a:lnTo>
                  <a:lnTo>
                    <a:pt x="1724" y="656"/>
                  </a:lnTo>
                  <a:lnTo>
                    <a:pt x="1709" y="663"/>
                  </a:lnTo>
                  <a:lnTo>
                    <a:pt x="1692" y="669"/>
                  </a:lnTo>
                  <a:lnTo>
                    <a:pt x="1675" y="673"/>
                  </a:lnTo>
                  <a:lnTo>
                    <a:pt x="1656" y="676"/>
                  </a:lnTo>
                  <a:lnTo>
                    <a:pt x="1637" y="679"/>
                  </a:lnTo>
                  <a:lnTo>
                    <a:pt x="1617" y="679"/>
                  </a:lnTo>
                  <a:lnTo>
                    <a:pt x="1617" y="679"/>
                  </a:lnTo>
                  <a:close/>
                  <a:moveTo>
                    <a:pt x="2420" y="477"/>
                  </a:moveTo>
                  <a:lnTo>
                    <a:pt x="2420" y="477"/>
                  </a:lnTo>
                  <a:lnTo>
                    <a:pt x="2415" y="474"/>
                  </a:lnTo>
                  <a:lnTo>
                    <a:pt x="2404" y="470"/>
                  </a:lnTo>
                  <a:lnTo>
                    <a:pt x="2396" y="467"/>
                  </a:lnTo>
                  <a:lnTo>
                    <a:pt x="2386" y="465"/>
                  </a:lnTo>
                  <a:lnTo>
                    <a:pt x="2374" y="464"/>
                  </a:lnTo>
                  <a:lnTo>
                    <a:pt x="2361" y="463"/>
                  </a:lnTo>
                  <a:lnTo>
                    <a:pt x="2125" y="463"/>
                  </a:lnTo>
                  <a:lnTo>
                    <a:pt x="2125" y="581"/>
                  </a:lnTo>
                  <a:lnTo>
                    <a:pt x="2315" y="581"/>
                  </a:lnTo>
                  <a:lnTo>
                    <a:pt x="2315" y="581"/>
                  </a:lnTo>
                  <a:lnTo>
                    <a:pt x="2339" y="579"/>
                  </a:lnTo>
                  <a:lnTo>
                    <a:pt x="2360" y="577"/>
                  </a:lnTo>
                  <a:lnTo>
                    <a:pt x="2377" y="574"/>
                  </a:lnTo>
                  <a:lnTo>
                    <a:pt x="2377" y="689"/>
                  </a:lnTo>
                  <a:lnTo>
                    <a:pt x="2377" y="689"/>
                  </a:lnTo>
                  <a:lnTo>
                    <a:pt x="2373" y="688"/>
                  </a:lnTo>
                  <a:lnTo>
                    <a:pt x="2360" y="684"/>
                  </a:lnTo>
                  <a:lnTo>
                    <a:pt x="2339" y="681"/>
                  </a:lnTo>
                  <a:lnTo>
                    <a:pt x="2326" y="680"/>
                  </a:lnTo>
                  <a:lnTo>
                    <a:pt x="2315" y="679"/>
                  </a:lnTo>
                  <a:lnTo>
                    <a:pt x="2125" y="679"/>
                  </a:lnTo>
                  <a:lnTo>
                    <a:pt x="2125" y="795"/>
                  </a:lnTo>
                  <a:lnTo>
                    <a:pt x="2125" y="795"/>
                  </a:lnTo>
                  <a:lnTo>
                    <a:pt x="2125" y="808"/>
                  </a:lnTo>
                  <a:lnTo>
                    <a:pt x="2128" y="820"/>
                  </a:lnTo>
                  <a:lnTo>
                    <a:pt x="2130" y="830"/>
                  </a:lnTo>
                  <a:lnTo>
                    <a:pt x="2132" y="837"/>
                  </a:lnTo>
                  <a:lnTo>
                    <a:pt x="2137" y="846"/>
                  </a:lnTo>
                  <a:lnTo>
                    <a:pt x="2140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4" y="846"/>
                  </a:lnTo>
                  <a:lnTo>
                    <a:pt x="1909" y="837"/>
                  </a:lnTo>
                  <a:lnTo>
                    <a:pt x="1912" y="830"/>
                  </a:lnTo>
                  <a:lnTo>
                    <a:pt x="1915" y="820"/>
                  </a:lnTo>
                  <a:lnTo>
                    <a:pt x="1916" y="808"/>
                  </a:lnTo>
                  <a:lnTo>
                    <a:pt x="1917" y="795"/>
                  </a:lnTo>
                  <a:lnTo>
                    <a:pt x="1917" y="417"/>
                  </a:lnTo>
                  <a:lnTo>
                    <a:pt x="1917" y="417"/>
                  </a:lnTo>
                  <a:lnTo>
                    <a:pt x="1916" y="404"/>
                  </a:lnTo>
                  <a:lnTo>
                    <a:pt x="1915" y="393"/>
                  </a:lnTo>
                  <a:lnTo>
                    <a:pt x="1912" y="384"/>
                  </a:lnTo>
                  <a:lnTo>
                    <a:pt x="1909" y="376"/>
                  </a:lnTo>
                  <a:lnTo>
                    <a:pt x="1904" y="367"/>
                  </a:lnTo>
                  <a:lnTo>
                    <a:pt x="1902" y="363"/>
                  </a:lnTo>
                  <a:lnTo>
                    <a:pt x="2420" y="363"/>
                  </a:lnTo>
                  <a:lnTo>
                    <a:pt x="2420" y="4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4799806" y="579909"/>
              <a:ext cx="19050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auto">
            <a:xfrm>
              <a:off x="4860131" y="613247"/>
              <a:ext cx="138112" cy="122237"/>
            </a:xfrm>
            <a:custGeom>
              <a:avLst/>
              <a:gdLst>
                <a:gd name="T0" fmla="*/ 306 w 350"/>
                <a:gd name="T1" fmla="*/ 94 h 308"/>
                <a:gd name="T2" fmla="*/ 305 w 350"/>
                <a:gd name="T3" fmla="*/ 82 h 308"/>
                <a:gd name="T4" fmla="*/ 300 w 350"/>
                <a:gd name="T5" fmla="*/ 60 h 308"/>
                <a:gd name="T6" fmla="*/ 289 w 350"/>
                <a:gd name="T7" fmla="*/ 45 h 308"/>
                <a:gd name="T8" fmla="*/ 271 w 350"/>
                <a:gd name="T9" fmla="*/ 37 h 308"/>
                <a:gd name="T10" fmla="*/ 259 w 350"/>
                <a:gd name="T11" fmla="*/ 35 h 308"/>
                <a:gd name="T12" fmla="*/ 244 w 350"/>
                <a:gd name="T13" fmla="*/ 38 h 308"/>
                <a:gd name="T14" fmla="*/ 232 w 350"/>
                <a:gd name="T15" fmla="*/ 43 h 308"/>
                <a:gd name="T16" fmla="*/ 221 w 350"/>
                <a:gd name="T17" fmla="*/ 50 h 308"/>
                <a:gd name="T18" fmla="*/ 213 w 350"/>
                <a:gd name="T19" fmla="*/ 61 h 308"/>
                <a:gd name="T20" fmla="*/ 201 w 350"/>
                <a:gd name="T21" fmla="*/ 87 h 308"/>
                <a:gd name="T22" fmla="*/ 197 w 350"/>
                <a:gd name="T23" fmla="*/ 118 h 308"/>
                <a:gd name="T24" fmla="*/ 153 w 350"/>
                <a:gd name="T25" fmla="*/ 308 h 308"/>
                <a:gd name="T26" fmla="*/ 153 w 350"/>
                <a:gd name="T27" fmla="*/ 94 h 308"/>
                <a:gd name="T28" fmla="*/ 151 w 350"/>
                <a:gd name="T29" fmla="*/ 70 h 308"/>
                <a:gd name="T30" fmla="*/ 143 w 350"/>
                <a:gd name="T31" fmla="*/ 51 h 308"/>
                <a:gd name="T32" fmla="*/ 129 w 350"/>
                <a:gd name="T33" fmla="*/ 40 h 308"/>
                <a:gd name="T34" fmla="*/ 107 w 350"/>
                <a:gd name="T35" fmla="*/ 35 h 308"/>
                <a:gd name="T36" fmla="*/ 98 w 350"/>
                <a:gd name="T37" fmla="*/ 37 h 308"/>
                <a:gd name="T38" fmla="*/ 85 w 350"/>
                <a:gd name="T39" fmla="*/ 40 h 308"/>
                <a:gd name="T40" fmla="*/ 74 w 350"/>
                <a:gd name="T41" fmla="*/ 46 h 308"/>
                <a:gd name="T42" fmla="*/ 64 w 350"/>
                <a:gd name="T43" fmla="*/ 55 h 308"/>
                <a:gd name="T44" fmla="*/ 53 w 350"/>
                <a:gd name="T45" fmla="*/ 73 h 308"/>
                <a:gd name="T46" fmla="*/ 45 w 350"/>
                <a:gd name="T47" fmla="*/ 101 h 308"/>
                <a:gd name="T48" fmla="*/ 44 w 350"/>
                <a:gd name="T49" fmla="*/ 308 h 308"/>
                <a:gd name="T50" fmla="*/ 0 w 350"/>
                <a:gd name="T51" fmla="*/ 7 h 308"/>
                <a:gd name="T52" fmla="*/ 41 w 350"/>
                <a:gd name="T53" fmla="*/ 46 h 308"/>
                <a:gd name="T54" fmla="*/ 44 w 350"/>
                <a:gd name="T55" fmla="*/ 46 h 308"/>
                <a:gd name="T56" fmla="*/ 52 w 350"/>
                <a:gd name="T57" fmla="*/ 32 h 308"/>
                <a:gd name="T58" fmla="*/ 67 w 350"/>
                <a:gd name="T59" fmla="*/ 16 h 308"/>
                <a:gd name="T60" fmla="*/ 87 w 350"/>
                <a:gd name="T61" fmla="*/ 5 h 308"/>
                <a:gd name="T62" fmla="*/ 118 w 350"/>
                <a:gd name="T63" fmla="*/ 0 h 308"/>
                <a:gd name="T64" fmla="*/ 134 w 350"/>
                <a:gd name="T65" fmla="*/ 1 h 308"/>
                <a:gd name="T66" fmla="*/ 158 w 350"/>
                <a:gd name="T67" fmla="*/ 10 h 308"/>
                <a:gd name="T68" fmla="*/ 176 w 350"/>
                <a:gd name="T69" fmla="*/ 23 h 308"/>
                <a:gd name="T70" fmla="*/ 187 w 350"/>
                <a:gd name="T71" fmla="*/ 38 h 308"/>
                <a:gd name="T72" fmla="*/ 193 w 350"/>
                <a:gd name="T73" fmla="*/ 46 h 308"/>
                <a:gd name="T74" fmla="*/ 197 w 350"/>
                <a:gd name="T75" fmla="*/ 39 h 308"/>
                <a:gd name="T76" fmla="*/ 210 w 350"/>
                <a:gd name="T77" fmla="*/ 23 h 308"/>
                <a:gd name="T78" fmla="*/ 229 w 350"/>
                <a:gd name="T79" fmla="*/ 10 h 308"/>
                <a:gd name="T80" fmla="*/ 254 w 350"/>
                <a:gd name="T81" fmla="*/ 1 h 308"/>
                <a:gd name="T82" fmla="*/ 269 w 350"/>
                <a:gd name="T83" fmla="*/ 0 h 308"/>
                <a:gd name="T84" fmla="*/ 296 w 350"/>
                <a:gd name="T85" fmla="*/ 4 h 308"/>
                <a:gd name="T86" fmla="*/ 311 w 350"/>
                <a:gd name="T87" fmla="*/ 9 h 308"/>
                <a:gd name="T88" fmla="*/ 323 w 350"/>
                <a:gd name="T89" fmla="*/ 16 h 308"/>
                <a:gd name="T90" fmla="*/ 334 w 350"/>
                <a:gd name="T91" fmla="*/ 27 h 308"/>
                <a:gd name="T92" fmla="*/ 342 w 350"/>
                <a:gd name="T93" fmla="*/ 39 h 308"/>
                <a:gd name="T94" fmla="*/ 348 w 350"/>
                <a:gd name="T95" fmla="*/ 55 h 308"/>
                <a:gd name="T96" fmla="*/ 350 w 350"/>
                <a:gd name="T97" fmla="*/ 82 h 308"/>
                <a:gd name="T98" fmla="*/ 306 w 350"/>
                <a:gd name="T9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308">
                  <a:moveTo>
                    <a:pt x="306" y="308"/>
                  </a:moveTo>
                  <a:lnTo>
                    <a:pt x="306" y="94"/>
                  </a:lnTo>
                  <a:lnTo>
                    <a:pt x="306" y="94"/>
                  </a:lnTo>
                  <a:lnTo>
                    <a:pt x="305" y="82"/>
                  </a:lnTo>
                  <a:lnTo>
                    <a:pt x="304" y="70"/>
                  </a:lnTo>
                  <a:lnTo>
                    <a:pt x="300" y="60"/>
                  </a:lnTo>
                  <a:lnTo>
                    <a:pt x="296" y="51"/>
                  </a:lnTo>
                  <a:lnTo>
                    <a:pt x="289" y="45"/>
                  </a:lnTo>
                  <a:lnTo>
                    <a:pt x="282" y="40"/>
                  </a:lnTo>
                  <a:lnTo>
                    <a:pt x="271" y="37"/>
                  </a:lnTo>
                  <a:lnTo>
                    <a:pt x="259" y="35"/>
                  </a:lnTo>
                  <a:lnTo>
                    <a:pt x="259" y="35"/>
                  </a:lnTo>
                  <a:lnTo>
                    <a:pt x="252" y="37"/>
                  </a:lnTo>
                  <a:lnTo>
                    <a:pt x="244" y="38"/>
                  </a:lnTo>
                  <a:lnTo>
                    <a:pt x="238" y="40"/>
                  </a:lnTo>
                  <a:lnTo>
                    <a:pt x="232" y="43"/>
                  </a:lnTo>
                  <a:lnTo>
                    <a:pt x="226" y="46"/>
                  </a:lnTo>
                  <a:lnTo>
                    <a:pt x="221" y="50"/>
                  </a:lnTo>
                  <a:lnTo>
                    <a:pt x="216" y="55"/>
                  </a:lnTo>
                  <a:lnTo>
                    <a:pt x="213" y="61"/>
                  </a:lnTo>
                  <a:lnTo>
                    <a:pt x="205" y="73"/>
                  </a:lnTo>
                  <a:lnTo>
                    <a:pt x="201" y="87"/>
                  </a:lnTo>
                  <a:lnTo>
                    <a:pt x="198" y="102"/>
                  </a:lnTo>
                  <a:lnTo>
                    <a:pt x="197" y="118"/>
                  </a:lnTo>
                  <a:lnTo>
                    <a:pt x="197" y="308"/>
                  </a:lnTo>
                  <a:lnTo>
                    <a:pt x="153" y="308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3" y="82"/>
                  </a:lnTo>
                  <a:lnTo>
                    <a:pt x="151" y="70"/>
                  </a:lnTo>
                  <a:lnTo>
                    <a:pt x="147" y="60"/>
                  </a:lnTo>
                  <a:lnTo>
                    <a:pt x="143" y="51"/>
                  </a:lnTo>
                  <a:lnTo>
                    <a:pt x="136" y="45"/>
                  </a:lnTo>
                  <a:lnTo>
                    <a:pt x="129" y="40"/>
                  </a:lnTo>
                  <a:lnTo>
                    <a:pt x="118" y="37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98" y="37"/>
                  </a:lnTo>
                  <a:lnTo>
                    <a:pt x="92" y="38"/>
                  </a:lnTo>
                  <a:lnTo>
                    <a:pt x="85" y="40"/>
                  </a:lnTo>
                  <a:lnTo>
                    <a:pt x="79" y="43"/>
                  </a:lnTo>
                  <a:lnTo>
                    <a:pt x="74" y="46"/>
                  </a:lnTo>
                  <a:lnTo>
                    <a:pt x="68" y="50"/>
                  </a:lnTo>
                  <a:lnTo>
                    <a:pt x="64" y="55"/>
                  </a:lnTo>
                  <a:lnTo>
                    <a:pt x="59" y="61"/>
                  </a:lnTo>
                  <a:lnTo>
                    <a:pt x="53" y="73"/>
                  </a:lnTo>
                  <a:lnTo>
                    <a:pt x="49" y="87"/>
                  </a:lnTo>
                  <a:lnTo>
                    <a:pt x="45" y="101"/>
                  </a:lnTo>
                  <a:lnTo>
                    <a:pt x="44" y="117"/>
                  </a:lnTo>
                  <a:lnTo>
                    <a:pt x="44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3" y="7"/>
                  </a:lnTo>
                  <a:lnTo>
                    <a:pt x="41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7" y="39"/>
                  </a:lnTo>
                  <a:lnTo>
                    <a:pt x="52" y="32"/>
                  </a:lnTo>
                  <a:lnTo>
                    <a:pt x="58" y="23"/>
                  </a:lnTo>
                  <a:lnTo>
                    <a:pt x="67" y="16"/>
                  </a:lnTo>
                  <a:lnTo>
                    <a:pt x="77" y="10"/>
                  </a:lnTo>
                  <a:lnTo>
                    <a:pt x="87" y="5"/>
                  </a:lnTo>
                  <a:lnTo>
                    <a:pt x="102" y="1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34" y="1"/>
                  </a:lnTo>
                  <a:lnTo>
                    <a:pt x="147" y="5"/>
                  </a:lnTo>
                  <a:lnTo>
                    <a:pt x="158" y="10"/>
                  </a:lnTo>
                  <a:lnTo>
                    <a:pt x="168" y="16"/>
                  </a:lnTo>
                  <a:lnTo>
                    <a:pt x="176" y="23"/>
                  </a:lnTo>
                  <a:lnTo>
                    <a:pt x="182" y="31"/>
                  </a:lnTo>
                  <a:lnTo>
                    <a:pt x="187" y="38"/>
                  </a:lnTo>
                  <a:lnTo>
                    <a:pt x="191" y="46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7" y="39"/>
                  </a:lnTo>
                  <a:lnTo>
                    <a:pt x="203" y="32"/>
                  </a:lnTo>
                  <a:lnTo>
                    <a:pt x="210" y="23"/>
                  </a:lnTo>
                  <a:lnTo>
                    <a:pt x="219" y="16"/>
                  </a:lnTo>
                  <a:lnTo>
                    <a:pt x="229" y="10"/>
                  </a:lnTo>
                  <a:lnTo>
                    <a:pt x="241" y="5"/>
                  </a:lnTo>
                  <a:lnTo>
                    <a:pt x="254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87" y="1"/>
                  </a:lnTo>
                  <a:lnTo>
                    <a:pt x="296" y="4"/>
                  </a:lnTo>
                  <a:lnTo>
                    <a:pt x="304" y="6"/>
                  </a:lnTo>
                  <a:lnTo>
                    <a:pt x="311" y="9"/>
                  </a:lnTo>
                  <a:lnTo>
                    <a:pt x="317" y="12"/>
                  </a:lnTo>
                  <a:lnTo>
                    <a:pt x="323" y="16"/>
                  </a:lnTo>
                  <a:lnTo>
                    <a:pt x="330" y="21"/>
                  </a:lnTo>
                  <a:lnTo>
                    <a:pt x="334" y="27"/>
                  </a:lnTo>
                  <a:lnTo>
                    <a:pt x="338" y="33"/>
                  </a:lnTo>
                  <a:lnTo>
                    <a:pt x="342" y="39"/>
                  </a:lnTo>
                  <a:lnTo>
                    <a:pt x="345" y="46"/>
                  </a:lnTo>
                  <a:lnTo>
                    <a:pt x="348" y="55"/>
                  </a:lnTo>
                  <a:lnTo>
                    <a:pt x="349" y="63"/>
                  </a:lnTo>
                  <a:lnTo>
                    <a:pt x="350" y="82"/>
                  </a:lnTo>
                  <a:lnTo>
                    <a:pt x="350" y="308"/>
                  </a:lnTo>
                  <a:lnTo>
                    <a:pt x="306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56"/>
            <p:cNvSpPr>
              <a:spLocks noEditPoints="1"/>
            </p:cNvSpPr>
            <p:nvPr/>
          </p:nvSpPr>
          <p:spPr bwMode="auto">
            <a:xfrm>
              <a:off x="5034756" y="613247"/>
              <a:ext cx="88900" cy="166687"/>
            </a:xfrm>
            <a:custGeom>
              <a:avLst/>
              <a:gdLst>
                <a:gd name="T0" fmla="*/ 40 w 224"/>
                <a:gd name="T1" fmla="*/ 46 h 419"/>
                <a:gd name="T2" fmla="*/ 44 w 224"/>
                <a:gd name="T3" fmla="*/ 46 h 419"/>
                <a:gd name="T4" fmla="*/ 52 w 224"/>
                <a:gd name="T5" fmla="*/ 32 h 419"/>
                <a:gd name="T6" fmla="*/ 69 w 224"/>
                <a:gd name="T7" fmla="*/ 15 h 419"/>
                <a:gd name="T8" fmla="*/ 82 w 224"/>
                <a:gd name="T9" fmla="*/ 7 h 419"/>
                <a:gd name="T10" fmla="*/ 99 w 224"/>
                <a:gd name="T11" fmla="*/ 3 h 419"/>
                <a:gd name="T12" fmla="*/ 120 w 224"/>
                <a:gd name="T13" fmla="*/ 0 h 419"/>
                <a:gd name="T14" fmla="*/ 135 w 224"/>
                <a:gd name="T15" fmla="*/ 1 h 419"/>
                <a:gd name="T16" fmla="*/ 162 w 224"/>
                <a:gd name="T17" fmla="*/ 7 h 419"/>
                <a:gd name="T18" fmla="*/ 182 w 224"/>
                <a:gd name="T19" fmla="*/ 18 h 419"/>
                <a:gd name="T20" fmla="*/ 198 w 224"/>
                <a:gd name="T21" fmla="*/ 34 h 419"/>
                <a:gd name="T22" fmla="*/ 209 w 224"/>
                <a:gd name="T23" fmla="*/ 54 h 419"/>
                <a:gd name="T24" fmla="*/ 218 w 224"/>
                <a:gd name="T25" fmla="*/ 77 h 419"/>
                <a:gd name="T26" fmla="*/ 221 w 224"/>
                <a:gd name="T27" fmla="*/ 105 h 419"/>
                <a:gd name="T28" fmla="*/ 224 w 224"/>
                <a:gd name="T29" fmla="*/ 150 h 419"/>
                <a:gd name="T30" fmla="*/ 224 w 224"/>
                <a:gd name="T31" fmla="*/ 169 h 419"/>
                <a:gd name="T32" fmla="*/ 220 w 224"/>
                <a:gd name="T33" fmla="*/ 205 h 419"/>
                <a:gd name="T34" fmla="*/ 211 w 224"/>
                <a:gd name="T35" fmla="*/ 235 h 419"/>
                <a:gd name="T36" fmla="*/ 199 w 224"/>
                <a:gd name="T37" fmla="*/ 261 h 419"/>
                <a:gd name="T38" fmla="*/ 182 w 224"/>
                <a:gd name="T39" fmla="*/ 283 h 419"/>
                <a:gd name="T40" fmla="*/ 160 w 224"/>
                <a:gd name="T41" fmla="*/ 298 h 419"/>
                <a:gd name="T42" fmla="*/ 134 w 224"/>
                <a:gd name="T43" fmla="*/ 309 h 419"/>
                <a:gd name="T44" fmla="*/ 99 w 224"/>
                <a:gd name="T45" fmla="*/ 315 h 419"/>
                <a:gd name="T46" fmla="*/ 44 w 224"/>
                <a:gd name="T47" fmla="*/ 315 h 419"/>
                <a:gd name="T48" fmla="*/ 0 w 224"/>
                <a:gd name="T49" fmla="*/ 419 h 419"/>
                <a:gd name="T50" fmla="*/ 33 w 224"/>
                <a:gd name="T51" fmla="*/ 7 h 419"/>
                <a:gd name="T52" fmla="*/ 76 w 224"/>
                <a:gd name="T53" fmla="*/ 285 h 419"/>
                <a:gd name="T54" fmla="*/ 91 w 224"/>
                <a:gd name="T55" fmla="*/ 284 h 419"/>
                <a:gd name="T56" fmla="*/ 117 w 224"/>
                <a:gd name="T57" fmla="*/ 279 h 419"/>
                <a:gd name="T58" fmla="*/ 137 w 224"/>
                <a:gd name="T59" fmla="*/ 270 h 419"/>
                <a:gd name="T60" fmla="*/ 153 w 224"/>
                <a:gd name="T61" fmla="*/ 257 h 419"/>
                <a:gd name="T62" fmla="*/ 164 w 224"/>
                <a:gd name="T63" fmla="*/ 239 h 419"/>
                <a:gd name="T64" fmla="*/ 172 w 224"/>
                <a:gd name="T65" fmla="*/ 218 h 419"/>
                <a:gd name="T66" fmla="*/ 177 w 224"/>
                <a:gd name="T67" fmla="*/ 193 h 419"/>
                <a:gd name="T68" fmla="*/ 180 w 224"/>
                <a:gd name="T69" fmla="*/ 149 h 419"/>
                <a:gd name="T70" fmla="*/ 179 w 224"/>
                <a:gd name="T71" fmla="*/ 128 h 419"/>
                <a:gd name="T72" fmla="*/ 174 w 224"/>
                <a:gd name="T73" fmla="*/ 88 h 419"/>
                <a:gd name="T74" fmla="*/ 168 w 224"/>
                <a:gd name="T75" fmla="*/ 71 h 419"/>
                <a:gd name="T76" fmla="*/ 159 w 224"/>
                <a:gd name="T77" fmla="*/ 56 h 419"/>
                <a:gd name="T78" fmla="*/ 147 w 224"/>
                <a:gd name="T79" fmla="*/ 45 h 419"/>
                <a:gd name="T80" fmla="*/ 131 w 224"/>
                <a:gd name="T81" fmla="*/ 38 h 419"/>
                <a:gd name="T82" fmla="*/ 112 w 224"/>
                <a:gd name="T83" fmla="*/ 35 h 419"/>
                <a:gd name="T84" fmla="*/ 103 w 224"/>
                <a:gd name="T85" fmla="*/ 37 h 419"/>
                <a:gd name="T86" fmla="*/ 87 w 224"/>
                <a:gd name="T87" fmla="*/ 40 h 419"/>
                <a:gd name="T88" fmla="*/ 74 w 224"/>
                <a:gd name="T89" fmla="*/ 48 h 419"/>
                <a:gd name="T90" fmla="*/ 64 w 224"/>
                <a:gd name="T91" fmla="*/ 59 h 419"/>
                <a:gd name="T92" fmla="*/ 53 w 224"/>
                <a:gd name="T93" fmla="*/ 79 h 419"/>
                <a:gd name="T94" fmla="*/ 45 w 224"/>
                <a:gd name="T95" fmla="*/ 112 h 419"/>
                <a:gd name="T96" fmla="*/ 44 w 224"/>
                <a:gd name="T97" fmla="*/ 28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" h="419">
                  <a:moveTo>
                    <a:pt x="33" y="7"/>
                  </a:moveTo>
                  <a:lnTo>
                    <a:pt x="40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7" y="39"/>
                  </a:lnTo>
                  <a:lnTo>
                    <a:pt x="52" y="32"/>
                  </a:lnTo>
                  <a:lnTo>
                    <a:pt x="59" y="23"/>
                  </a:lnTo>
                  <a:lnTo>
                    <a:pt x="69" y="15"/>
                  </a:lnTo>
                  <a:lnTo>
                    <a:pt x="76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9" y="3"/>
                  </a:lnTo>
                  <a:lnTo>
                    <a:pt x="109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1"/>
                  </a:lnTo>
                  <a:lnTo>
                    <a:pt x="149" y="4"/>
                  </a:lnTo>
                  <a:lnTo>
                    <a:pt x="162" y="7"/>
                  </a:lnTo>
                  <a:lnTo>
                    <a:pt x="172" y="12"/>
                  </a:lnTo>
                  <a:lnTo>
                    <a:pt x="182" y="18"/>
                  </a:lnTo>
                  <a:lnTo>
                    <a:pt x="191" y="26"/>
                  </a:lnTo>
                  <a:lnTo>
                    <a:pt x="198" y="34"/>
                  </a:lnTo>
                  <a:lnTo>
                    <a:pt x="204" y="43"/>
                  </a:lnTo>
                  <a:lnTo>
                    <a:pt x="209" y="54"/>
                  </a:lnTo>
                  <a:lnTo>
                    <a:pt x="214" y="65"/>
                  </a:lnTo>
                  <a:lnTo>
                    <a:pt x="218" y="77"/>
                  </a:lnTo>
                  <a:lnTo>
                    <a:pt x="220" y="90"/>
                  </a:lnTo>
                  <a:lnTo>
                    <a:pt x="221" y="105"/>
                  </a:lnTo>
                  <a:lnTo>
                    <a:pt x="224" y="119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69"/>
                  </a:lnTo>
                  <a:lnTo>
                    <a:pt x="222" y="188"/>
                  </a:lnTo>
                  <a:lnTo>
                    <a:pt x="220" y="205"/>
                  </a:lnTo>
                  <a:lnTo>
                    <a:pt x="216" y="221"/>
                  </a:lnTo>
                  <a:lnTo>
                    <a:pt x="211" y="235"/>
                  </a:lnTo>
                  <a:lnTo>
                    <a:pt x="207" y="249"/>
                  </a:lnTo>
                  <a:lnTo>
                    <a:pt x="199" y="261"/>
                  </a:lnTo>
                  <a:lnTo>
                    <a:pt x="192" y="273"/>
                  </a:lnTo>
                  <a:lnTo>
                    <a:pt x="182" y="283"/>
                  </a:lnTo>
                  <a:lnTo>
                    <a:pt x="172" y="291"/>
                  </a:lnTo>
                  <a:lnTo>
                    <a:pt x="160" y="298"/>
                  </a:lnTo>
                  <a:lnTo>
                    <a:pt x="148" y="305"/>
                  </a:lnTo>
                  <a:lnTo>
                    <a:pt x="134" y="309"/>
                  </a:lnTo>
                  <a:lnTo>
                    <a:pt x="117" y="313"/>
                  </a:lnTo>
                  <a:lnTo>
                    <a:pt x="99" y="315"/>
                  </a:lnTo>
                  <a:lnTo>
                    <a:pt x="80" y="315"/>
                  </a:lnTo>
                  <a:lnTo>
                    <a:pt x="44" y="315"/>
                  </a:lnTo>
                  <a:lnTo>
                    <a:pt x="44" y="419"/>
                  </a:lnTo>
                  <a:lnTo>
                    <a:pt x="0" y="419"/>
                  </a:lnTo>
                  <a:lnTo>
                    <a:pt x="0" y="7"/>
                  </a:lnTo>
                  <a:lnTo>
                    <a:pt x="33" y="7"/>
                  </a:lnTo>
                  <a:close/>
                  <a:moveTo>
                    <a:pt x="44" y="285"/>
                  </a:moveTo>
                  <a:lnTo>
                    <a:pt x="76" y="285"/>
                  </a:lnTo>
                  <a:lnTo>
                    <a:pt x="76" y="285"/>
                  </a:lnTo>
                  <a:lnTo>
                    <a:pt x="91" y="284"/>
                  </a:lnTo>
                  <a:lnTo>
                    <a:pt x="104" y="283"/>
                  </a:lnTo>
                  <a:lnTo>
                    <a:pt x="117" y="279"/>
                  </a:lnTo>
                  <a:lnTo>
                    <a:pt x="127" y="275"/>
                  </a:lnTo>
                  <a:lnTo>
                    <a:pt x="137" y="270"/>
                  </a:lnTo>
                  <a:lnTo>
                    <a:pt x="146" y="264"/>
                  </a:lnTo>
                  <a:lnTo>
                    <a:pt x="153" y="257"/>
                  </a:lnTo>
                  <a:lnTo>
                    <a:pt x="159" y="249"/>
                  </a:lnTo>
                  <a:lnTo>
                    <a:pt x="164" y="239"/>
                  </a:lnTo>
                  <a:lnTo>
                    <a:pt x="169" y="229"/>
                  </a:lnTo>
                  <a:lnTo>
                    <a:pt x="172" y="218"/>
                  </a:lnTo>
                  <a:lnTo>
                    <a:pt x="175" y="206"/>
                  </a:lnTo>
                  <a:lnTo>
                    <a:pt x="177" y="193"/>
                  </a:lnTo>
                  <a:lnTo>
                    <a:pt x="179" y="17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79" y="128"/>
                  </a:lnTo>
                  <a:lnTo>
                    <a:pt x="177" y="106"/>
                  </a:lnTo>
                  <a:lnTo>
                    <a:pt x="174" y="88"/>
                  </a:lnTo>
                  <a:lnTo>
                    <a:pt x="171" y="79"/>
                  </a:lnTo>
                  <a:lnTo>
                    <a:pt x="168" y="71"/>
                  </a:lnTo>
                  <a:lnTo>
                    <a:pt x="164" y="63"/>
                  </a:lnTo>
                  <a:lnTo>
                    <a:pt x="159" y="56"/>
                  </a:lnTo>
                  <a:lnTo>
                    <a:pt x="153" y="50"/>
                  </a:lnTo>
                  <a:lnTo>
                    <a:pt x="147" y="45"/>
                  </a:lnTo>
                  <a:lnTo>
                    <a:pt x="140" y="42"/>
                  </a:lnTo>
                  <a:lnTo>
                    <a:pt x="131" y="38"/>
                  </a:lnTo>
                  <a:lnTo>
                    <a:pt x="121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3" y="37"/>
                  </a:lnTo>
                  <a:lnTo>
                    <a:pt x="95" y="38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4" y="48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65"/>
                  </a:lnTo>
                  <a:lnTo>
                    <a:pt x="53" y="79"/>
                  </a:lnTo>
                  <a:lnTo>
                    <a:pt x="47" y="95"/>
                  </a:lnTo>
                  <a:lnTo>
                    <a:pt x="45" y="112"/>
                  </a:lnTo>
                  <a:lnTo>
                    <a:pt x="44" y="130"/>
                  </a:lnTo>
                  <a:lnTo>
                    <a:pt x="44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5153818" y="616422"/>
              <a:ext cx="82550" cy="122237"/>
            </a:xfrm>
            <a:custGeom>
              <a:avLst/>
              <a:gdLst>
                <a:gd name="T0" fmla="*/ 44 w 209"/>
                <a:gd name="T1" fmla="*/ 0 h 308"/>
                <a:gd name="T2" fmla="*/ 44 w 209"/>
                <a:gd name="T3" fmla="*/ 210 h 308"/>
                <a:gd name="T4" fmla="*/ 44 w 209"/>
                <a:gd name="T5" fmla="*/ 210 h 308"/>
                <a:gd name="T6" fmla="*/ 45 w 209"/>
                <a:gd name="T7" fmla="*/ 226 h 308"/>
                <a:gd name="T8" fmla="*/ 46 w 209"/>
                <a:gd name="T9" fmla="*/ 238 h 308"/>
                <a:gd name="T10" fmla="*/ 50 w 209"/>
                <a:gd name="T11" fmla="*/ 249 h 308"/>
                <a:gd name="T12" fmla="*/ 55 w 209"/>
                <a:gd name="T13" fmla="*/ 259 h 308"/>
                <a:gd name="T14" fmla="*/ 62 w 209"/>
                <a:gd name="T15" fmla="*/ 265 h 308"/>
                <a:gd name="T16" fmla="*/ 70 w 209"/>
                <a:gd name="T17" fmla="*/ 270 h 308"/>
                <a:gd name="T18" fmla="*/ 81 w 209"/>
                <a:gd name="T19" fmla="*/ 272 h 308"/>
                <a:gd name="T20" fmla="*/ 95 w 209"/>
                <a:gd name="T21" fmla="*/ 273 h 308"/>
                <a:gd name="T22" fmla="*/ 95 w 209"/>
                <a:gd name="T23" fmla="*/ 273 h 308"/>
                <a:gd name="T24" fmla="*/ 103 w 209"/>
                <a:gd name="T25" fmla="*/ 273 h 308"/>
                <a:gd name="T26" fmla="*/ 112 w 209"/>
                <a:gd name="T27" fmla="*/ 271 h 308"/>
                <a:gd name="T28" fmla="*/ 120 w 209"/>
                <a:gd name="T29" fmla="*/ 268 h 308"/>
                <a:gd name="T30" fmla="*/ 128 w 209"/>
                <a:gd name="T31" fmla="*/ 266 h 308"/>
                <a:gd name="T32" fmla="*/ 134 w 209"/>
                <a:gd name="T33" fmla="*/ 261 h 308"/>
                <a:gd name="T34" fmla="*/ 140 w 209"/>
                <a:gd name="T35" fmla="*/ 256 h 308"/>
                <a:gd name="T36" fmla="*/ 145 w 209"/>
                <a:gd name="T37" fmla="*/ 251 h 308"/>
                <a:gd name="T38" fmla="*/ 149 w 209"/>
                <a:gd name="T39" fmla="*/ 245 h 308"/>
                <a:gd name="T40" fmla="*/ 153 w 209"/>
                <a:gd name="T41" fmla="*/ 238 h 308"/>
                <a:gd name="T42" fmla="*/ 157 w 209"/>
                <a:gd name="T43" fmla="*/ 231 h 308"/>
                <a:gd name="T44" fmla="*/ 162 w 209"/>
                <a:gd name="T45" fmla="*/ 216 h 308"/>
                <a:gd name="T46" fmla="*/ 164 w 209"/>
                <a:gd name="T47" fmla="*/ 199 h 308"/>
                <a:gd name="T48" fmla="*/ 165 w 209"/>
                <a:gd name="T49" fmla="*/ 181 h 308"/>
                <a:gd name="T50" fmla="*/ 165 w 209"/>
                <a:gd name="T51" fmla="*/ 0 h 308"/>
                <a:gd name="T52" fmla="*/ 209 w 209"/>
                <a:gd name="T53" fmla="*/ 0 h 308"/>
                <a:gd name="T54" fmla="*/ 209 w 209"/>
                <a:gd name="T55" fmla="*/ 301 h 308"/>
                <a:gd name="T56" fmla="*/ 176 w 209"/>
                <a:gd name="T57" fmla="*/ 301 h 308"/>
                <a:gd name="T58" fmla="*/ 169 w 209"/>
                <a:gd name="T59" fmla="*/ 263 h 308"/>
                <a:gd name="T60" fmla="*/ 165 w 209"/>
                <a:gd name="T61" fmla="*/ 263 h 308"/>
                <a:gd name="T62" fmla="*/ 165 w 209"/>
                <a:gd name="T63" fmla="*/ 263 h 308"/>
                <a:gd name="T64" fmla="*/ 158 w 209"/>
                <a:gd name="T65" fmla="*/ 274 h 308"/>
                <a:gd name="T66" fmla="*/ 151 w 209"/>
                <a:gd name="T67" fmla="*/ 284 h 308"/>
                <a:gd name="T68" fmla="*/ 141 w 209"/>
                <a:gd name="T69" fmla="*/ 291 h 308"/>
                <a:gd name="T70" fmla="*/ 131 w 209"/>
                <a:gd name="T71" fmla="*/ 298 h 308"/>
                <a:gd name="T72" fmla="*/ 120 w 209"/>
                <a:gd name="T73" fmla="*/ 302 h 308"/>
                <a:gd name="T74" fmla="*/ 109 w 209"/>
                <a:gd name="T75" fmla="*/ 306 h 308"/>
                <a:gd name="T76" fmla="*/ 97 w 209"/>
                <a:gd name="T77" fmla="*/ 308 h 308"/>
                <a:gd name="T78" fmla="*/ 84 w 209"/>
                <a:gd name="T79" fmla="*/ 308 h 308"/>
                <a:gd name="T80" fmla="*/ 84 w 209"/>
                <a:gd name="T81" fmla="*/ 308 h 308"/>
                <a:gd name="T82" fmla="*/ 74 w 209"/>
                <a:gd name="T83" fmla="*/ 308 h 308"/>
                <a:gd name="T84" fmla="*/ 64 w 209"/>
                <a:gd name="T85" fmla="*/ 307 h 308"/>
                <a:gd name="T86" fmla="*/ 56 w 209"/>
                <a:gd name="T87" fmla="*/ 305 h 308"/>
                <a:gd name="T88" fmla="*/ 47 w 209"/>
                <a:gd name="T89" fmla="*/ 302 h 308"/>
                <a:gd name="T90" fmla="*/ 40 w 209"/>
                <a:gd name="T91" fmla="*/ 299 h 308"/>
                <a:gd name="T92" fmla="*/ 33 w 209"/>
                <a:gd name="T93" fmla="*/ 295 h 308"/>
                <a:gd name="T94" fmla="*/ 27 w 209"/>
                <a:gd name="T95" fmla="*/ 290 h 308"/>
                <a:gd name="T96" fmla="*/ 20 w 209"/>
                <a:gd name="T97" fmla="*/ 284 h 308"/>
                <a:gd name="T98" fmla="*/ 16 w 209"/>
                <a:gd name="T99" fmla="*/ 278 h 308"/>
                <a:gd name="T100" fmla="*/ 12 w 209"/>
                <a:gd name="T101" fmla="*/ 272 h 308"/>
                <a:gd name="T102" fmla="*/ 8 w 209"/>
                <a:gd name="T103" fmla="*/ 265 h 308"/>
                <a:gd name="T104" fmla="*/ 5 w 209"/>
                <a:gd name="T105" fmla="*/ 256 h 308"/>
                <a:gd name="T106" fmla="*/ 2 w 209"/>
                <a:gd name="T107" fmla="*/ 248 h 308"/>
                <a:gd name="T108" fmla="*/ 1 w 209"/>
                <a:gd name="T109" fmla="*/ 238 h 308"/>
                <a:gd name="T110" fmla="*/ 0 w 209"/>
                <a:gd name="T111" fmla="*/ 218 h 308"/>
                <a:gd name="T112" fmla="*/ 0 w 209"/>
                <a:gd name="T113" fmla="*/ 0 h 308"/>
                <a:gd name="T114" fmla="*/ 44 w 209"/>
                <a:gd name="T1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08">
                  <a:moveTo>
                    <a:pt x="44" y="0"/>
                  </a:moveTo>
                  <a:lnTo>
                    <a:pt x="44" y="210"/>
                  </a:lnTo>
                  <a:lnTo>
                    <a:pt x="44" y="210"/>
                  </a:lnTo>
                  <a:lnTo>
                    <a:pt x="45" y="226"/>
                  </a:lnTo>
                  <a:lnTo>
                    <a:pt x="46" y="238"/>
                  </a:lnTo>
                  <a:lnTo>
                    <a:pt x="50" y="249"/>
                  </a:lnTo>
                  <a:lnTo>
                    <a:pt x="55" y="259"/>
                  </a:lnTo>
                  <a:lnTo>
                    <a:pt x="62" y="265"/>
                  </a:lnTo>
                  <a:lnTo>
                    <a:pt x="70" y="270"/>
                  </a:lnTo>
                  <a:lnTo>
                    <a:pt x="81" y="272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103" y="273"/>
                  </a:lnTo>
                  <a:lnTo>
                    <a:pt x="112" y="271"/>
                  </a:lnTo>
                  <a:lnTo>
                    <a:pt x="120" y="268"/>
                  </a:lnTo>
                  <a:lnTo>
                    <a:pt x="128" y="266"/>
                  </a:lnTo>
                  <a:lnTo>
                    <a:pt x="134" y="261"/>
                  </a:lnTo>
                  <a:lnTo>
                    <a:pt x="140" y="256"/>
                  </a:lnTo>
                  <a:lnTo>
                    <a:pt x="145" y="251"/>
                  </a:lnTo>
                  <a:lnTo>
                    <a:pt x="149" y="245"/>
                  </a:lnTo>
                  <a:lnTo>
                    <a:pt x="153" y="238"/>
                  </a:lnTo>
                  <a:lnTo>
                    <a:pt x="157" y="231"/>
                  </a:lnTo>
                  <a:lnTo>
                    <a:pt x="162" y="216"/>
                  </a:lnTo>
                  <a:lnTo>
                    <a:pt x="164" y="199"/>
                  </a:lnTo>
                  <a:lnTo>
                    <a:pt x="165" y="181"/>
                  </a:lnTo>
                  <a:lnTo>
                    <a:pt x="165" y="0"/>
                  </a:lnTo>
                  <a:lnTo>
                    <a:pt x="209" y="0"/>
                  </a:lnTo>
                  <a:lnTo>
                    <a:pt x="209" y="301"/>
                  </a:lnTo>
                  <a:lnTo>
                    <a:pt x="176" y="301"/>
                  </a:lnTo>
                  <a:lnTo>
                    <a:pt x="169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58" y="274"/>
                  </a:lnTo>
                  <a:lnTo>
                    <a:pt x="151" y="284"/>
                  </a:lnTo>
                  <a:lnTo>
                    <a:pt x="141" y="291"/>
                  </a:lnTo>
                  <a:lnTo>
                    <a:pt x="131" y="298"/>
                  </a:lnTo>
                  <a:lnTo>
                    <a:pt x="120" y="302"/>
                  </a:lnTo>
                  <a:lnTo>
                    <a:pt x="109" y="306"/>
                  </a:lnTo>
                  <a:lnTo>
                    <a:pt x="97" y="308"/>
                  </a:lnTo>
                  <a:lnTo>
                    <a:pt x="84" y="308"/>
                  </a:lnTo>
                  <a:lnTo>
                    <a:pt x="84" y="308"/>
                  </a:lnTo>
                  <a:lnTo>
                    <a:pt x="74" y="308"/>
                  </a:lnTo>
                  <a:lnTo>
                    <a:pt x="64" y="307"/>
                  </a:lnTo>
                  <a:lnTo>
                    <a:pt x="56" y="305"/>
                  </a:lnTo>
                  <a:lnTo>
                    <a:pt x="47" y="302"/>
                  </a:lnTo>
                  <a:lnTo>
                    <a:pt x="40" y="299"/>
                  </a:lnTo>
                  <a:lnTo>
                    <a:pt x="33" y="295"/>
                  </a:lnTo>
                  <a:lnTo>
                    <a:pt x="27" y="290"/>
                  </a:lnTo>
                  <a:lnTo>
                    <a:pt x="20" y="284"/>
                  </a:lnTo>
                  <a:lnTo>
                    <a:pt x="16" y="278"/>
                  </a:lnTo>
                  <a:lnTo>
                    <a:pt x="12" y="272"/>
                  </a:lnTo>
                  <a:lnTo>
                    <a:pt x="8" y="265"/>
                  </a:lnTo>
                  <a:lnTo>
                    <a:pt x="5" y="256"/>
                  </a:lnTo>
                  <a:lnTo>
                    <a:pt x="2" y="248"/>
                  </a:lnTo>
                  <a:lnTo>
                    <a:pt x="1" y="238"/>
                  </a:lnTo>
                  <a:lnTo>
                    <a:pt x="0" y="218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5274468" y="567209"/>
              <a:ext cx="17462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5320506" y="613247"/>
              <a:ext cx="79375" cy="125412"/>
            </a:xfrm>
            <a:custGeom>
              <a:avLst/>
              <a:gdLst>
                <a:gd name="T0" fmla="*/ 83 w 201"/>
                <a:gd name="T1" fmla="*/ 314 h 314"/>
                <a:gd name="T2" fmla="*/ 45 w 201"/>
                <a:gd name="T3" fmla="*/ 306 h 314"/>
                <a:gd name="T4" fmla="*/ 11 w 201"/>
                <a:gd name="T5" fmla="*/ 289 h 314"/>
                <a:gd name="T6" fmla="*/ 24 w 201"/>
                <a:gd name="T7" fmla="*/ 249 h 314"/>
                <a:gd name="T8" fmla="*/ 40 w 201"/>
                <a:gd name="T9" fmla="*/ 263 h 314"/>
                <a:gd name="T10" fmla="*/ 69 w 201"/>
                <a:gd name="T11" fmla="*/ 277 h 314"/>
                <a:gd name="T12" fmla="*/ 96 w 201"/>
                <a:gd name="T13" fmla="*/ 280 h 314"/>
                <a:gd name="T14" fmla="*/ 130 w 201"/>
                <a:gd name="T15" fmla="*/ 273 h 314"/>
                <a:gd name="T16" fmla="*/ 152 w 201"/>
                <a:gd name="T17" fmla="*/ 252 h 314"/>
                <a:gd name="T18" fmla="*/ 157 w 201"/>
                <a:gd name="T19" fmla="*/ 230 h 314"/>
                <a:gd name="T20" fmla="*/ 147 w 201"/>
                <a:gd name="T21" fmla="*/ 199 h 314"/>
                <a:gd name="T22" fmla="*/ 120 w 201"/>
                <a:gd name="T23" fmla="*/ 182 h 314"/>
                <a:gd name="T24" fmla="*/ 96 w 201"/>
                <a:gd name="T25" fmla="*/ 175 h 314"/>
                <a:gd name="T26" fmla="*/ 46 w 201"/>
                <a:gd name="T27" fmla="*/ 156 h 314"/>
                <a:gd name="T28" fmla="*/ 23 w 201"/>
                <a:gd name="T29" fmla="*/ 135 h 314"/>
                <a:gd name="T30" fmla="*/ 13 w 201"/>
                <a:gd name="T31" fmla="*/ 115 h 314"/>
                <a:gd name="T32" fmla="*/ 10 w 201"/>
                <a:gd name="T33" fmla="*/ 87 h 314"/>
                <a:gd name="T34" fmla="*/ 12 w 201"/>
                <a:gd name="T35" fmla="*/ 67 h 314"/>
                <a:gd name="T36" fmla="*/ 22 w 201"/>
                <a:gd name="T37" fmla="*/ 43 h 314"/>
                <a:gd name="T38" fmla="*/ 40 w 201"/>
                <a:gd name="T39" fmla="*/ 23 h 314"/>
                <a:gd name="T40" fmla="*/ 63 w 201"/>
                <a:gd name="T41" fmla="*/ 10 h 314"/>
                <a:gd name="T42" fmla="*/ 91 w 201"/>
                <a:gd name="T43" fmla="*/ 1 h 314"/>
                <a:gd name="T44" fmla="*/ 110 w 201"/>
                <a:gd name="T45" fmla="*/ 0 h 314"/>
                <a:gd name="T46" fmla="*/ 179 w 201"/>
                <a:gd name="T47" fmla="*/ 10 h 314"/>
                <a:gd name="T48" fmla="*/ 186 w 201"/>
                <a:gd name="T49" fmla="*/ 45 h 314"/>
                <a:gd name="T50" fmla="*/ 143 w 201"/>
                <a:gd name="T51" fmla="*/ 37 h 314"/>
                <a:gd name="T52" fmla="*/ 118 w 201"/>
                <a:gd name="T53" fmla="*/ 34 h 314"/>
                <a:gd name="T54" fmla="*/ 81 w 201"/>
                <a:gd name="T55" fmla="*/ 40 h 314"/>
                <a:gd name="T56" fmla="*/ 58 w 201"/>
                <a:gd name="T57" fmla="*/ 60 h 314"/>
                <a:gd name="T58" fmla="*/ 53 w 201"/>
                <a:gd name="T59" fmla="*/ 82 h 314"/>
                <a:gd name="T60" fmla="*/ 63 w 201"/>
                <a:gd name="T61" fmla="*/ 112 h 314"/>
                <a:gd name="T62" fmla="*/ 89 w 201"/>
                <a:gd name="T63" fmla="*/ 128 h 314"/>
                <a:gd name="T64" fmla="*/ 112 w 201"/>
                <a:gd name="T65" fmla="*/ 135 h 314"/>
                <a:gd name="T66" fmla="*/ 162 w 201"/>
                <a:gd name="T67" fmla="*/ 154 h 314"/>
                <a:gd name="T68" fmla="*/ 181 w 201"/>
                <a:gd name="T69" fmla="*/ 169 h 314"/>
                <a:gd name="T70" fmla="*/ 194 w 201"/>
                <a:gd name="T71" fmla="*/ 189 h 314"/>
                <a:gd name="T72" fmla="*/ 201 w 201"/>
                <a:gd name="T73" fmla="*/ 216 h 314"/>
                <a:gd name="T74" fmla="*/ 201 w 201"/>
                <a:gd name="T75" fmla="*/ 236 h 314"/>
                <a:gd name="T76" fmla="*/ 193 w 201"/>
                <a:gd name="T77" fmla="*/ 264 h 314"/>
                <a:gd name="T78" fmla="*/ 179 w 201"/>
                <a:gd name="T79" fmla="*/ 286 h 314"/>
                <a:gd name="T80" fmla="*/ 157 w 201"/>
                <a:gd name="T81" fmla="*/ 302 h 314"/>
                <a:gd name="T82" fmla="*/ 129 w 201"/>
                <a:gd name="T83" fmla="*/ 311 h 314"/>
                <a:gd name="T84" fmla="*/ 97 w 201"/>
                <a:gd name="T8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314">
                  <a:moveTo>
                    <a:pt x="97" y="314"/>
                  </a:moveTo>
                  <a:lnTo>
                    <a:pt x="97" y="314"/>
                  </a:lnTo>
                  <a:lnTo>
                    <a:pt x="83" y="314"/>
                  </a:lnTo>
                  <a:lnTo>
                    <a:pt x="69" y="313"/>
                  </a:lnTo>
                  <a:lnTo>
                    <a:pt x="57" y="309"/>
                  </a:lnTo>
                  <a:lnTo>
                    <a:pt x="45" y="306"/>
                  </a:lnTo>
                  <a:lnTo>
                    <a:pt x="33" y="302"/>
                  </a:lnTo>
                  <a:lnTo>
                    <a:pt x="20" y="296"/>
                  </a:lnTo>
                  <a:lnTo>
                    <a:pt x="11" y="289"/>
                  </a:lnTo>
                  <a:lnTo>
                    <a:pt x="0" y="280"/>
                  </a:lnTo>
                  <a:lnTo>
                    <a:pt x="19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34" y="258"/>
                  </a:lnTo>
                  <a:lnTo>
                    <a:pt x="40" y="263"/>
                  </a:lnTo>
                  <a:lnTo>
                    <a:pt x="48" y="268"/>
                  </a:lnTo>
                  <a:lnTo>
                    <a:pt x="58" y="273"/>
                  </a:lnTo>
                  <a:lnTo>
                    <a:pt x="69" y="277"/>
                  </a:lnTo>
                  <a:lnTo>
                    <a:pt x="81" y="279"/>
                  </a:lnTo>
                  <a:lnTo>
                    <a:pt x="96" y="280"/>
                  </a:lnTo>
                  <a:lnTo>
                    <a:pt x="96" y="280"/>
                  </a:lnTo>
                  <a:lnTo>
                    <a:pt x="108" y="279"/>
                  </a:lnTo>
                  <a:lnTo>
                    <a:pt x="120" y="277"/>
                  </a:lnTo>
                  <a:lnTo>
                    <a:pt x="130" y="273"/>
                  </a:lnTo>
                  <a:lnTo>
                    <a:pt x="140" y="268"/>
                  </a:lnTo>
                  <a:lnTo>
                    <a:pt x="147" y="261"/>
                  </a:lnTo>
                  <a:lnTo>
                    <a:pt x="152" y="252"/>
                  </a:lnTo>
                  <a:lnTo>
                    <a:pt x="156" y="242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6" y="218"/>
                  </a:lnTo>
                  <a:lnTo>
                    <a:pt x="152" y="207"/>
                  </a:lnTo>
                  <a:lnTo>
                    <a:pt x="147" y="199"/>
                  </a:lnTo>
                  <a:lnTo>
                    <a:pt x="140" y="193"/>
                  </a:lnTo>
                  <a:lnTo>
                    <a:pt x="131" y="186"/>
                  </a:lnTo>
                  <a:lnTo>
                    <a:pt x="120" y="182"/>
                  </a:lnTo>
                  <a:lnTo>
                    <a:pt x="108" y="178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78" y="169"/>
                  </a:lnTo>
                  <a:lnTo>
                    <a:pt x="61" y="163"/>
                  </a:lnTo>
                  <a:lnTo>
                    <a:pt x="46" y="156"/>
                  </a:lnTo>
                  <a:lnTo>
                    <a:pt x="34" y="146"/>
                  </a:lnTo>
                  <a:lnTo>
                    <a:pt x="28" y="141"/>
                  </a:lnTo>
                  <a:lnTo>
                    <a:pt x="23" y="135"/>
                  </a:lnTo>
                  <a:lnTo>
                    <a:pt x="19" y="129"/>
                  </a:lnTo>
                  <a:lnTo>
                    <a:pt x="16" y="122"/>
                  </a:lnTo>
                  <a:lnTo>
                    <a:pt x="13" y="115"/>
                  </a:lnTo>
                  <a:lnTo>
                    <a:pt x="11" y="106"/>
                  </a:lnTo>
                  <a:lnTo>
                    <a:pt x="10" y="96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77"/>
                  </a:lnTo>
                  <a:lnTo>
                    <a:pt x="12" y="67"/>
                  </a:lnTo>
                  <a:lnTo>
                    <a:pt x="14" y="59"/>
                  </a:lnTo>
                  <a:lnTo>
                    <a:pt x="18" y="50"/>
                  </a:lnTo>
                  <a:lnTo>
                    <a:pt x="22" y="43"/>
                  </a:lnTo>
                  <a:lnTo>
                    <a:pt x="27" y="35"/>
                  </a:lnTo>
                  <a:lnTo>
                    <a:pt x="33" y="28"/>
                  </a:lnTo>
                  <a:lnTo>
                    <a:pt x="40" y="23"/>
                  </a:lnTo>
                  <a:lnTo>
                    <a:pt x="47" y="17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91" y="1"/>
                  </a:lnTo>
                  <a:lnTo>
                    <a:pt x="101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58" y="5"/>
                  </a:lnTo>
                  <a:lnTo>
                    <a:pt x="179" y="10"/>
                  </a:lnTo>
                  <a:lnTo>
                    <a:pt x="194" y="16"/>
                  </a:lnTo>
                  <a:lnTo>
                    <a:pt x="186" y="45"/>
                  </a:lnTo>
                  <a:lnTo>
                    <a:pt x="186" y="45"/>
                  </a:lnTo>
                  <a:lnTo>
                    <a:pt x="180" y="44"/>
                  </a:lnTo>
                  <a:lnTo>
                    <a:pt x="165" y="40"/>
                  </a:lnTo>
                  <a:lnTo>
                    <a:pt x="143" y="37"/>
                  </a:lnTo>
                  <a:lnTo>
                    <a:pt x="131" y="35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04" y="35"/>
                  </a:lnTo>
                  <a:lnTo>
                    <a:pt x="92" y="38"/>
                  </a:lnTo>
                  <a:lnTo>
                    <a:pt x="81" y="40"/>
                  </a:lnTo>
                  <a:lnTo>
                    <a:pt x="72" y="45"/>
                  </a:lnTo>
                  <a:lnTo>
                    <a:pt x="63" y="52"/>
                  </a:lnTo>
                  <a:lnTo>
                    <a:pt x="58" y="60"/>
                  </a:lnTo>
                  <a:lnTo>
                    <a:pt x="55" y="70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5" y="94"/>
                  </a:lnTo>
                  <a:lnTo>
                    <a:pt x="57" y="104"/>
                  </a:lnTo>
                  <a:lnTo>
                    <a:pt x="63" y="112"/>
                  </a:lnTo>
                  <a:lnTo>
                    <a:pt x="69" y="118"/>
                  </a:lnTo>
                  <a:lnTo>
                    <a:pt x="78" y="123"/>
                  </a:lnTo>
                  <a:lnTo>
                    <a:pt x="89" y="128"/>
                  </a:lnTo>
                  <a:lnTo>
                    <a:pt x="100" y="132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30" y="140"/>
                  </a:lnTo>
                  <a:lnTo>
                    <a:pt x="147" y="146"/>
                  </a:lnTo>
                  <a:lnTo>
                    <a:pt x="162" y="154"/>
                  </a:lnTo>
                  <a:lnTo>
                    <a:pt x="169" y="158"/>
                  </a:lnTo>
                  <a:lnTo>
                    <a:pt x="175" y="163"/>
                  </a:lnTo>
                  <a:lnTo>
                    <a:pt x="181" y="169"/>
                  </a:lnTo>
                  <a:lnTo>
                    <a:pt x="186" y="175"/>
                  </a:lnTo>
                  <a:lnTo>
                    <a:pt x="191" y="182"/>
                  </a:lnTo>
                  <a:lnTo>
                    <a:pt x="194" y="189"/>
                  </a:lnTo>
                  <a:lnTo>
                    <a:pt x="197" y="197"/>
                  </a:lnTo>
                  <a:lnTo>
                    <a:pt x="199" y="206"/>
                  </a:lnTo>
                  <a:lnTo>
                    <a:pt x="201" y="216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1" y="236"/>
                  </a:lnTo>
                  <a:lnTo>
                    <a:pt x="199" y="246"/>
                  </a:lnTo>
                  <a:lnTo>
                    <a:pt x="197" y="256"/>
                  </a:lnTo>
                  <a:lnTo>
                    <a:pt x="193" y="264"/>
                  </a:lnTo>
                  <a:lnTo>
                    <a:pt x="190" y="272"/>
                  </a:lnTo>
                  <a:lnTo>
                    <a:pt x="185" y="279"/>
                  </a:lnTo>
                  <a:lnTo>
                    <a:pt x="179" y="286"/>
                  </a:lnTo>
                  <a:lnTo>
                    <a:pt x="171" y="292"/>
                  </a:lnTo>
                  <a:lnTo>
                    <a:pt x="165" y="297"/>
                  </a:lnTo>
                  <a:lnTo>
                    <a:pt x="157" y="302"/>
                  </a:lnTo>
                  <a:lnTo>
                    <a:pt x="148" y="306"/>
                  </a:lnTo>
                  <a:lnTo>
                    <a:pt x="138" y="308"/>
                  </a:lnTo>
                  <a:lnTo>
                    <a:pt x="129" y="311"/>
                  </a:lnTo>
                  <a:lnTo>
                    <a:pt x="119" y="313"/>
                  </a:lnTo>
                  <a:lnTo>
                    <a:pt x="108" y="314"/>
                  </a:lnTo>
                  <a:lnTo>
                    <a:pt x="97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61"/>
            <p:cNvSpPr>
              <a:spLocks noEditPoints="1"/>
            </p:cNvSpPr>
            <p:nvPr/>
          </p:nvSpPr>
          <p:spPr bwMode="auto">
            <a:xfrm>
              <a:off x="5423693" y="613247"/>
              <a:ext cx="85725" cy="125412"/>
            </a:xfrm>
            <a:custGeom>
              <a:avLst/>
              <a:gdLst>
                <a:gd name="T0" fmla="*/ 173 w 217"/>
                <a:gd name="T1" fmla="*/ 269 h 315"/>
                <a:gd name="T2" fmla="*/ 160 w 217"/>
                <a:gd name="T3" fmla="*/ 289 h 315"/>
                <a:gd name="T4" fmla="*/ 130 w 217"/>
                <a:gd name="T5" fmla="*/ 308 h 315"/>
                <a:gd name="T6" fmla="*/ 90 w 217"/>
                <a:gd name="T7" fmla="*/ 315 h 315"/>
                <a:gd name="T8" fmla="*/ 71 w 217"/>
                <a:gd name="T9" fmla="*/ 313 h 315"/>
                <a:gd name="T10" fmla="*/ 44 w 217"/>
                <a:gd name="T11" fmla="*/ 306 h 315"/>
                <a:gd name="T12" fmla="*/ 24 w 217"/>
                <a:gd name="T13" fmla="*/ 291 h 315"/>
                <a:gd name="T14" fmla="*/ 10 w 217"/>
                <a:gd name="T15" fmla="*/ 270 h 315"/>
                <a:gd name="T16" fmla="*/ 1 w 217"/>
                <a:gd name="T17" fmla="*/ 244 h 315"/>
                <a:gd name="T18" fmla="*/ 0 w 217"/>
                <a:gd name="T19" fmla="*/ 223 h 315"/>
                <a:gd name="T20" fmla="*/ 7 w 217"/>
                <a:gd name="T21" fmla="*/ 180 h 315"/>
                <a:gd name="T22" fmla="*/ 27 w 217"/>
                <a:gd name="T23" fmla="*/ 152 h 315"/>
                <a:gd name="T24" fmla="*/ 57 w 217"/>
                <a:gd name="T25" fmla="*/ 134 h 315"/>
                <a:gd name="T26" fmla="*/ 96 w 217"/>
                <a:gd name="T27" fmla="*/ 124 h 315"/>
                <a:gd name="T28" fmla="*/ 173 w 217"/>
                <a:gd name="T29" fmla="*/ 121 h 315"/>
                <a:gd name="T30" fmla="*/ 172 w 217"/>
                <a:gd name="T31" fmla="*/ 89 h 315"/>
                <a:gd name="T32" fmla="*/ 164 w 217"/>
                <a:gd name="T33" fmla="*/ 61 h 315"/>
                <a:gd name="T34" fmla="*/ 153 w 217"/>
                <a:gd name="T35" fmla="*/ 48 h 315"/>
                <a:gd name="T36" fmla="*/ 136 w 217"/>
                <a:gd name="T37" fmla="*/ 39 h 315"/>
                <a:gd name="T38" fmla="*/ 102 w 217"/>
                <a:gd name="T39" fmla="*/ 34 h 315"/>
                <a:gd name="T40" fmla="*/ 42 w 217"/>
                <a:gd name="T41" fmla="*/ 42 h 315"/>
                <a:gd name="T42" fmla="*/ 15 w 217"/>
                <a:gd name="T43" fmla="*/ 16 h 315"/>
                <a:gd name="T44" fmla="*/ 84 w 217"/>
                <a:gd name="T45" fmla="*/ 1 h 315"/>
                <a:gd name="T46" fmla="*/ 122 w 217"/>
                <a:gd name="T47" fmla="*/ 1 h 315"/>
                <a:gd name="T48" fmla="*/ 158 w 217"/>
                <a:gd name="T49" fmla="*/ 6 h 315"/>
                <a:gd name="T50" fmla="*/ 185 w 217"/>
                <a:gd name="T51" fmla="*/ 18 h 315"/>
                <a:gd name="T52" fmla="*/ 203 w 217"/>
                <a:gd name="T53" fmla="*/ 39 h 315"/>
                <a:gd name="T54" fmla="*/ 214 w 217"/>
                <a:gd name="T55" fmla="*/ 68 h 315"/>
                <a:gd name="T56" fmla="*/ 217 w 217"/>
                <a:gd name="T57" fmla="*/ 108 h 315"/>
                <a:gd name="T58" fmla="*/ 173 w 217"/>
                <a:gd name="T59" fmla="*/ 152 h 315"/>
                <a:gd name="T60" fmla="*/ 135 w 217"/>
                <a:gd name="T61" fmla="*/ 152 h 315"/>
                <a:gd name="T62" fmla="*/ 87 w 217"/>
                <a:gd name="T63" fmla="*/ 160 h 315"/>
                <a:gd name="T64" fmla="*/ 65 w 217"/>
                <a:gd name="T65" fmla="*/ 172 h 315"/>
                <a:gd name="T66" fmla="*/ 50 w 217"/>
                <a:gd name="T67" fmla="*/ 191 h 315"/>
                <a:gd name="T68" fmla="*/ 45 w 217"/>
                <a:gd name="T69" fmla="*/ 222 h 315"/>
                <a:gd name="T70" fmla="*/ 49 w 217"/>
                <a:gd name="T71" fmla="*/ 246 h 315"/>
                <a:gd name="T72" fmla="*/ 66 w 217"/>
                <a:gd name="T73" fmla="*/ 272 h 315"/>
                <a:gd name="T74" fmla="*/ 100 w 217"/>
                <a:gd name="T75" fmla="*/ 280 h 315"/>
                <a:gd name="T76" fmla="*/ 118 w 217"/>
                <a:gd name="T77" fmla="*/ 278 h 315"/>
                <a:gd name="T78" fmla="*/ 140 w 217"/>
                <a:gd name="T79" fmla="*/ 268 h 315"/>
                <a:gd name="T80" fmla="*/ 156 w 217"/>
                <a:gd name="T81" fmla="*/ 251 h 315"/>
                <a:gd name="T82" fmla="*/ 169 w 217"/>
                <a:gd name="T83" fmla="*/ 219 h 315"/>
                <a:gd name="T84" fmla="*/ 173 w 217"/>
                <a:gd name="T85" fmla="*/ 1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315">
                  <a:moveTo>
                    <a:pt x="184" y="308"/>
                  </a:moveTo>
                  <a:lnTo>
                    <a:pt x="175" y="269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67" y="279"/>
                  </a:lnTo>
                  <a:lnTo>
                    <a:pt x="160" y="289"/>
                  </a:lnTo>
                  <a:lnTo>
                    <a:pt x="151" y="296"/>
                  </a:lnTo>
                  <a:lnTo>
                    <a:pt x="141" y="303"/>
                  </a:lnTo>
                  <a:lnTo>
                    <a:pt x="130" y="308"/>
                  </a:lnTo>
                  <a:lnTo>
                    <a:pt x="118" y="312"/>
                  </a:lnTo>
                  <a:lnTo>
                    <a:pt x="105" y="314"/>
                  </a:lnTo>
                  <a:lnTo>
                    <a:pt x="90" y="315"/>
                  </a:lnTo>
                  <a:lnTo>
                    <a:pt x="90" y="315"/>
                  </a:lnTo>
                  <a:lnTo>
                    <a:pt x="80" y="314"/>
                  </a:lnTo>
                  <a:lnTo>
                    <a:pt x="71" y="313"/>
                  </a:lnTo>
                  <a:lnTo>
                    <a:pt x="61" y="312"/>
                  </a:lnTo>
                  <a:lnTo>
                    <a:pt x="52" y="309"/>
                  </a:lnTo>
                  <a:lnTo>
                    <a:pt x="44" y="306"/>
                  </a:lnTo>
                  <a:lnTo>
                    <a:pt x="37" y="301"/>
                  </a:lnTo>
                  <a:lnTo>
                    <a:pt x="31" y="296"/>
                  </a:lnTo>
                  <a:lnTo>
                    <a:pt x="24" y="291"/>
                  </a:lnTo>
                  <a:lnTo>
                    <a:pt x="18" y="285"/>
                  </a:lnTo>
                  <a:lnTo>
                    <a:pt x="14" y="278"/>
                  </a:lnTo>
                  <a:lnTo>
                    <a:pt x="10" y="270"/>
                  </a:lnTo>
                  <a:lnTo>
                    <a:pt x="6" y="262"/>
                  </a:lnTo>
                  <a:lnTo>
                    <a:pt x="4" y="253"/>
                  </a:lnTo>
                  <a:lnTo>
                    <a:pt x="1" y="244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1" y="207"/>
                  </a:lnTo>
                  <a:lnTo>
                    <a:pt x="4" y="194"/>
                  </a:lnTo>
                  <a:lnTo>
                    <a:pt x="7" y="180"/>
                  </a:lnTo>
                  <a:lnTo>
                    <a:pt x="12" y="169"/>
                  </a:lnTo>
                  <a:lnTo>
                    <a:pt x="20" y="160"/>
                  </a:lnTo>
                  <a:lnTo>
                    <a:pt x="27" y="152"/>
                  </a:lnTo>
                  <a:lnTo>
                    <a:pt x="35" y="145"/>
                  </a:lnTo>
                  <a:lnTo>
                    <a:pt x="46" y="139"/>
                  </a:lnTo>
                  <a:lnTo>
                    <a:pt x="57" y="134"/>
                  </a:lnTo>
                  <a:lnTo>
                    <a:pt x="69" y="129"/>
                  </a:lnTo>
                  <a:lnTo>
                    <a:pt x="83" y="127"/>
                  </a:lnTo>
                  <a:lnTo>
                    <a:pt x="96" y="124"/>
                  </a:lnTo>
                  <a:lnTo>
                    <a:pt x="127" y="122"/>
                  </a:lnTo>
                  <a:lnTo>
                    <a:pt x="160" y="121"/>
                  </a:lnTo>
                  <a:lnTo>
                    <a:pt x="173" y="121"/>
                  </a:lnTo>
                  <a:lnTo>
                    <a:pt x="173" y="108"/>
                  </a:lnTo>
                  <a:lnTo>
                    <a:pt x="173" y="108"/>
                  </a:lnTo>
                  <a:lnTo>
                    <a:pt x="172" y="89"/>
                  </a:lnTo>
                  <a:lnTo>
                    <a:pt x="169" y="74"/>
                  </a:lnTo>
                  <a:lnTo>
                    <a:pt x="167" y="67"/>
                  </a:lnTo>
                  <a:lnTo>
                    <a:pt x="164" y="61"/>
                  </a:lnTo>
                  <a:lnTo>
                    <a:pt x="162" y="56"/>
                  </a:lnTo>
                  <a:lnTo>
                    <a:pt x="158" y="51"/>
                  </a:lnTo>
                  <a:lnTo>
                    <a:pt x="153" y="48"/>
                  </a:lnTo>
                  <a:lnTo>
                    <a:pt x="149" y="44"/>
                  </a:lnTo>
                  <a:lnTo>
                    <a:pt x="142" y="42"/>
                  </a:lnTo>
                  <a:lnTo>
                    <a:pt x="136" y="39"/>
                  </a:lnTo>
                  <a:lnTo>
                    <a:pt x="121" y="35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84" y="35"/>
                  </a:lnTo>
                  <a:lnTo>
                    <a:pt x="63" y="38"/>
                  </a:lnTo>
                  <a:lnTo>
                    <a:pt x="42" y="42"/>
                  </a:lnTo>
                  <a:lnTo>
                    <a:pt x="22" y="4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34" y="11"/>
                  </a:lnTo>
                  <a:lnTo>
                    <a:pt x="59" y="6"/>
                  </a:lnTo>
                  <a:lnTo>
                    <a:pt x="8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2" y="1"/>
                  </a:lnTo>
                  <a:lnTo>
                    <a:pt x="135" y="1"/>
                  </a:lnTo>
                  <a:lnTo>
                    <a:pt x="147" y="4"/>
                  </a:lnTo>
                  <a:lnTo>
                    <a:pt x="158" y="6"/>
                  </a:lnTo>
                  <a:lnTo>
                    <a:pt x="168" y="10"/>
                  </a:lnTo>
                  <a:lnTo>
                    <a:pt x="178" y="14"/>
                  </a:lnTo>
                  <a:lnTo>
                    <a:pt x="185" y="18"/>
                  </a:lnTo>
                  <a:lnTo>
                    <a:pt x="192" y="24"/>
                  </a:lnTo>
                  <a:lnTo>
                    <a:pt x="198" y="31"/>
                  </a:lnTo>
                  <a:lnTo>
                    <a:pt x="203" y="39"/>
                  </a:lnTo>
                  <a:lnTo>
                    <a:pt x="208" y="48"/>
                  </a:lnTo>
                  <a:lnTo>
                    <a:pt x="211" y="57"/>
                  </a:lnTo>
                  <a:lnTo>
                    <a:pt x="214" y="68"/>
                  </a:lnTo>
                  <a:lnTo>
                    <a:pt x="215" y="80"/>
                  </a:lnTo>
                  <a:lnTo>
                    <a:pt x="217" y="94"/>
                  </a:lnTo>
                  <a:lnTo>
                    <a:pt x="217" y="108"/>
                  </a:lnTo>
                  <a:lnTo>
                    <a:pt x="217" y="308"/>
                  </a:lnTo>
                  <a:lnTo>
                    <a:pt x="184" y="308"/>
                  </a:lnTo>
                  <a:close/>
                  <a:moveTo>
                    <a:pt x="173" y="152"/>
                  </a:moveTo>
                  <a:lnTo>
                    <a:pt x="158" y="152"/>
                  </a:lnTo>
                  <a:lnTo>
                    <a:pt x="158" y="152"/>
                  </a:lnTo>
                  <a:lnTo>
                    <a:pt x="135" y="152"/>
                  </a:lnTo>
                  <a:lnTo>
                    <a:pt x="113" y="154"/>
                  </a:lnTo>
                  <a:lnTo>
                    <a:pt x="95" y="157"/>
                  </a:lnTo>
                  <a:lnTo>
                    <a:pt x="87" y="160"/>
                  </a:lnTo>
                  <a:lnTo>
                    <a:pt x="78" y="163"/>
                  </a:lnTo>
                  <a:lnTo>
                    <a:pt x="71" y="167"/>
                  </a:lnTo>
                  <a:lnTo>
                    <a:pt x="65" y="172"/>
                  </a:lnTo>
                  <a:lnTo>
                    <a:pt x="59" y="177"/>
                  </a:lnTo>
                  <a:lnTo>
                    <a:pt x="54" y="184"/>
                  </a:lnTo>
                  <a:lnTo>
                    <a:pt x="50" y="191"/>
                  </a:lnTo>
                  <a:lnTo>
                    <a:pt x="48" y="200"/>
                  </a:lnTo>
                  <a:lnTo>
                    <a:pt x="46" y="210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6" y="234"/>
                  </a:lnTo>
                  <a:lnTo>
                    <a:pt x="49" y="246"/>
                  </a:lnTo>
                  <a:lnTo>
                    <a:pt x="52" y="256"/>
                  </a:lnTo>
                  <a:lnTo>
                    <a:pt x="59" y="264"/>
                  </a:lnTo>
                  <a:lnTo>
                    <a:pt x="66" y="272"/>
                  </a:lnTo>
                  <a:lnTo>
                    <a:pt x="76" y="277"/>
                  </a:lnTo>
                  <a:lnTo>
                    <a:pt x="87" y="279"/>
                  </a:lnTo>
                  <a:lnTo>
                    <a:pt x="100" y="280"/>
                  </a:lnTo>
                  <a:lnTo>
                    <a:pt x="100" y="280"/>
                  </a:lnTo>
                  <a:lnTo>
                    <a:pt x="110" y="280"/>
                  </a:lnTo>
                  <a:lnTo>
                    <a:pt x="118" y="278"/>
                  </a:lnTo>
                  <a:lnTo>
                    <a:pt x="125" y="275"/>
                  </a:lnTo>
                  <a:lnTo>
                    <a:pt x="133" y="272"/>
                  </a:lnTo>
                  <a:lnTo>
                    <a:pt x="140" y="268"/>
                  </a:lnTo>
                  <a:lnTo>
                    <a:pt x="146" y="263"/>
                  </a:lnTo>
                  <a:lnTo>
                    <a:pt x="151" y="257"/>
                  </a:lnTo>
                  <a:lnTo>
                    <a:pt x="156" y="251"/>
                  </a:lnTo>
                  <a:lnTo>
                    <a:pt x="160" y="244"/>
                  </a:lnTo>
                  <a:lnTo>
                    <a:pt x="163" y="236"/>
                  </a:lnTo>
                  <a:lnTo>
                    <a:pt x="169" y="219"/>
                  </a:lnTo>
                  <a:lnTo>
                    <a:pt x="172" y="201"/>
                  </a:lnTo>
                  <a:lnTo>
                    <a:pt x="173" y="182"/>
                  </a:lnTo>
                  <a:lnTo>
                    <a:pt x="173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>
              <a:off x="5547518" y="613247"/>
              <a:ext cx="82550" cy="122237"/>
            </a:xfrm>
            <a:custGeom>
              <a:avLst/>
              <a:gdLst>
                <a:gd name="T0" fmla="*/ 165 w 209"/>
                <a:gd name="T1" fmla="*/ 308 h 308"/>
                <a:gd name="T2" fmla="*/ 165 w 209"/>
                <a:gd name="T3" fmla="*/ 98 h 308"/>
                <a:gd name="T4" fmla="*/ 165 w 209"/>
                <a:gd name="T5" fmla="*/ 98 h 308"/>
                <a:gd name="T6" fmla="*/ 164 w 209"/>
                <a:gd name="T7" fmla="*/ 84 h 308"/>
                <a:gd name="T8" fmla="*/ 163 w 209"/>
                <a:gd name="T9" fmla="*/ 72 h 308"/>
                <a:gd name="T10" fmla="*/ 159 w 209"/>
                <a:gd name="T11" fmla="*/ 61 h 308"/>
                <a:gd name="T12" fmla="*/ 155 w 209"/>
                <a:gd name="T13" fmla="*/ 52 h 308"/>
                <a:gd name="T14" fmla="*/ 148 w 209"/>
                <a:gd name="T15" fmla="*/ 45 h 308"/>
                <a:gd name="T16" fmla="*/ 140 w 209"/>
                <a:gd name="T17" fmla="*/ 40 h 308"/>
                <a:gd name="T18" fmla="*/ 129 w 209"/>
                <a:gd name="T19" fmla="*/ 37 h 308"/>
                <a:gd name="T20" fmla="*/ 116 w 209"/>
                <a:gd name="T21" fmla="*/ 35 h 308"/>
                <a:gd name="T22" fmla="*/ 116 w 209"/>
                <a:gd name="T23" fmla="*/ 35 h 308"/>
                <a:gd name="T24" fmla="*/ 107 w 209"/>
                <a:gd name="T25" fmla="*/ 37 h 308"/>
                <a:gd name="T26" fmla="*/ 99 w 209"/>
                <a:gd name="T27" fmla="*/ 38 h 308"/>
                <a:gd name="T28" fmla="*/ 91 w 209"/>
                <a:gd name="T29" fmla="*/ 40 h 308"/>
                <a:gd name="T30" fmla="*/ 84 w 209"/>
                <a:gd name="T31" fmla="*/ 43 h 308"/>
                <a:gd name="T32" fmla="*/ 77 w 209"/>
                <a:gd name="T33" fmla="*/ 46 h 308"/>
                <a:gd name="T34" fmla="*/ 71 w 209"/>
                <a:gd name="T35" fmla="*/ 51 h 308"/>
                <a:gd name="T36" fmla="*/ 67 w 209"/>
                <a:gd name="T37" fmla="*/ 57 h 308"/>
                <a:gd name="T38" fmla="*/ 62 w 209"/>
                <a:gd name="T39" fmla="*/ 62 h 308"/>
                <a:gd name="T40" fmla="*/ 57 w 209"/>
                <a:gd name="T41" fmla="*/ 70 h 308"/>
                <a:gd name="T42" fmla="*/ 53 w 209"/>
                <a:gd name="T43" fmla="*/ 77 h 308"/>
                <a:gd name="T44" fmla="*/ 48 w 209"/>
                <a:gd name="T45" fmla="*/ 93 h 308"/>
                <a:gd name="T46" fmla="*/ 45 w 209"/>
                <a:gd name="T47" fmla="*/ 110 h 308"/>
                <a:gd name="T48" fmla="*/ 43 w 209"/>
                <a:gd name="T49" fmla="*/ 129 h 308"/>
                <a:gd name="T50" fmla="*/ 43 w 209"/>
                <a:gd name="T51" fmla="*/ 308 h 308"/>
                <a:gd name="T52" fmla="*/ 0 w 209"/>
                <a:gd name="T53" fmla="*/ 308 h 308"/>
                <a:gd name="T54" fmla="*/ 0 w 209"/>
                <a:gd name="T55" fmla="*/ 7 h 308"/>
                <a:gd name="T56" fmla="*/ 32 w 209"/>
                <a:gd name="T57" fmla="*/ 7 h 308"/>
                <a:gd name="T58" fmla="*/ 40 w 209"/>
                <a:gd name="T59" fmla="*/ 46 h 308"/>
                <a:gd name="T60" fmla="*/ 42 w 209"/>
                <a:gd name="T61" fmla="*/ 46 h 308"/>
                <a:gd name="T62" fmla="*/ 42 w 209"/>
                <a:gd name="T63" fmla="*/ 46 h 308"/>
                <a:gd name="T64" fmla="*/ 49 w 209"/>
                <a:gd name="T65" fmla="*/ 34 h 308"/>
                <a:gd name="T66" fmla="*/ 58 w 209"/>
                <a:gd name="T67" fmla="*/ 26 h 308"/>
                <a:gd name="T68" fmla="*/ 67 w 209"/>
                <a:gd name="T69" fmla="*/ 17 h 308"/>
                <a:gd name="T70" fmla="*/ 76 w 209"/>
                <a:gd name="T71" fmla="*/ 11 h 308"/>
                <a:gd name="T72" fmla="*/ 87 w 209"/>
                <a:gd name="T73" fmla="*/ 6 h 308"/>
                <a:gd name="T74" fmla="*/ 99 w 209"/>
                <a:gd name="T75" fmla="*/ 3 h 308"/>
                <a:gd name="T76" fmla="*/ 112 w 209"/>
                <a:gd name="T77" fmla="*/ 1 h 308"/>
                <a:gd name="T78" fmla="*/ 125 w 209"/>
                <a:gd name="T79" fmla="*/ 0 h 308"/>
                <a:gd name="T80" fmla="*/ 125 w 209"/>
                <a:gd name="T81" fmla="*/ 0 h 308"/>
                <a:gd name="T82" fmla="*/ 136 w 209"/>
                <a:gd name="T83" fmla="*/ 1 h 308"/>
                <a:gd name="T84" fmla="*/ 146 w 209"/>
                <a:gd name="T85" fmla="*/ 3 h 308"/>
                <a:gd name="T86" fmla="*/ 155 w 209"/>
                <a:gd name="T87" fmla="*/ 4 h 308"/>
                <a:gd name="T88" fmla="*/ 163 w 209"/>
                <a:gd name="T89" fmla="*/ 6 h 308"/>
                <a:gd name="T90" fmla="*/ 171 w 209"/>
                <a:gd name="T91" fmla="*/ 10 h 308"/>
                <a:gd name="T92" fmla="*/ 177 w 209"/>
                <a:gd name="T93" fmla="*/ 14 h 308"/>
                <a:gd name="T94" fmla="*/ 183 w 209"/>
                <a:gd name="T95" fmla="*/ 18 h 308"/>
                <a:gd name="T96" fmla="*/ 189 w 209"/>
                <a:gd name="T97" fmla="*/ 24 h 308"/>
                <a:gd name="T98" fmla="*/ 194 w 209"/>
                <a:gd name="T99" fmla="*/ 31 h 308"/>
                <a:gd name="T100" fmla="*/ 198 w 209"/>
                <a:gd name="T101" fmla="*/ 37 h 308"/>
                <a:gd name="T102" fmla="*/ 202 w 209"/>
                <a:gd name="T103" fmla="*/ 44 h 308"/>
                <a:gd name="T104" fmla="*/ 204 w 209"/>
                <a:gd name="T105" fmla="*/ 52 h 308"/>
                <a:gd name="T106" fmla="*/ 206 w 209"/>
                <a:gd name="T107" fmla="*/ 61 h 308"/>
                <a:gd name="T108" fmla="*/ 208 w 209"/>
                <a:gd name="T109" fmla="*/ 71 h 308"/>
                <a:gd name="T110" fmla="*/ 209 w 209"/>
                <a:gd name="T111" fmla="*/ 91 h 308"/>
                <a:gd name="T112" fmla="*/ 209 w 209"/>
                <a:gd name="T113" fmla="*/ 308 h 308"/>
                <a:gd name="T114" fmla="*/ 165 w 209"/>
                <a:gd name="T1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08">
                  <a:moveTo>
                    <a:pt x="165" y="308"/>
                  </a:moveTo>
                  <a:lnTo>
                    <a:pt x="165" y="98"/>
                  </a:lnTo>
                  <a:lnTo>
                    <a:pt x="165" y="98"/>
                  </a:lnTo>
                  <a:lnTo>
                    <a:pt x="164" y="84"/>
                  </a:lnTo>
                  <a:lnTo>
                    <a:pt x="163" y="72"/>
                  </a:lnTo>
                  <a:lnTo>
                    <a:pt x="159" y="61"/>
                  </a:lnTo>
                  <a:lnTo>
                    <a:pt x="155" y="52"/>
                  </a:lnTo>
                  <a:lnTo>
                    <a:pt x="148" y="45"/>
                  </a:lnTo>
                  <a:lnTo>
                    <a:pt x="140" y="40"/>
                  </a:lnTo>
                  <a:lnTo>
                    <a:pt x="129" y="37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07" y="37"/>
                  </a:lnTo>
                  <a:lnTo>
                    <a:pt x="99" y="38"/>
                  </a:lnTo>
                  <a:lnTo>
                    <a:pt x="91" y="40"/>
                  </a:lnTo>
                  <a:lnTo>
                    <a:pt x="84" y="43"/>
                  </a:lnTo>
                  <a:lnTo>
                    <a:pt x="77" y="46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70"/>
                  </a:lnTo>
                  <a:lnTo>
                    <a:pt x="53" y="77"/>
                  </a:lnTo>
                  <a:lnTo>
                    <a:pt x="48" y="93"/>
                  </a:lnTo>
                  <a:lnTo>
                    <a:pt x="45" y="110"/>
                  </a:lnTo>
                  <a:lnTo>
                    <a:pt x="43" y="129"/>
                  </a:lnTo>
                  <a:lnTo>
                    <a:pt x="43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2" y="7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9" y="34"/>
                  </a:lnTo>
                  <a:lnTo>
                    <a:pt x="58" y="26"/>
                  </a:lnTo>
                  <a:lnTo>
                    <a:pt x="67" y="17"/>
                  </a:lnTo>
                  <a:lnTo>
                    <a:pt x="76" y="11"/>
                  </a:lnTo>
                  <a:lnTo>
                    <a:pt x="87" y="6"/>
                  </a:lnTo>
                  <a:lnTo>
                    <a:pt x="99" y="3"/>
                  </a:lnTo>
                  <a:lnTo>
                    <a:pt x="112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6" y="1"/>
                  </a:lnTo>
                  <a:lnTo>
                    <a:pt x="146" y="3"/>
                  </a:lnTo>
                  <a:lnTo>
                    <a:pt x="155" y="4"/>
                  </a:lnTo>
                  <a:lnTo>
                    <a:pt x="163" y="6"/>
                  </a:lnTo>
                  <a:lnTo>
                    <a:pt x="171" y="10"/>
                  </a:lnTo>
                  <a:lnTo>
                    <a:pt x="177" y="14"/>
                  </a:lnTo>
                  <a:lnTo>
                    <a:pt x="183" y="18"/>
                  </a:lnTo>
                  <a:lnTo>
                    <a:pt x="189" y="24"/>
                  </a:lnTo>
                  <a:lnTo>
                    <a:pt x="194" y="31"/>
                  </a:lnTo>
                  <a:lnTo>
                    <a:pt x="198" y="37"/>
                  </a:lnTo>
                  <a:lnTo>
                    <a:pt x="202" y="44"/>
                  </a:lnTo>
                  <a:lnTo>
                    <a:pt x="204" y="52"/>
                  </a:lnTo>
                  <a:lnTo>
                    <a:pt x="206" y="61"/>
                  </a:lnTo>
                  <a:lnTo>
                    <a:pt x="208" y="71"/>
                  </a:lnTo>
                  <a:lnTo>
                    <a:pt x="209" y="91"/>
                  </a:lnTo>
                  <a:lnTo>
                    <a:pt x="209" y="308"/>
                  </a:lnTo>
                  <a:lnTo>
                    <a:pt x="165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63"/>
            <p:cNvSpPr>
              <a:spLocks noEditPoints="1"/>
            </p:cNvSpPr>
            <p:nvPr/>
          </p:nvSpPr>
          <p:spPr bwMode="auto">
            <a:xfrm>
              <a:off x="5660231" y="567209"/>
              <a:ext cx="88900" cy="171450"/>
            </a:xfrm>
            <a:custGeom>
              <a:avLst/>
              <a:gdLst>
                <a:gd name="T0" fmla="*/ 182 w 224"/>
                <a:gd name="T1" fmla="*/ 387 h 432"/>
                <a:gd name="T2" fmla="*/ 179 w 224"/>
                <a:gd name="T3" fmla="*/ 387 h 432"/>
                <a:gd name="T4" fmla="*/ 171 w 224"/>
                <a:gd name="T5" fmla="*/ 402 h 432"/>
                <a:gd name="T6" fmla="*/ 154 w 224"/>
                <a:gd name="T7" fmla="*/ 418 h 432"/>
                <a:gd name="T8" fmla="*/ 140 w 224"/>
                <a:gd name="T9" fmla="*/ 425 h 432"/>
                <a:gd name="T10" fmla="*/ 124 w 224"/>
                <a:gd name="T11" fmla="*/ 430 h 432"/>
                <a:gd name="T12" fmla="*/ 104 w 224"/>
                <a:gd name="T13" fmla="*/ 432 h 432"/>
                <a:gd name="T14" fmla="*/ 89 w 224"/>
                <a:gd name="T15" fmla="*/ 431 h 432"/>
                <a:gd name="T16" fmla="*/ 62 w 224"/>
                <a:gd name="T17" fmla="*/ 426 h 432"/>
                <a:gd name="T18" fmla="*/ 42 w 224"/>
                <a:gd name="T19" fmla="*/ 415 h 432"/>
                <a:gd name="T20" fmla="*/ 26 w 224"/>
                <a:gd name="T21" fmla="*/ 400 h 432"/>
                <a:gd name="T22" fmla="*/ 15 w 224"/>
                <a:gd name="T23" fmla="*/ 379 h 432"/>
                <a:gd name="T24" fmla="*/ 6 w 224"/>
                <a:gd name="T25" fmla="*/ 356 h 432"/>
                <a:gd name="T26" fmla="*/ 3 w 224"/>
                <a:gd name="T27" fmla="*/ 329 h 432"/>
                <a:gd name="T28" fmla="*/ 0 w 224"/>
                <a:gd name="T29" fmla="*/ 284 h 432"/>
                <a:gd name="T30" fmla="*/ 0 w 224"/>
                <a:gd name="T31" fmla="*/ 264 h 432"/>
                <a:gd name="T32" fmla="*/ 4 w 224"/>
                <a:gd name="T33" fmla="*/ 229 h 432"/>
                <a:gd name="T34" fmla="*/ 11 w 224"/>
                <a:gd name="T35" fmla="*/ 197 h 432"/>
                <a:gd name="T36" fmla="*/ 25 w 224"/>
                <a:gd name="T37" fmla="*/ 172 h 432"/>
                <a:gd name="T38" fmla="*/ 40 w 224"/>
                <a:gd name="T39" fmla="*/ 151 h 432"/>
                <a:gd name="T40" fmla="*/ 64 w 224"/>
                <a:gd name="T41" fmla="*/ 134 h 432"/>
                <a:gd name="T42" fmla="*/ 90 w 224"/>
                <a:gd name="T43" fmla="*/ 123 h 432"/>
                <a:gd name="T44" fmla="*/ 124 w 224"/>
                <a:gd name="T45" fmla="*/ 118 h 432"/>
                <a:gd name="T46" fmla="*/ 180 w 224"/>
                <a:gd name="T47" fmla="*/ 117 h 432"/>
                <a:gd name="T48" fmla="*/ 224 w 224"/>
                <a:gd name="T49" fmla="*/ 0 h 432"/>
                <a:gd name="T50" fmla="*/ 191 w 224"/>
                <a:gd name="T51" fmla="*/ 425 h 432"/>
                <a:gd name="T52" fmla="*/ 148 w 224"/>
                <a:gd name="T53" fmla="*/ 149 h 432"/>
                <a:gd name="T54" fmla="*/ 133 w 224"/>
                <a:gd name="T55" fmla="*/ 149 h 432"/>
                <a:gd name="T56" fmla="*/ 107 w 224"/>
                <a:gd name="T57" fmla="*/ 154 h 432"/>
                <a:gd name="T58" fmla="*/ 87 w 224"/>
                <a:gd name="T59" fmla="*/ 162 h 432"/>
                <a:gd name="T60" fmla="*/ 71 w 224"/>
                <a:gd name="T61" fmla="*/ 176 h 432"/>
                <a:gd name="T62" fmla="*/ 60 w 224"/>
                <a:gd name="T63" fmla="*/ 193 h 432"/>
                <a:gd name="T64" fmla="*/ 51 w 224"/>
                <a:gd name="T65" fmla="*/ 213 h 432"/>
                <a:gd name="T66" fmla="*/ 47 w 224"/>
                <a:gd name="T67" fmla="*/ 239 h 432"/>
                <a:gd name="T68" fmla="*/ 44 w 224"/>
                <a:gd name="T69" fmla="*/ 282 h 432"/>
                <a:gd name="T70" fmla="*/ 45 w 224"/>
                <a:gd name="T71" fmla="*/ 303 h 432"/>
                <a:gd name="T72" fmla="*/ 50 w 224"/>
                <a:gd name="T73" fmla="*/ 344 h 432"/>
                <a:gd name="T74" fmla="*/ 56 w 224"/>
                <a:gd name="T75" fmla="*/ 362 h 432"/>
                <a:gd name="T76" fmla="*/ 65 w 224"/>
                <a:gd name="T77" fmla="*/ 376 h 432"/>
                <a:gd name="T78" fmla="*/ 77 w 224"/>
                <a:gd name="T79" fmla="*/ 387 h 432"/>
                <a:gd name="T80" fmla="*/ 93 w 224"/>
                <a:gd name="T81" fmla="*/ 395 h 432"/>
                <a:gd name="T82" fmla="*/ 112 w 224"/>
                <a:gd name="T83" fmla="*/ 397 h 432"/>
                <a:gd name="T84" fmla="*/ 121 w 224"/>
                <a:gd name="T85" fmla="*/ 397 h 432"/>
                <a:gd name="T86" fmla="*/ 137 w 224"/>
                <a:gd name="T87" fmla="*/ 392 h 432"/>
                <a:gd name="T88" fmla="*/ 149 w 224"/>
                <a:gd name="T89" fmla="*/ 385 h 432"/>
                <a:gd name="T90" fmla="*/ 160 w 224"/>
                <a:gd name="T91" fmla="*/ 374 h 432"/>
                <a:gd name="T92" fmla="*/ 171 w 224"/>
                <a:gd name="T93" fmla="*/ 355 h 432"/>
                <a:gd name="T94" fmla="*/ 179 w 224"/>
                <a:gd name="T95" fmla="*/ 322 h 432"/>
                <a:gd name="T96" fmla="*/ 180 w 224"/>
                <a:gd name="T97" fmla="*/ 14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" h="432">
                  <a:moveTo>
                    <a:pt x="191" y="425"/>
                  </a:moveTo>
                  <a:lnTo>
                    <a:pt x="182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5" y="395"/>
                  </a:lnTo>
                  <a:lnTo>
                    <a:pt x="171" y="402"/>
                  </a:lnTo>
                  <a:lnTo>
                    <a:pt x="163" y="411"/>
                  </a:lnTo>
                  <a:lnTo>
                    <a:pt x="154" y="418"/>
                  </a:lnTo>
                  <a:lnTo>
                    <a:pt x="148" y="422"/>
                  </a:lnTo>
                  <a:lnTo>
                    <a:pt x="140" y="425"/>
                  </a:lnTo>
                  <a:lnTo>
                    <a:pt x="133" y="429"/>
                  </a:lnTo>
                  <a:lnTo>
                    <a:pt x="124" y="430"/>
                  </a:lnTo>
                  <a:lnTo>
                    <a:pt x="115" y="432"/>
                  </a:lnTo>
                  <a:lnTo>
                    <a:pt x="104" y="432"/>
                  </a:lnTo>
                  <a:lnTo>
                    <a:pt x="104" y="432"/>
                  </a:lnTo>
                  <a:lnTo>
                    <a:pt x="89" y="431"/>
                  </a:lnTo>
                  <a:lnTo>
                    <a:pt x="75" y="430"/>
                  </a:lnTo>
                  <a:lnTo>
                    <a:pt x="62" y="426"/>
                  </a:lnTo>
                  <a:lnTo>
                    <a:pt x="51" y="422"/>
                  </a:lnTo>
                  <a:lnTo>
                    <a:pt x="42" y="415"/>
                  </a:lnTo>
                  <a:lnTo>
                    <a:pt x="33" y="408"/>
                  </a:lnTo>
                  <a:lnTo>
                    <a:pt x="26" y="400"/>
                  </a:lnTo>
                  <a:lnTo>
                    <a:pt x="20" y="390"/>
                  </a:lnTo>
                  <a:lnTo>
                    <a:pt x="15" y="379"/>
                  </a:lnTo>
                  <a:lnTo>
                    <a:pt x="10" y="368"/>
                  </a:lnTo>
                  <a:lnTo>
                    <a:pt x="6" y="356"/>
                  </a:lnTo>
                  <a:lnTo>
                    <a:pt x="4" y="342"/>
                  </a:lnTo>
                  <a:lnTo>
                    <a:pt x="3" y="329"/>
                  </a:lnTo>
                  <a:lnTo>
                    <a:pt x="0" y="314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64"/>
                  </a:lnTo>
                  <a:lnTo>
                    <a:pt x="2" y="246"/>
                  </a:lnTo>
                  <a:lnTo>
                    <a:pt x="4" y="229"/>
                  </a:lnTo>
                  <a:lnTo>
                    <a:pt x="8" y="213"/>
                  </a:lnTo>
                  <a:lnTo>
                    <a:pt x="11" y="197"/>
                  </a:lnTo>
                  <a:lnTo>
                    <a:pt x="17" y="184"/>
                  </a:lnTo>
                  <a:lnTo>
                    <a:pt x="25" y="172"/>
                  </a:lnTo>
                  <a:lnTo>
                    <a:pt x="32" y="161"/>
                  </a:lnTo>
                  <a:lnTo>
                    <a:pt x="40" y="151"/>
                  </a:lnTo>
                  <a:lnTo>
                    <a:pt x="51" y="141"/>
                  </a:lnTo>
                  <a:lnTo>
                    <a:pt x="64" y="134"/>
                  </a:lnTo>
                  <a:lnTo>
                    <a:pt x="76" y="128"/>
                  </a:lnTo>
                  <a:lnTo>
                    <a:pt x="90" y="123"/>
                  </a:lnTo>
                  <a:lnTo>
                    <a:pt x="107" y="121"/>
                  </a:lnTo>
                  <a:lnTo>
                    <a:pt x="124" y="118"/>
                  </a:lnTo>
                  <a:lnTo>
                    <a:pt x="144" y="117"/>
                  </a:lnTo>
                  <a:lnTo>
                    <a:pt x="180" y="117"/>
                  </a:lnTo>
                  <a:lnTo>
                    <a:pt x="180" y="0"/>
                  </a:lnTo>
                  <a:lnTo>
                    <a:pt x="224" y="0"/>
                  </a:lnTo>
                  <a:lnTo>
                    <a:pt x="224" y="425"/>
                  </a:lnTo>
                  <a:lnTo>
                    <a:pt x="191" y="425"/>
                  </a:lnTo>
                  <a:close/>
                  <a:moveTo>
                    <a:pt x="180" y="149"/>
                  </a:moveTo>
                  <a:lnTo>
                    <a:pt x="148" y="149"/>
                  </a:lnTo>
                  <a:lnTo>
                    <a:pt x="148" y="149"/>
                  </a:lnTo>
                  <a:lnTo>
                    <a:pt x="133" y="149"/>
                  </a:lnTo>
                  <a:lnTo>
                    <a:pt x="120" y="151"/>
                  </a:lnTo>
                  <a:lnTo>
                    <a:pt x="107" y="154"/>
                  </a:lnTo>
                  <a:lnTo>
                    <a:pt x="96" y="157"/>
                  </a:lnTo>
                  <a:lnTo>
                    <a:pt x="87" y="162"/>
                  </a:lnTo>
                  <a:lnTo>
                    <a:pt x="78" y="168"/>
                  </a:lnTo>
                  <a:lnTo>
                    <a:pt x="71" y="176"/>
                  </a:lnTo>
                  <a:lnTo>
                    <a:pt x="65" y="184"/>
                  </a:lnTo>
                  <a:lnTo>
                    <a:pt x="60" y="193"/>
                  </a:lnTo>
                  <a:lnTo>
                    <a:pt x="55" y="202"/>
                  </a:lnTo>
                  <a:lnTo>
                    <a:pt x="51" y="213"/>
                  </a:lnTo>
                  <a:lnTo>
                    <a:pt x="49" y="225"/>
                  </a:lnTo>
                  <a:lnTo>
                    <a:pt x="47" y="239"/>
                  </a:lnTo>
                  <a:lnTo>
                    <a:pt x="45" y="252"/>
                  </a:lnTo>
                  <a:lnTo>
                    <a:pt x="44" y="282"/>
                  </a:lnTo>
                  <a:lnTo>
                    <a:pt x="44" y="282"/>
                  </a:lnTo>
                  <a:lnTo>
                    <a:pt x="45" y="303"/>
                  </a:lnTo>
                  <a:lnTo>
                    <a:pt x="47" y="324"/>
                  </a:lnTo>
                  <a:lnTo>
                    <a:pt x="50" y="344"/>
                  </a:lnTo>
                  <a:lnTo>
                    <a:pt x="53" y="353"/>
                  </a:lnTo>
                  <a:lnTo>
                    <a:pt x="56" y="362"/>
                  </a:lnTo>
                  <a:lnTo>
                    <a:pt x="60" y="369"/>
                  </a:lnTo>
                  <a:lnTo>
                    <a:pt x="65" y="376"/>
                  </a:lnTo>
                  <a:lnTo>
                    <a:pt x="71" y="383"/>
                  </a:lnTo>
                  <a:lnTo>
                    <a:pt x="77" y="387"/>
                  </a:lnTo>
                  <a:lnTo>
                    <a:pt x="84" y="391"/>
                  </a:lnTo>
                  <a:lnTo>
                    <a:pt x="93" y="395"/>
                  </a:lnTo>
                  <a:lnTo>
                    <a:pt x="102" y="396"/>
                  </a:lnTo>
                  <a:lnTo>
                    <a:pt x="112" y="397"/>
                  </a:lnTo>
                  <a:lnTo>
                    <a:pt x="112" y="397"/>
                  </a:lnTo>
                  <a:lnTo>
                    <a:pt x="121" y="397"/>
                  </a:lnTo>
                  <a:lnTo>
                    <a:pt x="129" y="395"/>
                  </a:lnTo>
                  <a:lnTo>
                    <a:pt x="137" y="392"/>
                  </a:lnTo>
                  <a:lnTo>
                    <a:pt x="143" y="389"/>
                  </a:lnTo>
                  <a:lnTo>
                    <a:pt x="149" y="385"/>
                  </a:lnTo>
                  <a:lnTo>
                    <a:pt x="155" y="380"/>
                  </a:lnTo>
                  <a:lnTo>
                    <a:pt x="160" y="374"/>
                  </a:lnTo>
                  <a:lnTo>
                    <a:pt x="165" y="368"/>
                  </a:lnTo>
                  <a:lnTo>
                    <a:pt x="171" y="355"/>
                  </a:lnTo>
                  <a:lnTo>
                    <a:pt x="175" y="339"/>
                  </a:lnTo>
                  <a:lnTo>
                    <a:pt x="179" y="322"/>
                  </a:lnTo>
                  <a:lnTo>
                    <a:pt x="180" y="303"/>
                  </a:lnTo>
                  <a:lnTo>
                    <a:pt x="18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64"/>
            <p:cNvSpPr>
              <a:spLocks noEditPoints="1"/>
            </p:cNvSpPr>
            <p:nvPr/>
          </p:nvSpPr>
          <p:spPr bwMode="auto">
            <a:xfrm>
              <a:off x="5779293" y="613247"/>
              <a:ext cx="92075" cy="125412"/>
            </a:xfrm>
            <a:custGeom>
              <a:avLst/>
              <a:gdLst>
                <a:gd name="T0" fmla="*/ 112 w 229"/>
                <a:gd name="T1" fmla="*/ 315 h 315"/>
                <a:gd name="T2" fmla="*/ 79 w 229"/>
                <a:gd name="T3" fmla="*/ 313 h 315"/>
                <a:gd name="T4" fmla="*/ 53 w 229"/>
                <a:gd name="T5" fmla="*/ 306 h 315"/>
                <a:gd name="T6" fmla="*/ 34 w 229"/>
                <a:gd name="T7" fmla="*/ 292 h 315"/>
                <a:gd name="T8" fmla="*/ 19 w 229"/>
                <a:gd name="T9" fmla="*/ 275 h 315"/>
                <a:gd name="T10" fmla="*/ 10 w 229"/>
                <a:gd name="T11" fmla="*/ 253 h 315"/>
                <a:gd name="T12" fmla="*/ 3 w 229"/>
                <a:gd name="T13" fmla="*/ 228 h 315"/>
                <a:gd name="T14" fmla="*/ 1 w 229"/>
                <a:gd name="T15" fmla="*/ 197 h 315"/>
                <a:gd name="T16" fmla="*/ 0 w 229"/>
                <a:gd name="T17" fmla="*/ 163 h 315"/>
                <a:gd name="T18" fmla="*/ 2 w 229"/>
                <a:gd name="T19" fmla="*/ 111 h 315"/>
                <a:gd name="T20" fmla="*/ 7 w 229"/>
                <a:gd name="T21" fmla="*/ 82 h 315"/>
                <a:gd name="T22" fmla="*/ 16 w 229"/>
                <a:gd name="T23" fmla="*/ 56 h 315"/>
                <a:gd name="T24" fmla="*/ 28 w 229"/>
                <a:gd name="T25" fmla="*/ 34 h 315"/>
                <a:gd name="T26" fmla="*/ 46 w 229"/>
                <a:gd name="T27" fmla="*/ 18 h 315"/>
                <a:gd name="T28" fmla="*/ 69 w 229"/>
                <a:gd name="T29" fmla="*/ 7 h 315"/>
                <a:gd name="T30" fmla="*/ 98 w 229"/>
                <a:gd name="T31" fmla="*/ 1 h 315"/>
                <a:gd name="T32" fmla="*/ 117 w 229"/>
                <a:gd name="T33" fmla="*/ 0 h 315"/>
                <a:gd name="T34" fmla="*/ 149 w 229"/>
                <a:gd name="T35" fmla="*/ 3 h 315"/>
                <a:gd name="T36" fmla="*/ 175 w 229"/>
                <a:gd name="T37" fmla="*/ 11 h 315"/>
                <a:gd name="T38" fmla="*/ 196 w 229"/>
                <a:gd name="T39" fmla="*/ 23 h 315"/>
                <a:gd name="T40" fmla="*/ 209 w 229"/>
                <a:gd name="T41" fmla="*/ 42 h 315"/>
                <a:gd name="T42" fmla="*/ 219 w 229"/>
                <a:gd name="T43" fmla="*/ 63 h 315"/>
                <a:gd name="T44" fmla="*/ 225 w 229"/>
                <a:gd name="T45" fmla="*/ 89 h 315"/>
                <a:gd name="T46" fmla="*/ 229 w 229"/>
                <a:gd name="T47" fmla="*/ 121 h 315"/>
                <a:gd name="T48" fmla="*/ 229 w 229"/>
                <a:gd name="T49" fmla="*/ 155 h 315"/>
                <a:gd name="T50" fmla="*/ 227 w 229"/>
                <a:gd name="T51" fmla="*/ 208 h 315"/>
                <a:gd name="T52" fmla="*/ 222 w 229"/>
                <a:gd name="T53" fmla="*/ 238 h 315"/>
                <a:gd name="T54" fmla="*/ 214 w 229"/>
                <a:gd name="T55" fmla="*/ 263 h 315"/>
                <a:gd name="T56" fmla="*/ 202 w 229"/>
                <a:gd name="T57" fmla="*/ 284 h 315"/>
                <a:gd name="T58" fmla="*/ 185 w 229"/>
                <a:gd name="T59" fmla="*/ 300 h 315"/>
                <a:gd name="T60" fmla="*/ 160 w 229"/>
                <a:gd name="T61" fmla="*/ 309 h 315"/>
                <a:gd name="T62" fmla="*/ 130 w 229"/>
                <a:gd name="T63" fmla="*/ 315 h 315"/>
                <a:gd name="T64" fmla="*/ 117 w 229"/>
                <a:gd name="T65" fmla="*/ 34 h 315"/>
                <a:gd name="T66" fmla="*/ 104 w 229"/>
                <a:gd name="T67" fmla="*/ 35 h 315"/>
                <a:gd name="T68" fmla="*/ 85 w 229"/>
                <a:gd name="T69" fmla="*/ 40 h 315"/>
                <a:gd name="T70" fmla="*/ 70 w 229"/>
                <a:gd name="T71" fmla="*/ 50 h 315"/>
                <a:gd name="T72" fmla="*/ 59 w 229"/>
                <a:gd name="T73" fmla="*/ 63 h 315"/>
                <a:gd name="T74" fmla="*/ 52 w 229"/>
                <a:gd name="T75" fmla="*/ 80 h 315"/>
                <a:gd name="T76" fmla="*/ 46 w 229"/>
                <a:gd name="T77" fmla="*/ 111 h 315"/>
                <a:gd name="T78" fmla="*/ 44 w 229"/>
                <a:gd name="T79" fmla="*/ 158 h 315"/>
                <a:gd name="T80" fmla="*/ 44 w 229"/>
                <a:gd name="T81" fmla="*/ 184 h 315"/>
                <a:gd name="T82" fmla="*/ 48 w 229"/>
                <a:gd name="T83" fmla="*/ 228 h 315"/>
                <a:gd name="T84" fmla="*/ 53 w 229"/>
                <a:gd name="T85" fmla="*/ 246 h 315"/>
                <a:gd name="T86" fmla="*/ 62 w 229"/>
                <a:gd name="T87" fmla="*/ 261 h 315"/>
                <a:gd name="T88" fmla="*/ 74 w 229"/>
                <a:gd name="T89" fmla="*/ 272 h 315"/>
                <a:gd name="T90" fmla="*/ 91 w 229"/>
                <a:gd name="T91" fmla="*/ 279 h 315"/>
                <a:gd name="T92" fmla="*/ 114 w 229"/>
                <a:gd name="T93" fmla="*/ 281 h 315"/>
                <a:gd name="T94" fmla="*/ 125 w 229"/>
                <a:gd name="T95" fmla="*/ 281 h 315"/>
                <a:gd name="T96" fmla="*/ 146 w 229"/>
                <a:gd name="T97" fmla="*/ 277 h 315"/>
                <a:gd name="T98" fmla="*/ 160 w 229"/>
                <a:gd name="T99" fmla="*/ 267 h 315"/>
                <a:gd name="T100" fmla="*/ 170 w 229"/>
                <a:gd name="T101" fmla="*/ 253 h 315"/>
                <a:gd name="T102" fmla="*/ 177 w 229"/>
                <a:gd name="T103" fmla="*/ 236 h 315"/>
                <a:gd name="T104" fmla="*/ 184 w 229"/>
                <a:gd name="T105" fmla="*/ 205 h 315"/>
                <a:gd name="T106" fmla="*/ 185 w 229"/>
                <a:gd name="T107" fmla="*/ 157 h 315"/>
                <a:gd name="T108" fmla="*/ 185 w 229"/>
                <a:gd name="T109" fmla="*/ 133 h 315"/>
                <a:gd name="T110" fmla="*/ 181 w 229"/>
                <a:gd name="T111" fmla="*/ 89 h 315"/>
                <a:gd name="T112" fmla="*/ 176 w 229"/>
                <a:gd name="T113" fmla="*/ 71 h 315"/>
                <a:gd name="T114" fmla="*/ 168 w 229"/>
                <a:gd name="T115" fmla="*/ 55 h 315"/>
                <a:gd name="T116" fmla="*/ 156 w 229"/>
                <a:gd name="T117" fmla="*/ 44 h 315"/>
                <a:gd name="T118" fmla="*/ 139 w 229"/>
                <a:gd name="T119" fmla="*/ 37 h 315"/>
                <a:gd name="T120" fmla="*/ 117 w 229"/>
                <a:gd name="T121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315">
                  <a:moveTo>
                    <a:pt x="112" y="315"/>
                  </a:moveTo>
                  <a:lnTo>
                    <a:pt x="112" y="315"/>
                  </a:lnTo>
                  <a:lnTo>
                    <a:pt x="95" y="315"/>
                  </a:lnTo>
                  <a:lnTo>
                    <a:pt x="79" y="313"/>
                  </a:lnTo>
                  <a:lnTo>
                    <a:pt x="66" y="309"/>
                  </a:lnTo>
                  <a:lnTo>
                    <a:pt x="53" y="306"/>
                  </a:lnTo>
                  <a:lnTo>
                    <a:pt x="42" y="300"/>
                  </a:lnTo>
                  <a:lnTo>
                    <a:pt x="34" y="292"/>
                  </a:lnTo>
                  <a:lnTo>
                    <a:pt x="27" y="285"/>
                  </a:lnTo>
                  <a:lnTo>
                    <a:pt x="19" y="275"/>
                  </a:lnTo>
                  <a:lnTo>
                    <a:pt x="14" y="266"/>
                  </a:lnTo>
                  <a:lnTo>
                    <a:pt x="10" y="253"/>
                  </a:lnTo>
                  <a:lnTo>
                    <a:pt x="6" y="241"/>
                  </a:lnTo>
                  <a:lnTo>
                    <a:pt x="3" y="228"/>
                  </a:lnTo>
                  <a:lnTo>
                    <a:pt x="2" y="213"/>
                  </a:lnTo>
                  <a:lnTo>
                    <a:pt x="1" y="19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28"/>
                  </a:lnTo>
                  <a:lnTo>
                    <a:pt x="2" y="111"/>
                  </a:lnTo>
                  <a:lnTo>
                    <a:pt x="5" y="96"/>
                  </a:lnTo>
                  <a:lnTo>
                    <a:pt x="7" y="82"/>
                  </a:lnTo>
                  <a:lnTo>
                    <a:pt x="11" y="68"/>
                  </a:lnTo>
                  <a:lnTo>
                    <a:pt x="16" y="56"/>
                  </a:lnTo>
                  <a:lnTo>
                    <a:pt x="22" y="45"/>
                  </a:lnTo>
                  <a:lnTo>
                    <a:pt x="28" y="34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7" y="12"/>
                  </a:lnTo>
                  <a:lnTo>
                    <a:pt x="69" y="7"/>
                  </a:lnTo>
                  <a:lnTo>
                    <a:pt x="84" y="4"/>
                  </a:lnTo>
                  <a:lnTo>
                    <a:pt x="98" y="1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4" y="1"/>
                  </a:lnTo>
                  <a:lnTo>
                    <a:pt x="149" y="3"/>
                  </a:lnTo>
                  <a:lnTo>
                    <a:pt x="163" y="6"/>
                  </a:lnTo>
                  <a:lnTo>
                    <a:pt x="175" y="11"/>
                  </a:lnTo>
                  <a:lnTo>
                    <a:pt x="186" y="17"/>
                  </a:lnTo>
                  <a:lnTo>
                    <a:pt x="196" y="23"/>
                  </a:lnTo>
                  <a:lnTo>
                    <a:pt x="203" y="32"/>
                  </a:lnTo>
                  <a:lnTo>
                    <a:pt x="209" y="42"/>
                  </a:lnTo>
                  <a:lnTo>
                    <a:pt x="215" y="51"/>
                  </a:lnTo>
                  <a:lnTo>
                    <a:pt x="219" y="63"/>
                  </a:lnTo>
                  <a:lnTo>
                    <a:pt x="222" y="76"/>
                  </a:lnTo>
                  <a:lnTo>
                    <a:pt x="225" y="89"/>
                  </a:lnTo>
                  <a:lnTo>
                    <a:pt x="227" y="105"/>
                  </a:lnTo>
                  <a:lnTo>
                    <a:pt x="229" y="121"/>
                  </a:lnTo>
                  <a:lnTo>
                    <a:pt x="229" y="155"/>
                  </a:lnTo>
                  <a:lnTo>
                    <a:pt x="229" y="155"/>
                  </a:lnTo>
                  <a:lnTo>
                    <a:pt x="229" y="191"/>
                  </a:lnTo>
                  <a:lnTo>
                    <a:pt x="227" y="208"/>
                  </a:lnTo>
                  <a:lnTo>
                    <a:pt x="225" y="224"/>
                  </a:lnTo>
                  <a:lnTo>
                    <a:pt x="222" y="238"/>
                  </a:lnTo>
                  <a:lnTo>
                    <a:pt x="219" y="251"/>
                  </a:lnTo>
                  <a:lnTo>
                    <a:pt x="214" y="263"/>
                  </a:lnTo>
                  <a:lnTo>
                    <a:pt x="209" y="274"/>
                  </a:lnTo>
                  <a:lnTo>
                    <a:pt x="202" y="284"/>
                  </a:lnTo>
                  <a:lnTo>
                    <a:pt x="193" y="292"/>
                  </a:lnTo>
                  <a:lnTo>
                    <a:pt x="185" y="300"/>
                  </a:lnTo>
                  <a:lnTo>
                    <a:pt x="174" y="305"/>
                  </a:lnTo>
                  <a:lnTo>
                    <a:pt x="160" y="309"/>
                  </a:lnTo>
                  <a:lnTo>
                    <a:pt x="146" y="313"/>
                  </a:lnTo>
                  <a:lnTo>
                    <a:pt x="130" y="315"/>
                  </a:lnTo>
                  <a:lnTo>
                    <a:pt x="112" y="315"/>
                  </a:lnTo>
                  <a:close/>
                  <a:moveTo>
                    <a:pt x="117" y="34"/>
                  </a:moveTo>
                  <a:lnTo>
                    <a:pt x="117" y="34"/>
                  </a:lnTo>
                  <a:lnTo>
                    <a:pt x="104" y="35"/>
                  </a:lnTo>
                  <a:lnTo>
                    <a:pt x="93" y="37"/>
                  </a:lnTo>
                  <a:lnTo>
                    <a:pt x="85" y="40"/>
                  </a:lnTo>
                  <a:lnTo>
                    <a:pt x="76" y="44"/>
                  </a:lnTo>
                  <a:lnTo>
                    <a:pt x="70" y="50"/>
                  </a:lnTo>
                  <a:lnTo>
                    <a:pt x="64" y="56"/>
                  </a:lnTo>
                  <a:lnTo>
                    <a:pt x="59" y="63"/>
                  </a:lnTo>
                  <a:lnTo>
                    <a:pt x="55" y="71"/>
                  </a:lnTo>
                  <a:lnTo>
                    <a:pt x="52" y="80"/>
                  </a:lnTo>
                  <a:lnTo>
                    <a:pt x="50" y="90"/>
                  </a:lnTo>
                  <a:lnTo>
                    <a:pt x="46" y="111"/>
                  </a:lnTo>
                  <a:lnTo>
                    <a:pt x="45" y="134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84"/>
                  </a:lnTo>
                  <a:lnTo>
                    <a:pt x="45" y="207"/>
                  </a:lnTo>
                  <a:lnTo>
                    <a:pt x="48" y="228"/>
                  </a:lnTo>
                  <a:lnTo>
                    <a:pt x="51" y="236"/>
                  </a:lnTo>
                  <a:lnTo>
                    <a:pt x="53" y="246"/>
                  </a:lnTo>
                  <a:lnTo>
                    <a:pt x="57" y="253"/>
                  </a:lnTo>
                  <a:lnTo>
                    <a:pt x="62" y="261"/>
                  </a:lnTo>
                  <a:lnTo>
                    <a:pt x="68" y="267"/>
                  </a:lnTo>
                  <a:lnTo>
                    <a:pt x="74" y="272"/>
                  </a:lnTo>
                  <a:lnTo>
                    <a:pt x="83" y="277"/>
                  </a:lnTo>
                  <a:lnTo>
                    <a:pt x="91" y="279"/>
                  </a:lnTo>
                  <a:lnTo>
                    <a:pt x="102" y="281"/>
                  </a:lnTo>
                  <a:lnTo>
                    <a:pt x="114" y="281"/>
                  </a:lnTo>
                  <a:lnTo>
                    <a:pt x="114" y="281"/>
                  </a:lnTo>
                  <a:lnTo>
                    <a:pt x="125" y="281"/>
                  </a:lnTo>
                  <a:lnTo>
                    <a:pt x="136" y="279"/>
                  </a:lnTo>
                  <a:lnTo>
                    <a:pt x="146" y="277"/>
                  </a:lnTo>
                  <a:lnTo>
                    <a:pt x="153" y="272"/>
                  </a:lnTo>
                  <a:lnTo>
                    <a:pt x="160" y="267"/>
                  </a:lnTo>
                  <a:lnTo>
                    <a:pt x="165" y="261"/>
                  </a:lnTo>
                  <a:lnTo>
                    <a:pt x="170" y="253"/>
                  </a:lnTo>
                  <a:lnTo>
                    <a:pt x="175" y="245"/>
                  </a:lnTo>
                  <a:lnTo>
                    <a:pt x="177" y="236"/>
                  </a:lnTo>
                  <a:lnTo>
                    <a:pt x="180" y="227"/>
                  </a:lnTo>
                  <a:lnTo>
                    <a:pt x="184" y="205"/>
                  </a:lnTo>
                  <a:lnTo>
                    <a:pt x="185" y="182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33"/>
                  </a:lnTo>
                  <a:lnTo>
                    <a:pt x="184" y="110"/>
                  </a:lnTo>
                  <a:lnTo>
                    <a:pt x="181" y="89"/>
                  </a:lnTo>
                  <a:lnTo>
                    <a:pt x="179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68" y="55"/>
                  </a:lnTo>
                  <a:lnTo>
                    <a:pt x="162" y="49"/>
                  </a:lnTo>
                  <a:lnTo>
                    <a:pt x="156" y="44"/>
                  </a:lnTo>
                  <a:lnTo>
                    <a:pt x="148" y="40"/>
                  </a:lnTo>
                  <a:lnTo>
                    <a:pt x="139" y="37"/>
                  </a:lnTo>
                  <a:lnTo>
                    <a:pt x="129" y="35"/>
                  </a:lnTo>
                  <a:lnTo>
                    <a:pt x="11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5953918" y="567209"/>
              <a:ext cx="17462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68"/>
            <p:cNvSpPr>
              <a:spLocks noEditPoints="1"/>
            </p:cNvSpPr>
            <p:nvPr/>
          </p:nvSpPr>
          <p:spPr bwMode="auto">
            <a:xfrm>
              <a:off x="6001543" y="613247"/>
              <a:ext cx="90487" cy="125412"/>
            </a:xfrm>
            <a:custGeom>
              <a:avLst/>
              <a:gdLst>
                <a:gd name="T0" fmla="*/ 111 w 229"/>
                <a:gd name="T1" fmla="*/ 315 h 315"/>
                <a:gd name="T2" fmla="*/ 78 w 229"/>
                <a:gd name="T3" fmla="*/ 313 h 315"/>
                <a:gd name="T4" fmla="*/ 53 w 229"/>
                <a:gd name="T5" fmla="*/ 306 h 315"/>
                <a:gd name="T6" fmla="*/ 33 w 229"/>
                <a:gd name="T7" fmla="*/ 292 h 315"/>
                <a:gd name="T8" fmla="*/ 20 w 229"/>
                <a:gd name="T9" fmla="*/ 275 h 315"/>
                <a:gd name="T10" fmla="*/ 10 w 229"/>
                <a:gd name="T11" fmla="*/ 253 h 315"/>
                <a:gd name="T12" fmla="*/ 4 w 229"/>
                <a:gd name="T13" fmla="*/ 228 h 315"/>
                <a:gd name="T14" fmla="*/ 0 w 229"/>
                <a:gd name="T15" fmla="*/ 197 h 315"/>
                <a:gd name="T16" fmla="*/ 0 w 229"/>
                <a:gd name="T17" fmla="*/ 163 h 315"/>
                <a:gd name="T18" fmla="*/ 1 w 229"/>
                <a:gd name="T19" fmla="*/ 111 h 315"/>
                <a:gd name="T20" fmla="*/ 6 w 229"/>
                <a:gd name="T21" fmla="*/ 82 h 315"/>
                <a:gd name="T22" fmla="*/ 15 w 229"/>
                <a:gd name="T23" fmla="*/ 56 h 315"/>
                <a:gd name="T24" fmla="*/ 28 w 229"/>
                <a:gd name="T25" fmla="*/ 34 h 315"/>
                <a:gd name="T26" fmla="*/ 45 w 229"/>
                <a:gd name="T27" fmla="*/ 18 h 315"/>
                <a:gd name="T28" fmla="*/ 68 w 229"/>
                <a:gd name="T29" fmla="*/ 7 h 315"/>
                <a:gd name="T30" fmla="*/ 99 w 229"/>
                <a:gd name="T31" fmla="*/ 1 h 315"/>
                <a:gd name="T32" fmla="*/ 116 w 229"/>
                <a:gd name="T33" fmla="*/ 0 h 315"/>
                <a:gd name="T34" fmla="*/ 149 w 229"/>
                <a:gd name="T35" fmla="*/ 3 h 315"/>
                <a:gd name="T36" fmla="*/ 175 w 229"/>
                <a:gd name="T37" fmla="*/ 11 h 315"/>
                <a:gd name="T38" fmla="*/ 195 w 229"/>
                <a:gd name="T39" fmla="*/ 23 h 315"/>
                <a:gd name="T40" fmla="*/ 210 w 229"/>
                <a:gd name="T41" fmla="*/ 42 h 315"/>
                <a:gd name="T42" fmla="*/ 219 w 229"/>
                <a:gd name="T43" fmla="*/ 63 h 315"/>
                <a:gd name="T44" fmla="*/ 225 w 229"/>
                <a:gd name="T45" fmla="*/ 89 h 315"/>
                <a:gd name="T46" fmla="*/ 228 w 229"/>
                <a:gd name="T47" fmla="*/ 121 h 315"/>
                <a:gd name="T48" fmla="*/ 229 w 229"/>
                <a:gd name="T49" fmla="*/ 155 h 315"/>
                <a:gd name="T50" fmla="*/ 227 w 229"/>
                <a:gd name="T51" fmla="*/ 208 h 315"/>
                <a:gd name="T52" fmla="*/ 222 w 229"/>
                <a:gd name="T53" fmla="*/ 238 h 315"/>
                <a:gd name="T54" fmla="*/ 214 w 229"/>
                <a:gd name="T55" fmla="*/ 263 h 315"/>
                <a:gd name="T56" fmla="*/ 202 w 229"/>
                <a:gd name="T57" fmla="*/ 284 h 315"/>
                <a:gd name="T58" fmla="*/ 184 w 229"/>
                <a:gd name="T59" fmla="*/ 300 h 315"/>
                <a:gd name="T60" fmla="*/ 160 w 229"/>
                <a:gd name="T61" fmla="*/ 309 h 315"/>
                <a:gd name="T62" fmla="*/ 129 w 229"/>
                <a:gd name="T63" fmla="*/ 315 h 315"/>
                <a:gd name="T64" fmla="*/ 116 w 229"/>
                <a:gd name="T65" fmla="*/ 34 h 315"/>
                <a:gd name="T66" fmla="*/ 105 w 229"/>
                <a:gd name="T67" fmla="*/ 35 h 315"/>
                <a:gd name="T68" fmla="*/ 84 w 229"/>
                <a:gd name="T69" fmla="*/ 40 h 315"/>
                <a:gd name="T70" fmla="*/ 70 w 229"/>
                <a:gd name="T71" fmla="*/ 50 h 315"/>
                <a:gd name="T72" fmla="*/ 59 w 229"/>
                <a:gd name="T73" fmla="*/ 63 h 315"/>
                <a:gd name="T74" fmla="*/ 51 w 229"/>
                <a:gd name="T75" fmla="*/ 80 h 315"/>
                <a:gd name="T76" fmla="*/ 45 w 229"/>
                <a:gd name="T77" fmla="*/ 111 h 315"/>
                <a:gd name="T78" fmla="*/ 44 w 229"/>
                <a:gd name="T79" fmla="*/ 158 h 315"/>
                <a:gd name="T80" fmla="*/ 44 w 229"/>
                <a:gd name="T81" fmla="*/ 184 h 315"/>
                <a:gd name="T82" fmla="*/ 48 w 229"/>
                <a:gd name="T83" fmla="*/ 228 h 315"/>
                <a:gd name="T84" fmla="*/ 54 w 229"/>
                <a:gd name="T85" fmla="*/ 246 h 315"/>
                <a:gd name="T86" fmla="*/ 62 w 229"/>
                <a:gd name="T87" fmla="*/ 261 h 315"/>
                <a:gd name="T88" fmla="*/ 74 w 229"/>
                <a:gd name="T89" fmla="*/ 272 h 315"/>
                <a:gd name="T90" fmla="*/ 92 w 229"/>
                <a:gd name="T91" fmla="*/ 279 h 315"/>
                <a:gd name="T92" fmla="*/ 113 w 229"/>
                <a:gd name="T93" fmla="*/ 281 h 315"/>
                <a:gd name="T94" fmla="*/ 126 w 229"/>
                <a:gd name="T95" fmla="*/ 281 h 315"/>
                <a:gd name="T96" fmla="*/ 145 w 229"/>
                <a:gd name="T97" fmla="*/ 277 h 315"/>
                <a:gd name="T98" fmla="*/ 160 w 229"/>
                <a:gd name="T99" fmla="*/ 267 h 315"/>
                <a:gd name="T100" fmla="*/ 171 w 229"/>
                <a:gd name="T101" fmla="*/ 253 h 315"/>
                <a:gd name="T102" fmla="*/ 177 w 229"/>
                <a:gd name="T103" fmla="*/ 236 h 315"/>
                <a:gd name="T104" fmla="*/ 183 w 229"/>
                <a:gd name="T105" fmla="*/ 205 h 315"/>
                <a:gd name="T106" fmla="*/ 184 w 229"/>
                <a:gd name="T107" fmla="*/ 157 h 315"/>
                <a:gd name="T108" fmla="*/ 184 w 229"/>
                <a:gd name="T109" fmla="*/ 133 h 315"/>
                <a:gd name="T110" fmla="*/ 180 w 229"/>
                <a:gd name="T111" fmla="*/ 89 h 315"/>
                <a:gd name="T112" fmla="*/ 175 w 229"/>
                <a:gd name="T113" fmla="*/ 71 h 315"/>
                <a:gd name="T114" fmla="*/ 167 w 229"/>
                <a:gd name="T115" fmla="*/ 55 h 315"/>
                <a:gd name="T116" fmla="*/ 155 w 229"/>
                <a:gd name="T117" fmla="*/ 44 h 315"/>
                <a:gd name="T118" fmla="*/ 139 w 229"/>
                <a:gd name="T119" fmla="*/ 37 h 315"/>
                <a:gd name="T120" fmla="*/ 116 w 229"/>
                <a:gd name="T121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315">
                  <a:moveTo>
                    <a:pt x="111" y="315"/>
                  </a:moveTo>
                  <a:lnTo>
                    <a:pt x="111" y="315"/>
                  </a:lnTo>
                  <a:lnTo>
                    <a:pt x="94" y="315"/>
                  </a:lnTo>
                  <a:lnTo>
                    <a:pt x="78" y="313"/>
                  </a:lnTo>
                  <a:lnTo>
                    <a:pt x="65" y="309"/>
                  </a:lnTo>
                  <a:lnTo>
                    <a:pt x="53" y="306"/>
                  </a:lnTo>
                  <a:lnTo>
                    <a:pt x="43" y="300"/>
                  </a:lnTo>
                  <a:lnTo>
                    <a:pt x="33" y="292"/>
                  </a:lnTo>
                  <a:lnTo>
                    <a:pt x="26" y="285"/>
                  </a:lnTo>
                  <a:lnTo>
                    <a:pt x="20" y="275"/>
                  </a:lnTo>
                  <a:lnTo>
                    <a:pt x="14" y="266"/>
                  </a:lnTo>
                  <a:lnTo>
                    <a:pt x="10" y="253"/>
                  </a:lnTo>
                  <a:lnTo>
                    <a:pt x="6" y="241"/>
                  </a:lnTo>
                  <a:lnTo>
                    <a:pt x="4" y="228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28"/>
                  </a:lnTo>
                  <a:lnTo>
                    <a:pt x="1" y="111"/>
                  </a:lnTo>
                  <a:lnTo>
                    <a:pt x="4" y="96"/>
                  </a:lnTo>
                  <a:lnTo>
                    <a:pt x="6" y="82"/>
                  </a:lnTo>
                  <a:lnTo>
                    <a:pt x="10" y="68"/>
                  </a:lnTo>
                  <a:lnTo>
                    <a:pt x="15" y="56"/>
                  </a:lnTo>
                  <a:lnTo>
                    <a:pt x="21" y="45"/>
                  </a:lnTo>
                  <a:lnTo>
                    <a:pt x="28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6" y="12"/>
                  </a:lnTo>
                  <a:lnTo>
                    <a:pt x="68" y="7"/>
                  </a:lnTo>
                  <a:lnTo>
                    <a:pt x="83" y="4"/>
                  </a:lnTo>
                  <a:lnTo>
                    <a:pt x="99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34" y="1"/>
                  </a:lnTo>
                  <a:lnTo>
                    <a:pt x="149" y="3"/>
                  </a:lnTo>
                  <a:lnTo>
                    <a:pt x="163" y="6"/>
                  </a:lnTo>
                  <a:lnTo>
                    <a:pt x="175" y="11"/>
                  </a:lnTo>
                  <a:lnTo>
                    <a:pt x="185" y="17"/>
                  </a:lnTo>
                  <a:lnTo>
                    <a:pt x="195" y="23"/>
                  </a:lnTo>
                  <a:lnTo>
                    <a:pt x="202" y="32"/>
                  </a:lnTo>
                  <a:lnTo>
                    <a:pt x="210" y="42"/>
                  </a:lnTo>
                  <a:lnTo>
                    <a:pt x="214" y="51"/>
                  </a:lnTo>
                  <a:lnTo>
                    <a:pt x="219" y="63"/>
                  </a:lnTo>
                  <a:lnTo>
                    <a:pt x="223" y="76"/>
                  </a:lnTo>
                  <a:lnTo>
                    <a:pt x="225" y="89"/>
                  </a:lnTo>
                  <a:lnTo>
                    <a:pt x="227" y="105"/>
                  </a:lnTo>
                  <a:lnTo>
                    <a:pt x="228" y="121"/>
                  </a:lnTo>
                  <a:lnTo>
                    <a:pt x="229" y="155"/>
                  </a:lnTo>
                  <a:lnTo>
                    <a:pt x="229" y="155"/>
                  </a:lnTo>
                  <a:lnTo>
                    <a:pt x="228" y="191"/>
                  </a:lnTo>
                  <a:lnTo>
                    <a:pt x="227" y="208"/>
                  </a:lnTo>
                  <a:lnTo>
                    <a:pt x="225" y="224"/>
                  </a:lnTo>
                  <a:lnTo>
                    <a:pt x="222" y="238"/>
                  </a:lnTo>
                  <a:lnTo>
                    <a:pt x="219" y="251"/>
                  </a:lnTo>
                  <a:lnTo>
                    <a:pt x="214" y="263"/>
                  </a:lnTo>
                  <a:lnTo>
                    <a:pt x="208" y="274"/>
                  </a:lnTo>
                  <a:lnTo>
                    <a:pt x="202" y="284"/>
                  </a:lnTo>
                  <a:lnTo>
                    <a:pt x="194" y="292"/>
                  </a:lnTo>
                  <a:lnTo>
                    <a:pt x="184" y="300"/>
                  </a:lnTo>
                  <a:lnTo>
                    <a:pt x="173" y="305"/>
                  </a:lnTo>
                  <a:lnTo>
                    <a:pt x="160" y="309"/>
                  </a:lnTo>
                  <a:lnTo>
                    <a:pt x="146" y="313"/>
                  </a:lnTo>
                  <a:lnTo>
                    <a:pt x="129" y="315"/>
                  </a:lnTo>
                  <a:lnTo>
                    <a:pt x="111" y="315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05" y="35"/>
                  </a:lnTo>
                  <a:lnTo>
                    <a:pt x="94" y="37"/>
                  </a:lnTo>
                  <a:lnTo>
                    <a:pt x="84" y="40"/>
                  </a:lnTo>
                  <a:lnTo>
                    <a:pt x="77" y="44"/>
                  </a:lnTo>
                  <a:lnTo>
                    <a:pt x="70" y="50"/>
                  </a:lnTo>
                  <a:lnTo>
                    <a:pt x="64" y="56"/>
                  </a:lnTo>
                  <a:lnTo>
                    <a:pt x="59" y="63"/>
                  </a:lnTo>
                  <a:lnTo>
                    <a:pt x="55" y="71"/>
                  </a:lnTo>
                  <a:lnTo>
                    <a:pt x="51" y="80"/>
                  </a:lnTo>
                  <a:lnTo>
                    <a:pt x="49" y="90"/>
                  </a:lnTo>
                  <a:lnTo>
                    <a:pt x="45" y="111"/>
                  </a:lnTo>
                  <a:lnTo>
                    <a:pt x="44" y="134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84"/>
                  </a:lnTo>
                  <a:lnTo>
                    <a:pt x="45" y="207"/>
                  </a:lnTo>
                  <a:lnTo>
                    <a:pt x="48" y="228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53"/>
                  </a:lnTo>
                  <a:lnTo>
                    <a:pt x="62" y="261"/>
                  </a:lnTo>
                  <a:lnTo>
                    <a:pt x="67" y="267"/>
                  </a:lnTo>
                  <a:lnTo>
                    <a:pt x="74" y="272"/>
                  </a:lnTo>
                  <a:lnTo>
                    <a:pt x="82" y="277"/>
                  </a:lnTo>
                  <a:lnTo>
                    <a:pt x="92" y="279"/>
                  </a:lnTo>
                  <a:lnTo>
                    <a:pt x="101" y="281"/>
                  </a:lnTo>
                  <a:lnTo>
                    <a:pt x="113" y="281"/>
                  </a:lnTo>
                  <a:lnTo>
                    <a:pt x="113" y="281"/>
                  </a:lnTo>
                  <a:lnTo>
                    <a:pt x="126" y="281"/>
                  </a:lnTo>
                  <a:lnTo>
                    <a:pt x="135" y="279"/>
                  </a:lnTo>
                  <a:lnTo>
                    <a:pt x="145" y="277"/>
                  </a:lnTo>
                  <a:lnTo>
                    <a:pt x="152" y="272"/>
                  </a:lnTo>
                  <a:lnTo>
                    <a:pt x="160" y="267"/>
                  </a:lnTo>
                  <a:lnTo>
                    <a:pt x="166" y="261"/>
                  </a:lnTo>
                  <a:lnTo>
                    <a:pt x="171" y="253"/>
                  </a:lnTo>
                  <a:lnTo>
                    <a:pt x="174" y="245"/>
                  </a:lnTo>
                  <a:lnTo>
                    <a:pt x="177" y="236"/>
                  </a:lnTo>
                  <a:lnTo>
                    <a:pt x="179" y="227"/>
                  </a:lnTo>
                  <a:lnTo>
                    <a:pt x="183" y="205"/>
                  </a:lnTo>
                  <a:lnTo>
                    <a:pt x="184" y="182"/>
                  </a:lnTo>
                  <a:lnTo>
                    <a:pt x="184" y="157"/>
                  </a:lnTo>
                  <a:lnTo>
                    <a:pt x="184" y="157"/>
                  </a:lnTo>
                  <a:lnTo>
                    <a:pt x="184" y="133"/>
                  </a:lnTo>
                  <a:lnTo>
                    <a:pt x="183" y="110"/>
                  </a:lnTo>
                  <a:lnTo>
                    <a:pt x="180" y="89"/>
                  </a:lnTo>
                  <a:lnTo>
                    <a:pt x="178" y="79"/>
                  </a:lnTo>
                  <a:lnTo>
                    <a:pt x="175" y="71"/>
                  </a:lnTo>
                  <a:lnTo>
                    <a:pt x="172" y="62"/>
                  </a:lnTo>
                  <a:lnTo>
                    <a:pt x="167" y="55"/>
                  </a:lnTo>
                  <a:lnTo>
                    <a:pt x="162" y="49"/>
                  </a:lnTo>
                  <a:lnTo>
                    <a:pt x="155" y="44"/>
                  </a:lnTo>
                  <a:lnTo>
                    <a:pt x="147" y="40"/>
                  </a:lnTo>
                  <a:lnTo>
                    <a:pt x="139" y="37"/>
                  </a:lnTo>
                  <a:lnTo>
                    <a:pt x="128" y="35"/>
                  </a:lnTo>
                  <a:lnTo>
                    <a:pt x="1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6174581" y="613247"/>
              <a:ext cx="84137" cy="122237"/>
            </a:xfrm>
            <a:custGeom>
              <a:avLst/>
              <a:gdLst>
                <a:gd name="T0" fmla="*/ 165 w 209"/>
                <a:gd name="T1" fmla="*/ 308 h 308"/>
                <a:gd name="T2" fmla="*/ 165 w 209"/>
                <a:gd name="T3" fmla="*/ 98 h 308"/>
                <a:gd name="T4" fmla="*/ 165 w 209"/>
                <a:gd name="T5" fmla="*/ 98 h 308"/>
                <a:gd name="T6" fmla="*/ 165 w 209"/>
                <a:gd name="T7" fmla="*/ 84 h 308"/>
                <a:gd name="T8" fmla="*/ 163 w 209"/>
                <a:gd name="T9" fmla="*/ 72 h 308"/>
                <a:gd name="T10" fmla="*/ 161 w 209"/>
                <a:gd name="T11" fmla="*/ 61 h 308"/>
                <a:gd name="T12" fmla="*/ 156 w 209"/>
                <a:gd name="T13" fmla="*/ 52 h 308"/>
                <a:gd name="T14" fmla="*/ 148 w 209"/>
                <a:gd name="T15" fmla="*/ 45 h 308"/>
                <a:gd name="T16" fmla="*/ 140 w 209"/>
                <a:gd name="T17" fmla="*/ 40 h 308"/>
                <a:gd name="T18" fmla="*/ 129 w 209"/>
                <a:gd name="T19" fmla="*/ 37 h 308"/>
                <a:gd name="T20" fmla="*/ 117 w 209"/>
                <a:gd name="T21" fmla="*/ 35 h 308"/>
                <a:gd name="T22" fmla="*/ 117 w 209"/>
                <a:gd name="T23" fmla="*/ 35 h 308"/>
                <a:gd name="T24" fmla="*/ 107 w 209"/>
                <a:gd name="T25" fmla="*/ 37 h 308"/>
                <a:gd name="T26" fmla="*/ 100 w 209"/>
                <a:gd name="T27" fmla="*/ 38 h 308"/>
                <a:gd name="T28" fmla="*/ 91 w 209"/>
                <a:gd name="T29" fmla="*/ 40 h 308"/>
                <a:gd name="T30" fmla="*/ 84 w 209"/>
                <a:gd name="T31" fmla="*/ 43 h 308"/>
                <a:gd name="T32" fmla="*/ 78 w 209"/>
                <a:gd name="T33" fmla="*/ 46 h 308"/>
                <a:gd name="T34" fmla="*/ 72 w 209"/>
                <a:gd name="T35" fmla="*/ 51 h 308"/>
                <a:gd name="T36" fmla="*/ 67 w 209"/>
                <a:gd name="T37" fmla="*/ 57 h 308"/>
                <a:gd name="T38" fmla="*/ 62 w 209"/>
                <a:gd name="T39" fmla="*/ 62 h 308"/>
                <a:gd name="T40" fmla="*/ 57 w 209"/>
                <a:gd name="T41" fmla="*/ 70 h 308"/>
                <a:gd name="T42" fmla="*/ 54 w 209"/>
                <a:gd name="T43" fmla="*/ 77 h 308"/>
                <a:gd name="T44" fmla="*/ 49 w 209"/>
                <a:gd name="T45" fmla="*/ 93 h 308"/>
                <a:gd name="T46" fmla="*/ 45 w 209"/>
                <a:gd name="T47" fmla="*/ 110 h 308"/>
                <a:gd name="T48" fmla="*/ 44 w 209"/>
                <a:gd name="T49" fmla="*/ 129 h 308"/>
                <a:gd name="T50" fmla="*/ 44 w 209"/>
                <a:gd name="T51" fmla="*/ 308 h 308"/>
                <a:gd name="T52" fmla="*/ 0 w 209"/>
                <a:gd name="T53" fmla="*/ 308 h 308"/>
                <a:gd name="T54" fmla="*/ 0 w 209"/>
                <a:gd name="T55" fmla="*/ 7 h 308"/>
                <a:gd name="T56" fmla="*/ 33 w 209"/>
                <a:gd name="T57" fmla="*/ 7 h 308"/>
                <a:gd name="T58" fmla="*/ 40 w 209"/>
                <a:gd name="T59" fmla="*/ 46 h 308"/>
                <a:gd name="T60" fmla="*/ 44 w 209"/>
                <a:gd name="T61" fmla="*/ 46 h 308"/>
                <a:gd name="T62" fmla="*/ 44 w 209"/>
                <a:gd name="T63" fmla="*/ 46 h 308"/>
                <a:gd name="T64" fmla="*/ 50 w 209"/>
                <a:gd name="T65" fmla="*/ 34 h 308"/>
                <a:gd name="T66" fmla="*/ 58 w 209"/>
                <a:gd name="T67" fmla="*/ 26 h 308"/>
                <a:gd name="T68" fmla="*/ 67 w 209"/>
                <a:gd name="T69" fmla="*/ 17 h 308"/>
                <a:gd name="T70" fmla="*/ 78 w 209"/>
                <a:gd name="T71" fmla="*/ 11 h 308"/>
                <a:gd name="T72" fmla="*/ 88 w 209"/>
                <a:gd name="T73" fmla="*/ 6 h 308"/>
                <a:gd name="T74" fmla="*/ 100 w 209"/>
                <a:gd name="T75" fmla="*/ 3 h 308"/>
                <a:gd name="T76" fmla="*/ 112 w 209"/>
                <a:gd name="T77" fmla="*/ 1 h 308"/>
                <a:gd name="T78" fmla="*/ 125 w 209"/>
                <a:gd name="T79" fmla="*/ 0 h 308"/>
                <a:gd name="T80" fmla="*/ 125 w 209"/>
                <a:gd name="T81" fmla="*/ 0 h 308"/>
                <a:gd name="T82" fmla="*/ 136 w 209"/>
                <a:gd name="T83" fmla="*/ 1 h 308"/>
                <a:gd name="T84" fmla="*/ 146 w 209"/>
                <a:gd name="T85" fmla="*/ 3 h 308"/>
                <a:gd name="T86" fmla="*/ 156 w 209"/>
                <a:gd name="T87" fmla="*/ 4 h 308"/>
                <a:gd name="T88" fmla="*/ 164 w 209"/>
                <a:gd name="T89" fmla="*/ 6 h 308"/>
                <a:gd name="T90" fmla="*/ 172 w 209"/>
                <a:gd name="T91" fmla="*/ 10 h 308"/>
                <a:gd name="T92" fmla="*/ 178 w 209"/>
                <a:gd name="T93" fmla="*/ 14 h 308"/>
                <a:gd name="T94" fmla="*/ 185 w 209"/>
                <a:gd name="T95" fmla="*/ 18 h 308"/>
                <a:gd name="T96" fmla="*/ 190 w 209"/>
                <a:gd name="T97" fmla="*/ 24 h 308"/>
                <a:gd name="T98" fmla="*/ 195 w 209"/>
                <a:gd name="T99" fmla="*/ 31 h 308"/>
                <a:gd name="T100" fmla="*/ 198 w 209"/>
                <a:gd name="T101" fmla="*/ 37 h 308"/>
                <a:gd name="T102" fmla="*/ 202 w 209"/>
                <a:gd name="T103" fmla="*/ 44 h 308"/>
                <a:gd name="T104" fmla="*/ 204 w 209"/>
                <a:gd name="T105" fmla="*/ 52 h 308"/>
                <a:gd name="T106" fmla="*/ 207 w 209"/>
                <a:gd name="T107" fmla="*/ 61 h 308"/>
                <a:gd name="T108" fmla="*/ 208 w 209"/>
                <a:gd name="T109" fmla="*/ 71 h 308"/>
                <a:gd name="T110" fmla="*/ 209 w 209"/>
                <a:gd name="T111" fmla="*/ 91 h 308"/>
                <a:gd name="T112" fmla="*/ 209 w 209"/>
                <a:gd name="T113" fmla="*/ 308 h 308"/>
                <a:gd name="T114" fmla="*/ 165 w 209"/>
                <a:gd name="T1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08">
                  <a:moveTo>
                    <a:pt x="165" y="308"/>
                  </a:moveTo>
                  <a:lnTo>
                    <a:pt x="165" y="98"/>
                  </a:lnTo>
                  <a:lnTo>
                    <a:pt x="165" y="98"/>
                  </a:lnTo>
                  <a:lnTo>
                    <a:pt x="165" y="84"/>
                  </a:lnTo>
                  <a:lnTo>
                    <a:pt x="163" y="72"/>
                  </a:lnTo>
                  <a:lnTo>
                    <a:pt x="161" y="61"/>
                  </a:lnTo>
                  <a:lnTo>
                    <a:pt x="156" y="52"/>
                  </a:lnTo>
                  <a:lnTo>
                    <a:pt x="148" y="45"/>
                  </a:lnTo>
                  <a:lnTo>
                    <a:pt x="140" y="40"/>
                  </a:lnTo>
                  <a:lnTo>
                    <a:pt x="129" y="37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07" y="37"/>
                  </a:lnTo>
                  <a:lnTo>
                    <a:pt x="100" y="38"/>
                  </a:lnTo>
                  <a:lnTo>
                    <a:pt x="91" y="40"/>
                  </a:lnTo>
                  <a:lnTo>
                    <a:pt x="84" y="43"/>
                  </a:lnTo>
                  <a:lnTo>
                    <a:pt x="78" y="46"/>
                  </a:lnTo>
                  <a:lnTo>
                    <a:pt x="72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70"/>
                  </a:lnTo>
                  <a:lnTo>
                    <a:pt x="54" y="77"/>
                  </a:lnTo>
                  <a:lnTo>
                    <a:pt x="49" y="93"/>
                  </a:lnTo>
                  <a:lnTo>
                    <a:pt x="45" y="110"/>
                  </a:lnTo>
                  <a:lnTo>
                    <a:pt x="44" y="129"/>
                  </a:lnTo>
                  <a:lnTo>
                    <a:pt x="44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3" y="7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50" y="34"/>
                  </a:lnTo>
                  <a:lnTo>
                    <a:pt x="58" y="26"/>
                  </a:lnTo>
                  <a:lnTo>
                    <a:pt x="67" y="17"/>
                  </a:lnTo>
                  <a:lnTo>
                    <a:pt x="78" y="11"/>
                  </a:lnTo>
                  <a:lnTo>
                    <a:pt x="88" y="6"/>
                  </a:lnTo>
                  <a:lnTo>
                    <a:pt x="100" y="3"/>
                  </a:lnTo>
                  <a:lnTo>
                    <a:pt x="112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6" y="1"/>
                  </a:lnTo>
                  <a:lnTo>
                    <a:pt x="146" y="3"/>
                  </a:lnTo>
                  <a:lnTo>
                    <a:pt x="156" y="4"/>
                  </a:lnTo>
                  <a:lnTo>
                    <a:pt x="164" y="6"/>
                  </a:lnTo>
                  <a:lnTo>
                    <a:pt x="172" y="10"/>
                  </a:lnTo>
                  <a:lnTo>
                    <a:pt x="178" y="14"/>
                  </a:lnTo>
                  <a:lnTo>
                    <a:pt x="185" y="18"/>
                  </a:lnTo>
                  <a:lnTo>
                    <a:pt x="190" y="24"/>
                  </a:lnTo>
                  <a:lnTo>
                    <a:pt x="195" y="31"/>
                  </a:lnTo>
                  <a:lnTo>
                    <a:pt x="198" y="37"/>
                  </a:lnTo>
                  <a:lnTo>
                    <a:pt x="202" y="44"/>
                  </a:lnTo>
                  <a:lnTo>
                    <a:pt x="204" y="52"/>
                  </a:lnTo>
                  <a:lnTo>
                    <a:pt x="207" y="61"/>
                  </a:lnTo>
                  <a:lnTo>
                    <a:pt x="208" y="71"/>
                  </a:lnTo>
                  <a:lnTo>
                    <a:pt x="209" y="91"/>
                  </a:lnTo>
                  <a:lnTo>
                    <a:pt x="209" y="308"/>
                  </a:lnTo>
                  <a:lnTo>
                    <a:pt x="165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6293643" y="616422"/>
              <a:ext cx="82550" cy="122237"/>
            </a:xfrm>
            <a:custGeom>
              <a:avLst/>
              <a:gdLst>
                <a:gd name="T0" fmla="*/ 45 w 211"/>
                <a:gd name="T1" fmla="*/ 0 h 308"/>
                <a:gd name="T2" fmla="*/ 45 w 211"/>
                <a:gd name="T3" fmla="*/ 210 h 308"/>
                <a:gd name="T4" fmla="*/ 45 w 211"/>
                <a:gd name="T5" fmla="*/ 210 h 308"/>
                <a:gd name="T6" fmla="*/ 45 w 211"/>
                <a:gd name="T7" fmla="*/ 226 h 308"/>
                <a:gd name="T8" fmla="*/ 48 w 211"/>
                <a:gd name="T9" fmla="*/ 238 h 308"/>
                <a:gd name="T10" fmla="*/ 51 w 211"/>
                <a:gd name="T11" fmla="*/ 249 h 308"/>
                <a:gd name="T12" fmla="*/ 56 w 211"/>
                <a:gd name="T13" fmla="*/ 259 h 308"/>
                <a:gd name="T14" fmla="*/ 62 w 211"/>
                <a:gd name="T15" fmla="*/ 265 h 308"/>
                <a:gd name="T16" fmla="*/ 72 w 211"/>
                <a:gd name="T17" fmla="*/ 270 h 308"/>
                <a:gd name="T18" fmla="*/ 83 w 211"/>
                <a:gd name="T19" fmla="*/ 272 h 308"/>
                <a:gd name="T20" fmla="*/ 95 w 211"/>
                <a:gd name="T21" fmla="*/ 273 h 308"/>
                <a:gd name="T22" fmla="*/ 95 w 211"/>
                <a:gd name="T23" fmla="*/ 273 h 308"/>
                <a:gd name="T24" fmla="*/ 105 w 211"/>
                <a:gd name="T25" fmla="*/ 273 h 308"/>
                <a:gd name="T26" fmla="*/ 113 w 211"/>
                <a:gd name="T27" fmla="*/ 271 h 308"/>
                <a:gd name="T28" fmla="*/ 121 w 211"/>
                <a:gd name="T29" fmla="*/ 268 h 308"/>
                <a:gd name="T30" fmla="*/ 128 w 211"/>
                <a:gd name="T31" fmla="*/ 266 h 308"/>
                <a:gd name="T32" fmla="*/ 134 w 211"/>
                <a:gd name="T33" fmla="*/ 261 h 308"/>
                <a:gd name="T34" fmla="*/ 140 w 211"/>
                <a:gd name="T35" fmla="*/ 256 h 308"/>
                <a:gd name="T36" fmla="*/ 145 w 211"/>
                <a:gd name="T37" fmla="*/ 251 h 308"/>
                <a:gd name="T38" fmla="*/ 150 w 211"/>
                <a:gd name="T39" fmla="*/ 245 h 308"/>
                <a:gd name="T40" fmla="*/ 153 w 211"/>
                <a:gd name="T41" fmla="*/ 238 h 308"/>
                <a:gd name="T42" fmla="*/ 157 w 211"/>
                <a:gd name="T43" fmla="*/ 231 h 308"/>
                <a:gd name="T44" fmla="*/ 162 w 211"/>
                <a:gd name="T45" fmla="*/ 216 h 308"/>
                <a:gd name="T46" fmla="*/ 166 w 211"/>
                <a:gd name="T47" fmla="*/ 199 h 308"/>
                <a:gd name="T48" fmla="*/ 167 w 211"/>
                <a:gd name="T49" fmla="*/ 181 h 308"/>
                <a:gd name="T50" fmla="*/ 167 w 211"/>
                <a:gd name="T51" fmla="*/ 0 h 308"/>
                <a:gd name="T52" fmla="*/ 211 w 211"/>
                <a:gd name="T53" fmla="*/ 0 h 308"/>
                <a:gd name="T54" fmla="*/ 211 w 211"/>
                <a:gd name="T55" fmla="*/ 301 h 308"/>
                <a:gd name="T56" fmla="*/ 178 w 211"/>
                <a:gd name="T57" fmla="*/ 301 h 308"/>
                <a:gd name="T58" fmla="*/ 170 w 211"/>
                <a:gd name="T59" fmla="*/ 263 h 308"/>
                <a:gd name="T60" fmla="*/ 167 w 211"/>
                <a:gd name="T61" fmla="*/ 263 h 308"/>
                <a:gd name="T62" fmla="*/ 167 w 211"/>
                <a:gd name="T63" fmla="*/ 263 h 308"/>
                <a:gd name="T64" fmla="*/ 159 w 211"/>
                <a:gd name="T65" fmla="*/ 274 h 308"/>
                <a:gd name="T66" fmla="*/ 151 w 211"/>
                <a:gd name="T67" fmla="*/ 284 h 308"/>
                <a:gd name="T68" fmla="*/ 142 w 211"/>
                <a:gd name="T69" fmla="*/ 291 h 308"/>
                <a:gd name="T70" fmla="*/ 133 w 211"/>
                <a:gd name="T71" fmla="*/ 298 h 308"/>
                <a:gd name="T72" fmla="*/ 122 w 211"/>
                <a:gd name="T73" fmla="*/ 302 h 308"/>
                <a:gd name="T74" fmla="*/ 111 w 211"/>
                <a:gd name="T75" fmla="*/ 306 h 308"/>
                <a:gd name="T76" fmla="*/ 97 w 211"/>
                <a:gd name="T77" fmla="*/ 308 h 308"/>
                <a:gd name="T78" fmla="*/ 85 w 211"/>
                <a:gd name="T79" fmla="*/ 308 h 308"/>
                <a:gd name="T80" fmla="*/ 85 w 211"/>
                <a:gd name="T81" fmla="*/ 308 h 308"/>
                <a:gd name="T82" fmla="*/ 74 w 211"/>
                <a:gd name="T83" fmla="*/ 308 h 308"/>
                <a:gd name="T84" fmla="*/ 65 w 211"/>
                <a:gd name="T85" fmla="*/ 307 h 308"/>
                <a:gd name="T86" fmla="*/ 56 w 211"/>
                <a:gd name="T87" fmla="*/ 305 h 308"/>
                <a:gd name="T88" fmla="*/ 49 w 211"/>
                <a:gd name="T89" fmla="*/ 302 h 308"/>
                <a:gd name="T90" fmla="*/ 40 w 211"/>
                <a:gd name="T91" fmla="*/ 299 h 308"/>
                <a:gd name="T92" fmla="*/ 34 w 211"/>
                <a:gd name="T93" fmla="*/ 295 h 308"/>
                <a:gd name="T94" fmla="*/ 28 w 211"/>
                <a:gd name="T95" fmla="*/ 290 h 308"/>
                <a:gd name="T96" fmla="*/ 22 w 211"/>
                <a:gd name="T97" fmla="*/ 284 h 308"/>
                <a:gd name="T98" fmla="*/ 17 w 211"/>
                <a:gd name="T99" fmla="*/ 278 h 308"/>
                <a:gd name="T100" fmla="*/ 12 w 211"/>
                <a:gd name="T101" fmla="*/ 272 h 308"/>
                <a:gd name="T102" fmla="*/ 9 w 211"/>
                <a:gd name="T103" fmla="*/ 265 h 308"/>
                <a:gd name="T104" fmla="*/ 6 w 211"/>
                <a:gd name="T105" fmla="*/ 256 h 308"/>
                <a:gd name="T106" fmla="*/ 4 w 211"/>
                <a:gd name="T107" fmla="*/ 248 h 308"/>
                <a:gd name="T108" fmla="*/ 3 w 211"/>
                <a:gd name="T109" fmla="*/ 238 h 308"/>
                <a:gd name="T110" fmla="*/ 0 w 211"/>
                <a:gd name="T111" fmla="*/ 218 h 308"/>
                <a:gd name="T112" fmla="*/ 0 w 211"/>
                <a:gd name="T113" fmla="*/ 0 h 308"/>
                <a:gd name="T114" fmla="*/ 45 w 211"/>
                <a:gd name="T1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308">
                  <a:moveTo>
                    <a:pt x="45" y="0"/>
                  </a:moveTo>
                  <a:lnTo>
                    <a:pt x="45" y="210"/>
                  </a:lnTo>
                  <a:lnTo>
                    <a:pt x="45" y="210"/>
                  </a:lnTo>
                  <a:lnTo>
                    <a:pt x="45" y="226"/>
                  </a:lnTo>
                  <a:lnTo>
                    <a:pt x="48" y="238"/>
                  </a:lnTo>
                  <a:lnTo>
                    <a:pt x="51" y="249"/>
                  </a:lnTo>
                  <a:lnTo>
                    <a:pt x="56" y="259"/>
                  </a:lnTo>
                  <a:lnTo>
                    <a:pt x="62" y="265"/>
                  </a:lnTo>
                  <a:lnTo>
                    <a:pt x="72" y="270"/>
                  </a:lnTo>
                  <a:lnTo>
                    <a:pt x="83" y="272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105" y="273"/>
                  </a:lnTo>
                  <a:lnTo>
                    <a:pt x="113" y="271"/>
                  </a:lnTo>
                  <a:lnTo>
                    <a:pt x="121" y="268"/>
                  </a:lnTo>
                  <a:lnTo>
                    <a:pt x="128" y="266"/>
                  </a:lnTo>
                  <a:lnTo>
                    <a:pt x="134" y="261"/>
                  </a:lnTo>
                  <a:lnTo>
                    <a:pt x="140" y="256"/>
                  </a:lnTo>
                  <a:lnTo>
                    <a:pt x="145" y="251"/>
                  </a:lnTo>
                  <a:lnTo>
                    <a:pt x="150" y="245"/>
                  </a:lnTo>
                  <a:lnTo>
                    <a:pt x="153" y="238"/>
                  </a:lnTo>
                  <a:lnTo>
                    <a:pt x="157" y="231"/>
                  </a:lnTo>
                  <a:lnTo>
                    <a:pt x="162" y="216"/>
                  </a:lnTo>
                  <a:lnTo>
                    <a:pt x="166" y="199"/>
                  </a:lnTo>
                  <a:lnTo>
                    <a:pt x="167" y="181"/>
                  </a:lnTo>
                  <a:lnTo>
                    <a:pt x="167" y="0"/>
                  </a:lnTo>
                  <a:lnTo>
                    <a:pt x="211" y="0"/>
                  </a:lnTo>
                  <a:lnTo>
                    <a:pt x="211" y="301"/>
                  </a:lnTo>
                  <a:lnTo>
                    <a:pt x="178" y="301"/>
                  </a:lnTo>
                  <a:lnTo>
                    <a:pt x="170" y="263"/>
                  </a:lnTo>
                  <a:lnTo>
                    <a:pt x="167" y="263"/>
                  </a:lnTo>
                  <a:lnTo>
                    <a:pt x="167" y="263"/>
                  </a:lnTo>
                  <a:lnTo>
                    <a:pt x="159" y="274"/>
                  </a:lnTo>
                  <a:lnTo>
                    <a:pt x="151" y="284"/>
                  </a:lnTo>
                  <a:lnTo>
                    <a:pt x="142" y="291"/>
                  </a:lnTo>
                  <a:lnTo>
                    <a:pt x="133" y="298"/>
                  </a:lnTo>
                  <a:lnTo>
                    <a:pt x="122" y="302"/>
                  </a:lnTo>
                  <a:lnTo>
                    <a:pt x="111" y="306"/>
                  </a:lnTo>
                  <a:lnTo>
                    <a:pt x="97" y="308"/>
                  </a:lnTo>
                  <a:lnTo>
                    <a:pt x="85" y="308"/>
                  </a:lnTo>
                  <a:lnTo>
                    <a:pt x="85" y="308"/>
                  </a:lnTo>
                  <a:lnTo>
                    <a:pt x="74" y="308"/>
                  </a:lnTo>
                  <a:lnTo>
                    <a:pt x="65" y="307"/>
                  </a:lnTo>
                  <a:lnTo>
                    <a:pt x="56" y="305"/>
                  </a:lnTo>
                  <a:lnTo>
                    <a:pt x="49" y="302"/>
                  </a:lnTo>
                  <a:lnTo>
                    <a:pt x="40" y="299"/>
                  </a:lnTo>
                  <a:lnTo>
                    <a:pt x="34" y="295"/>
                  </a:lnTo>
                  <a:lnTo>
                    <a:pt x="28" y="290"/>
                  </a:lnTo>
                  <a:lnTo>
                    <a:pt x="22" y="284"/>
                  </a:lnTo>
                  <a:lnTo>
                    <a:pt x="17" y="278"/>
                  </a:lnTo>
                  <a:lnTo>
                    <a:pt x="12" y="272"/>
                  </a:lnTo>
                  <a:lnTo>
                    <a:pt x="9" y="265"/>
                  </a:lnTo>
                  <a:lnTo>
                    <a:pt x="6" y="256"/>
                  </a:lnTo>
                  <a:lnTo>
                    <a:pt x="4" y="248"/>
                  </a:lnTo>
                  <a:lnTo>
                    <a:pt x="3" y="238"/>
                  </a:lnTo>
                  <a:lnTo>
                    <a:pt x="0" y="218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73"/>
            <p:cNvSpPr>
              <a:spLocks noEditPoints="1"/>
            </p:cNvSpPr>
            <p:nvPr/>
          </p:nvSpPr>
          <p:spPr bwMode="auto">
            <a:xfrm>
              <a:off x="6407943" y="613247"/>
              <a:ext cx="87312" cy="125412"/>
            </a:xfrm>
            <a:custGeom>
              <a:avLst/>
              <a:gdLst>
                <a:gd name="T0" fmla="*/ 45 w 223"/>
                <a:gd name="T1" fmla="*/ 177 h 315"/>
                <a:gd name="T2" fmla="*/ 48 w 223"/>
                <a:gd name="T3" fmla="*/ 210 h 315"/>
                <a:gd name="T4" fmla="*/ 53 w 223"/>
                <a:gd name="T5" fmla="*/ 229 h 315"/>
                <a:gd name="T6" fmla="*/ 61 w 223"/>
                <a:gd name="T7" fmla="*/ 245 h 315"/>
                <a:gd name="T8" fmla="*/ 71 w 223"/>
                <a:gd name="T9" fmla="*/ 258 h 315"/>
                <a:gd name="T10" fmla="*/ 85 w 223"/>
                <a:gd name="T11" fmla="*/ 269 h 315"/>
                <a:gd name="T12" fmla="*/ 101 w 223"/>
                <a:gd name="T13" fmla="*/ 277 h 315"/>
                <a:gd name="T14" fmla="*/ 122 w 223"/>
                <a:gd name="T15" fmla="*/ 280 h 315"/>
                <a:gd name="T16" fmla="*/ 133 w 223"/>
                <a:gd name="T17" fmla="*/ 280 h 315"/>
                <a:gd name="T18" fmla="*/ 162 w 223"/>
                <a:gd name="T19" fmla="*/ 279 h 315"/>
                <a:gd name="T20" fmla="*/ 213 w 223"/>
                <a:gd name="T21" fmla="*/ 270 h 315"/>
                <a:gd name="T22" fmla="*/ 220 w 223"/>
                <a:gd name="T23" fmla="*/ 300 h 315"/>
                <a:gd name="T24" fmla="*/ 178 w 223"/>
                <a:gd name="T25" fmla="*/ 311 h 315"/>
                <a:gd name="T26" fmla="*/ 127 w 223"/>
                <a:gd name="T27" fmla="*/ 315 h 315"/>
                <a:gd name="T28" fmla="*/ 109 w 223"/>
                <a:gd name="T29" fmla="*/ 315 h 315"/>
                <a:gd name="T30" fmla="*/ 78 w 223"/>
                <a:gd name="T31" fmla="*/ 309 h 315"/>
                <a:gd name="T32" fmla="*/ 54 w 223"/>
                <a:gd name="T33" fmla="*/ 298 h 315"/>
                <a:gd name="T34" fmla="*/ 34 w 223"/>
                <a:gd name="T35" fmla="*/ 283 h 315"/>
                <a:gd name="T36" fmla="*/ 20 w 223"/>
                <a:gd name="T37" fmla="*/ 262 h 315"/>
                <a:gd name="T38" fmla="*/ 10 w 223"/>
                <a:gd name="T39" fmla="*/ 236 h 315"/>
                <a:gd name="T40" fmla="*/ 4 w 223"/>
                <a:gd name="T41" fmla="*/ 207 h 315"/>
                <a:gd name="T42" fmla="*/ 1 w 223"/>
                <a:gd name="T43" fmla="*/ 173 h 315"/>
                <a:gd name="T44" fmla="*/ 0 w 223"/>
                <a:gd name="T45" fmla="*/ 155 h 315"/>
                <a:gd name="T46" fmla="*/ 3 w 223"/>
                <a:gd name="T47" fmla="*/ 122 h 315"/>
                <a:gd name="T48" fmla="*/ 8 w 223"/>
                <a:gd name="T49" fmla="*/ 93 h 315"/>
                <a:gd name="T50" fmla="*/ 15 w 223"/>
                <a:gd name="T51" fmla="*/ 67 h 315"/>
                <a:gd name="T52" fmla="*/ 28 w 223"/>
                <a:gd name="T53" fmla="*/ 44 h 315"/>
                <a:gd name="T54" fmla="*/ 44 w 223"/>
                <a:gd name="T55" fmla="*/ 26 h 315"/>
                <a:gd name="T56" fmla="*/ 66 w 223"/>
                <a:gd name="T57" fmla="*/ 12 h 315"/>
                <a:gd name="T58" fmla="*/ 91 w 223"/>
                <a:gd name="T59" fmla="*/ 4 h 315"/>
                <a:gd name="T60" fmla="*/ 122 w 223"/>
                <a:gd name="T61" fmla="*/ 0 h 315"/>
                <a:gd name="T62" fmla="*/ 138 w 223"/>
                <a:gd name="T63" fmla="*/ 1 h 315"/>
                <a:gd name="T64" fmla="*/ 164 w 223"/>
                <a:gd name="T65" fmla="*/ 6 h 315"/>
                <a:gd name="T66" fmla="*/ 185 w 223"/>
                <a:gd name="T67" fmla="*/ 16 h 315"/>
                <a:gd name="T68" fmla="*/ 200 w 223"/>
                <a:gd name="T69" fmla="*/ 31 h 315"/>
                <a:gd name="T70" fmla="*/ 211 w 223"/>
                <a:gd name="T71" fmla="*/ 50 h 315"/>
                <a:gd name="T72" fmla="*/ 218 w 223"/>
                <a:gd name="T73" fmla="*/ 72 h 315"/>
                <a:gd name="T74" fmla="*/ 223 w 223"/>
                <a:gd name="T75" fmla="*/ 112 h 315"/>
                <a:gd name="T76" fmla="*/ 223 w 223"/>
                <a:gd name="T77" fmla="*/ 167 h 315"/>
                <a:gd name="T78" fmla="*/ 121 w 223"/>
                <a:gd name="T79" fmla="*/ 34 h 315"/>
                <a:gd name="T80" fmla="*/ 110 w 223"/>
                <a:gd name="T81" fmla="*/ 34 h 315"/>
                <a:gd name="T82" fmla="*/ 90 w 223"/>
                <a:gd name="T83" fmla="*/ 39 h 315"/>
                <a:gd name="T84" fmla="*/ 76 w 223"/>
                <a:gd name="T85" fmla="*/ 49 h 315"/>
                <a:gd name="T86" fmla="*/ 64 w 223"/>
                <a:gd name="T87" fmla="*/ 62 h 315"/>
                <a:gd name="T88" fmla="*/ 55 w 223"/>
                <a:gd name="T89" fmla="*/ 78 h 315"/>
                <a:gd name="T90" fmla="*/ 48 w 223"/>
                <a:gd name="T91" fmla="*/ 106 h 315"/>
                <a:gd name="T92" fmla="*/ 45 w 223"/>
                <a:gd name="T93" fmla="*/ 146 h 315"/>
                <a:gd name="T94" fmla="*/ 179 w 223"/>
                <a:gd name="T95" fmla="*/ 135 h 315"/>
                <a:gd name="T96" fmla="*/ 178 w 223"/>
                <a:gd name="T97" fmla="*/ 95 h 315"/>
                <a:gd name="T98" fmla="*/ 173 w 223"/>
                <a:gd name="T99" fmla="*/ 71 h 315"/>
                <a:gd name="T100" fmla="*/ 167 w 223"/>
                <a:gd name="T101" fmla="*/ 57 h 315"/>
                <a:gd name="T102" fmla="*/ 158 w 223"/>
                <a:gd name="T103" fmla="*/ 46 h 315"/>
                <a:gd name="T104" fmla="*/ 146 w 223"/>
                <a:gd name="T105" fmla="*/ 38 h 315"/>
                <a:gd name="T106" fmla="*/ 130 w 223"/>
                <a:gd name="T107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3" h="315">
                  <a:moveTo>
                    <a:pt x="45" y="177"/>
                  </a:moveTo>
                  <a:lnTo>
                    <a:pt x="45" y="177"/>
                  </a:lnTo>
                  <a:lnTo>
                    <a:pt x="46" y="199"/>
                  </a:lnTo>
                  <a:lnTo>
                    <a:pt x="48" y="210"/>
                  </a:lnTo>
                  <a:lnTo>
                    <a:pt x="50" y="219"/>
                  </a:lnTo>
                  <a:lnTo>
                    <a:pt x="53" y="229"/>
                  </a:lnTo>
                  <a:lnTo>
                    <a:pt x="56" y="238"/>
                  </a:lnTo>
                  <a:lnTo>
                    <a:pt x="61" y="245"/>
                  </a:lnTo>
                  <a:lnTo>
                    <a:pt x="66" y="252"/>
                  </a:lnTo>
                  <a:lnTo>
                    <a:pt x="71" y="258"/>
                  </a:lnTo>
                  <a:lnTo>
                    <a:pt x="78" y="264"/>
                  </a:lnTo>
                  <a:lnTo>
                    <a:pt x="85" y="269"/>
                  </a:lnTo>
                  <a:lnTo>
                    <a:pt x="93" y="273"/>
                  </a:lnTo>
                  <a:lnTo>
                    <a:pt x="101" y="277"/>
                  </a:lnTo>
                  <a:lnTo>
                    <a:pt x="111" y="279"/>
                  </a:lnTo>
                  <a:lnTo>
                    <a:pt x="122" y="280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0"/>
                  </a:lnTo>
                  <a:lnTo>
                    <a:pt x="162" y="279"/>
                  </a:lnTo>
                  <a:lnTo>
                    <a:pt x="188" y="275"/>
                  </a:lnTo>
                  <a:lnTo>
                    <a:pt x="213" y="27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01" y="306"/>
                  </a:lnTo>
                  <a:lnTo>
                    <a:pt x="178" y="311"/>
                  </a:lnTo>
                  <a:lnTo>
                    <a:pt x="152" y="314"/>
                  </a:lnTo>
                  <a:lnTo>
                    <a:pt x="127" y="315"/>
                  </a:lnTo>
                  <a:lnTo>
                    <a:pt x="127" y="315"/>
                  </a:lnTo>
                  <a:lnTo>
                    <a:pt x="109" y="315"/>
                  </a:lnTo>
                  <a:lnTo>
                    <a:pt x="93" y="313"/>
                  </a:lnTo>
                  <a:lnTo>
                    <a:pt x="78" y="309"/>
                  </a:lnTo>
                  <a:lnTo>
                    <a:pt x="65" y="305"/>
                  </a:lnTo>
                  <a:lnTo>
                    <a:pt x="54" y="298"/>
                  </a:lnTo>
                  <a:lnTo>
                    <a:pt x="43" y="291"/>
                  </a:lnTo>
                  <a:lnTo>
                    <a:pt x="34" y="283"/>
                  </a:lnTo>
                  <a:lnTo>
                    <a:pt x="26" y="273"/>
                  </a:lnTo>
                  <a:lnTo>
                    <a:pt x="20" y="262"/>
                  </a:lnTo>
                  <a:lnTo>
                    <a:pt x="15" y="250"/>
                  </a:lnTo>
                  <a:lnTo>
                    <a:pt x="10" y="236"/>
                  </a:lnTo>
                  <a:lnTo>
                    <a:pt x="6" y="222"/>
                  </a:lnTo>
                  <a:lnTo>
                    <a:pt x="4" y="207"/>
                  </a:lnTo>
                  <a:lnTo>
                    <a:pt x="1" y="190"/>
                  </a:lnTo>
                  <a:lnTo>
                    <a:pt x="1" y="173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3" y="122"/>
                  </a:lnTo>
                  <a:lnTo>
                    <a:pt x="4" y="107"/>
                  </a:lnTo>
                  <a:lnTo>
                    <a:pt x="8" y="93"/>
                  </a:lnTo>
                  <a:lnTo>
                    <a:pt x="11" y="79"/>
                  </a:lnTo>
                  <a:lnTo>
                    <a:pt x="15" y="67"/>
                  </a:lnTo>
                  <a:lnTo>
                    <a:pt x="21" y="55"/>
                  </a:lnTo>
                  <a:lnTo>
                    <a:pt x="28" y="44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54" y="18"/>
                  </a:lnTo>
                  <a:lnTo>
                    <a:pt x="66" y="12"/>
                  </a:lnTo>
                  <a:lnTo>
                    <a:pt x="78" y="7"/>
                  </a:lnTo>
                  <a:lnTo>
                    <a:pt x="91" y="4"/>
                  </a:lnTo>
                  <a:lnTo>
                    <a:pt x="106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8" y="1"/>
                  </a:lnTo>
                  <a:lnTo>
                    <a:pt x="152" y="3"/>
                  </a:lnTo>
                  <a:lnTo>
                    <a:pt x="164" y="6"/>
                  </a:lnTo>
                  <a:lnTo>
                    <a:pt x="175" y="11"/>
                  </a:lnTo>
                  <a:lnTo>
                    <a:pt x="185" y="16"/>
                  </a:lnTo>
                  <a:lnTo>
                    <a:pt x="194" y="23"/>
                  </a:lnTo>
                  <a:lnTo>
                    <a:pt x="200" y="31"/>
                  </a:lnTo>
                  <a:lnTo>
                    <a:pt x="206" y="40"/>
                  </a:lnTo>
                  <a:lnTo>
                    <a:pt x="211" y="50"/>
                  </a:lnTo>
                  <a:lnTo>
                    <a:pt x="214" y="60"/>
                  </a:lnTo>
                  <a:lnTo>
                    <a:pt x="218" y="72"/>
                  </a:lnTo>
                  <a:lnTo>
                    <a:pt x="220" y="84"/>
                  </a:lnTo>
                  <a:lnTo>
                    <a:pt x="223" y="112"/>
                  </a:lnTo>
                  <a:lnTo>
                    <a:pt x="223" y="141"/>
                  </a:lnTo>
                  <a:lnTo>
                    <a:pt x="223" y="167"/>
                  </a:lnTo>
                  <a:lnTo>
                    <a:pt x="45" y="177"/>
                  </a:lnTo>
                  <a:close/>
                  <a:moveTo>
                    <a:pt x="121" y="34"/>
                  </a:moveTo>
                  <a:lnTo>
                    <a:pt x="121" y="34"/>
                  </a:lnTo>
                  <a:lnTo>
                    <a:pt x="110" y="34"/>
                  </a:lnTo>
                  <a:lnTo>
                    <a:pt x="99" y="37"/>
                  </a:lnTo>
                  <a:lnTo>
                    <a:pt x="90" y="39"/>
                  </a:lnTo>
                  <a:lnTo>
                    <a:pt x="82" y="44"/>
                  </a:lnTo>
                  <a:lnTo>
                    <a:pt x="76" y="49"/>
                  </a:lnTo>
                  <a:lnTo>
                    <a:pt x="70" y="55"/>
                  </a:lnTo>
                  <a:lnTo>
                    <a:pt x="64" y="62"/>
                  </a:lnTo>
                  <a:lnTo>
                    <a:pt x="60" y="70"/>
                  </a:lnTo>
                  <a:lnTo>
                    <a:pt x="55" y="78"/>
                  </a:lnTo>
                  <a:lnTo>
                    <a:pt x="53" y="88"/>
                  </a:lnTo>
                  <a:lnTo>
                    <a:pt x="48" y="106"/>
                  </a:lnTo>
                  <a:lnTo>
                    <a:pt x="45" y="127"/>
                  </a:lnTo>
                  <a:lnTo>
                    <a:pt x="45" y="146"/>
                  </a:lnTo>
                  <a:lnTo>
                    <a:pt x="179" y="135"/>
                  </a:lnTo>
                  <a:lnTo>
                    <a:pt x="179" y="135"/>
                  </a:lnTo>
                  <a:lnTo>
                    <a:pt x="179" y="115"/>
                  </a:lnTo>
                  <a:lnTo>
                    <a:pt x="178" y="95"/>
                  </a:lnTo>
                  <a:lnTo>
                    <a:pt x="175" y="78"/>
                  </a:lnTo>
                  <a:lnTo>
                    <a:pt x="173" y="71"/>
                  </a:lnTo>
                  <a:lnTo>
                    <a:pt x="171" y="63"/>
                  </a:lnTo>
                  <a:lnTo>
                    <a:pt x="167" y="57"/>
                  </a:lnTo>
                  <a:lnTo>
                    <a:pt x="163" y="51"/>
                  </a:lnTo>
                  <a:lnTo>
                    <a:pt x="158" y="46"/>
                  </a:lnTo>
                  <a:lnTo>
                    <a:pt x="154" y="42"/>
                  </a:lnTo>
                  <a:lnTo>
                    <a:pt x="146" y="38"/>
                  </a:lnTo>
                  <a:lnTo>
                    <a:pt x="139" y="35"/>
                  </a:lnTo>
                  <a:lnTo>
                    <a:pt x="130" y="34"/>
                  </a:lnTo>
                  <a:lnTo>
                    <a:pt x="12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76"/>
            <p:cNvSpPr>
              <a:spLocks/>
            </p:cNvSpPr>
            <p:nvPr/>
          </p:nvSpPr>
          <p:spPr bwMode="auto">
            <a:xfrm>
              <a:off x="6517481" y="613247"/>
              <a:ext cx="80962" cy="125412"/>
            </a:xfrm>
            <a:custGeom>
              <a:avLst/>
              <a:gdLst>
                <a:gd name="T0" fmla="*/ 84 w 202"/>
                <a:gd name="T1" fmla="*/ 314 h 314"/>
                <a:gd name="T2" fmla="*/ 45 w 202"/>
                <a:gd name="T3" fmla="*/ 306 h 314"/>
                <a:gd name="T4" fmla="*/ 11 w 202"/>
                <a:gd name="T5" fmla="*/ 289 h 314"/>
                <a:gd name="T6" fmla="*/ 25 w 202"/>
                <a:gd name="T7" fmla="*/ 249 h 314"/>
                <a:gd name="T8" fmla="*/ 40 w 202"/>
                <a:gd name="T9" fmla="*/ 263 h 314"/>
                <a:gd name="T10" fmla="*/ 69 w 202"/>
                <a:gd name="T11" fmla="*/ 277 h 314"/>
                <a:gd name="T12" fmla="*/ 97 w 202"/>
                <a:gd name="T13" fmla="*/ 280 h 314"/>
                <a:gd name="T14" fmla="*/ 131 w 202"/>
                <a:gd name="T15" fmla="*/ 273 h 314"/>
                <a:gd name="T16" fmla="*/ 153 w 202"/>
                <a:gd name="T17" fmla="*/ 252 h 314"/>
                <a:gd name="T18" fmla="*/ 158 w 202"/>
                <a:gd name="T19" fmla="*/ 230 h 314"/>
                <a:gd name="T20" fmla="*/ 147 w 202"/>
                <a:gd name="T21" fmla="*/ 199 h 314"/>
                <a:gd name="T22" fmla="*/ 120 w 202"/>
                <a:gd name="T23" fmla="*/ 182 h 314"/>
                <a:gd name="T24" fmla="*/ 96 w 202"/>
                <a:gd name="T25" fmla="*/ 175 h 314"/>
                <a:gd name="T26" fmla="*/ 47 w 202"/>
                <a:gd name="T27" fmla="*/ 156 h 314"/>
                <a:gd name="T28" fmla="*/ 24 w 202"/>
                <a:gd name="T29" fmla="*/ 135 h 314"/>
                <a:gd name="T30" fmla="*/ 13 w 202"/>
                <a:gd name="T31" fmla="*/ 115 h 314"/>
                <a:gd name="T32" fmla="*/ 10 w 202"/>
                <a:gd name="T33" fmla="*/ 87 h 314"/>
                <a:gd name="T34" fmla="*/ 12 w 202"/>
                <a:gd name="T35" fmla="*/ 67 h 314"/>
                <a:gd name="T36" fmla="*/ 23 w 202"/>
                <a:gd name="T37" fmla="*/ 43 h 314"/>
                <a:gd name="T38" fmla="*/ 40 w 202"/>
                <a:gd name="T39" fmla="*/ 23 h 314"/>
                <a:gd name="T40" fmla="*/ 63 w 202"/>
                <a:gd name="T41" fmla="*/ 10 h 314"/>
                <a:gd name="T42" fmla="*/ 91 w 202"/>
                <a:gd name="T43" fmla="*/ 1 h 314"/>
                <a:gd name="T44" fmla="*/ 112 w 202"/>
                <a:gd name="T45" fmla="*/ 0 h 314"/>
                <a:gd name="T46" fmla="*/ 179 w 202"/>
                <a:gd name="T47" fmla="*/ 10 h 314"/>
                <a:gd name="T48" fmla="*/ 187 w 202"/>
                <a:gd name="T49" fmla="*/ 45 h 314"/>
                <a:gd name="T50" fmla="*/ 143 w 202"/>
                <a:gd name="T51" fmla="*/ 37 h 314"/>
                <a:gd name="T52" fmla="*/ 118 w 202"/>
                <a:gd name="T53" fmla="*/ 34 h 314"/>
                <a:gd name="T54" fmla="*/ 81 w 202"/>
                <a:gd name="T55" fmla="*/ 40 h 314"/>
                <a:gd name="T56" fmla="*/ 58 w 202"/>
                <a:gd name="T57" fmla="*/ 60 h 314"/>
                <a:gd name="T58" fmla="*/ 53 w 202"/>
                <a:gd name="T59" fmla="*/ 82 h 314"/>
                <a:gd name="T60" fmla="*/ 63 w 202"/>
                <a:gd name="T61" fmla="*/ 112 h 314"/>
                <a:gd name="T62" fmla="*/ 89 w 202"/>
                <a:gd name="T63" fmla="*/ 128 h 314"/>
                <a:gd name="T64" fmla="*/ 112 w 202"/>
                <a:gd name="T65" fmla="*/ 135 h 314"/>
                <a:gd name="T66" fmla="*/ 163 w 202"/>
                <a:gd name="T67" fmla="*/ 154 h 314"/>
                <a:gd name="T68" fmla="*/ 181 w 202"/>
                <a:gd name="T69" fmla="*/ 169 h 314"/>
                <a:gd name="T70" fmla="*/ 195 w 202"/>
                <a:gd name="T71" fmla="*/ 189 h 314"/>
                <a:gd name="T72" fmla="*/ 201 w 202"/>
                <a:gd name="T73" fmla="*/ 216 h 314"/>
                <a:gd name="T74" fmla="*/ 201 w 202"/>
                <a:gd name="T75" fmla="*/ 236 h 314"/>
                <a:gd name="T76" fmla="*/ 193 w 202"/>
                <a:gd name="T77" fmla="*/ 264 h 314"/>
                <a:gd name="T78" fmla="*/ 179 w 202"/>
                <a:gd name="T79" fmla="*/ 286 h 314"/>
                <a:gd name="T80" fmla="*/ 157 w 202"/>
                <a:gd name="T81" fmla="*/ 302 h 314"/>
                <a:gd name="T82" fmla="*/ 130 w 202"/>
                <a:gd name="T83" fmla="*/ 311 h 314"/>
                <a:gd name="T84" fmla="*/ 97 w 202"/>
                <a:gd name="T8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" h="314">
                  <a:moveTo>
                    <a:pt x="97" y="314"/>
                  </a:moveTo>
                  <a:lnTo>
                    <a:pt x="97" y="314"/>
                  </a:lnTo>
                  <a:lnTo>
                    <a:pt x="84" y="314"/>
                  </a:lnTo>
                  <a:lnTo>
                    <a:pt x="70" y="313"/>
                  </a:lnTo>
                  <a:lnTo>
                    <a:pt x="57" y="309"/>
                  </a:lnTo>
                  <a:lnTo>
                    <a:pt x="45" y="306"/>
                  </a:lnTo>
                  <a:lnTo>
                    <a:pt x="33" y="302"/>
                  </a:lnTo>
                  <a:lnTo>
                    <a:pt x="22" y="296"/>
                  </a:lnTo>
                  <a:lnTo>
                    <a:pt x="11" y="289"/>
                  </a:lnTo>
                  <a:lnTo>
                    <a:pt x="0" y="280"/>
                  </a:lnTo>
                  <a:lnTo>
                    <a:pt x="21" y="249"/>
                  </a:lnTo>
                  <a:lnTo>
                    <a:pt x="25" y="249"/>
                  </a:lnTo>
                  <a:lnTo>
                    <a:pt x="25" y="249"/>
                  </a:lnTo>
                  <a:lnTo>
                    <a:pt x="34" y="258"/>
                  </a:lnTo>
                  <a:lnTo>
                    <a:pt x="40" y="263"/>
                  </a:lnTo>
                  <a:lnTo>
                    <a:pt x="49" y="268"/>
                  </a:lnTo>
                  <a:lnTo>
                    <a:pt x="58" y="273"/>
                  </a:lnTo>
                  <a:lnTo>
                    <a:pt x="69" y="277"/>
                  </a:lnTo>
                  <a:lnTo>
                    <a:pt x="83" y="279"/>
                  </a:lnTo>
                  <a:lnTo>
                    <a:pt x="97" y="280"/>
                  </a:lnTo>
                  <a:lnTo>
                    <a:pt x="97" y="280"/>
                  </a:lnTo>
                  <a:lnTo>
                    <a:pt x="109" y="279"/>
                  </a:lnTo>
                  <a:lnTo>
                    <a:pt x="120" y="277"/>
                  </a:lnTo>
                  <a:lnTo>
                    <a:pt x="131" y="273"/>
                  </a:lnTo>
                  <a:lnTo>
                    <a:pt x="140" y="268"/>
                  </a:lnTo>
                  <a:lnTo>
                    <a:pt x="147" y="261"/>
                  </a:lnTo>
                  <a:lnTo>
                    <a:pt x="153" y="252"/>
                  </a:lnTo>
                  <a:lnTo>
                    <a:pt x="157" y="242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7" y="218"/>
                  </a:lnTo>
                  <a:lnTo>
                    <a:pt x="153" y="207"/>
                  </a:lnTo>
                  <a:lnTo>
                    <a:pt x="147" y="199"/>
                  </a:lnTo>
                  <a:lnTo>
                    <a:pt x="140" y="193"/>
                  </a:lnTo>
                  <a:lnTo>
                    <a:pt x="131" y="186"/>
                  </a:lnTo>
                  <a:lnTo>
                    <a:pt x="120" y="182"/>
                  </a:lnTo>
                  <a:lnTo>
                    <a:pt x="109" y="178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78" y="169"/>
                  </a:lnTo>
                  <a:lnTo>
                    <a:pt x="62" y="163"/>
                  </a:lnTo>
                  <a:lnTo>
                    <a:pt x="47" y="156"/>
                  </a:lnTo>
                  <a:lnTo>
                    <a:pt x="34" y="146"/>
                  </a:lnTo>
                  <a:lnTo>
                    <a:pt x="29" y="141"/>
                  </a:lnTo>
                  <a:lnTo>
                    <a:pt x="24" y="135"/>
                  </a:lnTo>
                  <a:lnTo>
                    <a:pt x="19" y="129"/>
                  </a:lnTo>
                  <a:lnTo>
                    <a:pt x="17" y="122"/>
                  </a:lnTo>
                  <a:lnTo>
                    <a:pt x="13" y="115"/>
                  </a:lnTo>
                  <a:lnTo>
                    <a:pt x="12" y="106"/>
                  </a:lnTo>
                  <a:lnTo>
                    <a:pt x="11" y="96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1" y="77"/>
                  </a:lnTo>
                  <a:lnTo>
                    <a:pt x="12" y="67"/>
                  </a:lnTo>
                  <a:lnTo>
                    <a:pt x="14" y="59"/>
                  </a:lnTo>
                  <a:lnTo>
                    <a:pt x="18" y="50"/>
                  </a:lnTo>
                  <a:lnTo>
                    <a:pt x="23" y="43"/>
                  </a:lnTo>
                  <a:lnTo>
                    <a:pt x="28" y="35"/>
                  </a:lnTo>
                  <a:lnTo>
                    <a:pt x="34" y="28"/>
                  </a:lnTo>
                  <a:lnTo>
                    <a:pt x="40" y="23"/>
                  </a:lnTo>
                  <a:lnTo>
                    <a:pt x="47" y="17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1" y="4"/>
                  </a:lnTo>
                  <a:lnTo>
                    <a:pt x="91" y="1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6" y="1"/>
                  </a:lnTo>
                  <a:lnTo>
                    <a:pt x="158" y="5"/>
                  </a:lnTo>
                  <a:lnTo>
                    <a:pt x="179" y="10"/>
                  </a:lnTo>
                  <a:lnTo>
                    <a:pt x="196" y="16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1" y="44"/>
                  </a:lnTo>
                  <a:lnTo>
                    <a:pt x="165" y="40"/>
                  </a:lnTo>
                  <a:lnTo>
                    <a:pt x="143" y="37"/>
                  </a:lnTo>
                  <a:lnTo>
                    <a:pt x="131" y="35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04" y="35"/>
                  </a:lnTo>
                  <a:lnTo>
                    <a:pt x="92" y="38"/>
                  </a:lnTo>
                  <a:lnTo>
                    <a:pt x="81" y="40"/>
                  </a:lnTo>
                  <a:lnTo>
                    <a:pt x="72" y="45"/>
                  </a:lnTo>
                  <a:lnTo>
                    <a:pt x="64" y="52"/>
                  </a:lnTo>
                  <a:lnTo>
                    <a:pt x="58" y="60"/>
                  </a:lnTo>
                  <a:lnTo>
                    <a:pt x="55" y="70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5" y="94"/>
                  </a:lnTo>
                  <a:lnTo>
                    <a:pt x="58" y="104"/>
                  </a:lnTo>
                  <a:lnTo>
                    <a:pt x="63" y="112"/>
                  </a:lnTo>
                  <a:lnTo>
                    <a:pt x="70" y="118"/>
                  </a:lnTo>
                  <a:lnTo>
                    <a:pt x="79" y="123"/>
                  </a:lnTo>
                  <a:lnTo>
                    <a:pt x="89" y="128"/>
                  </a:lnTo>
                  <a:lnTo>
                    <a:pt x="100" y="132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31" y="140"/>
                  </a:lnTo>
                  <a:lnTo>
                    <a:pt x="147" y="146"/>
                  </a:lnTo>
                  <a:lnTo>
                    <a:pt x="163" y="154"/>
                  </a:lnTo>
                  <a:lnTo>
                    <a:pt x="169" y="158"/>
                  </a:lnTo>
                  <a:lnTo>
                    <a:pt x="176" y="163"/>
                  </a:lnTo>
                  <a:lnTo>
                    <a:pt x="181" y="169"/>
                  </a:lnTo>
                  <a:lnTo>
                    <a:pt x="186" y="175"/>
                  </a:lnTo>
                  <a:lnTo>
                    <a:pt x="191" y="182"/>
                  </a:lnTo>
                  <a:lnTo>
                    <a:pt x="195" y="189"/>
                  </a:lnTo>
                  <a:lnTo>
                    <a:pt x="198" y="197"/>
                  </a:lnTo>
                  <a:lnTo>
                    <a:pt x="199" y="206"/>
                  </a:lnTo>
                  <a:lnTo>
                    <a:pt x="201" y="21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1" y="236"/>
                  </a:lnTo>
                  <a:lnTo>
                    <a:pt x="199" y="246"/>
                  </a:lnTo>
                  <a:lnTo>
                    <a:pt x="197" y="256"/>
                  </a:lnTo>
                  <a:lnTo>
                    <a:pt x="193" y="264"/>
                  </a:lnTo>
                  <a:lnTo>
                    <a:pt x="190" y="272"/>
                  </a:lnTo>
                  <a:lnTo>
                    <a:pt x="185" y="279"/>
                  </a:lnTo>
                  <a:lnTo>
                    <a:pt x="179" y="286"/>
                  </a:lnTo>
                  <a:lnTo>
                    <a:pt x="173" y="292"/>
                  </a:lnTo>
                  <a:lnTo>
                    <a:pt x="165" y="297"/>
                  </a:lnTo>
                  <a:lnTo>
                    <a:pt x="157" y="302"/>
                  </a:lnTo>
                  <a:lnTo>
                    <a:pt x="148" y="306"/>
                  </a:lnTo>
                  <a:lnTo>
                    <a:pt x="140" y="308"/>
                  </a:lnTo>
                  <a:lnTo>
                    <a:pt x="130" y="311"/>
                  </a:lnTo>
                  <a:lnTo>
                    <a:pt x="119" y="313"/>
                  </a:lnTo>
                  <a:lnTo>
                    <a:pt x="109" y="314"/>
                  </a:lnTo>
                  <a:lnTo>
                    <a:pt x="97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78"/>
            <p:cNvSpPr>
              <a:spLocks/>
            </p:cNvSpPr>
            <p:nvPr/>
          </p:nvSpPr>
          <p:spPr bwMode="auto">
            <a:xfrm>
              <a:off x="6609556" y="587847"/>
              <a:ext cx="63500" cy="150812"/>
            </a:xfrm>
            <a:custGeom>
              <a:avLst/>
              <a:gdLst>
                <a:gd name="T0" fmla="*/ 156 w 162"/>
                <a:gd name="T1" fmla="*/ 377 h 378"/>
                <a:gd name="T2" fmla="*/ 156 w 162"/>
                <a:gd name="T3" fmla="*/ 377 h 378"/>
                <a:gd name="T4" fmla="*/ 150 w 162"/>
                <a:gd name="T5" fmla="*/ 377 h 378"/>
                <a:gd name="T6" fmla="*/ 131 w 162"/>
                <a:gd name="T7" fmla="*/ 378 h 378"/>
                <a:gd name="T8" fmla="*/ 131 w 162"/>
                <a:gd name="T9" fmla="*/ 378 h 378"/>
                <a:gd name="T10" fmla="*/ 122 w 162"/>
                <a:gd name="T11" fmla="*/ 378 h 378"/>
                <a:gd name="T12" fmla="*/ 112 w 162"/>
                <a:gd name="T13" fmla="*/ 377 h 378"/>
                <a:gd name="T14" fmla="*/ 102 w 162"/>
                <a:gd name="T15" fmla="*/ 376 h 378"/>
                <a:gd name="T16" fmla="*/ 94 w 162"/>
                <a:gd name="T17" fmla="*/ 374 h 378"/>
                <a:gd name="T18" fmla="*/ 86 w 162"/>
                <a:gd name="T19" fmla="*/ 370 h 378"/>
                <a:gd name="T20" fmla="*/ 80 w 162"/>
                <a:gd name="T21" fmla="*/ 366 h 378"/>
                <a:gd name="T22" fmla="*/ 74 w 162"/>
                <a:gd name="T23" fmla="*/ 361 h 378"/>
                <a:gd name="T24" fmla="*/ 68 w 162"/>
                <a:gd name="T25" fmla="*/ 357 h 378"/>
                <a:gd name="T26" fmla="*/ 63 w 162"/>
                <a:gd name="T27" fmla="*/ 350 h 378"/>
                <a:gd name="T28" fmla="*/ 60 w 162"/>
                <a:gd name="T29" fmla="*/ 344 h 378"/>
                <a:gd name="T30" fmla="*/ 56 w 162"/>
                <a:gd name="T31" fmla="*/ 337 h 378"/>
                <a:gd name="T32" fmla="*/ 54 w 162"/>
                <a:gd name="T33" fmla="*/ 330 h 378"/>
                <a:gd name="T34" fmla="*/ 51 w 162"/>
                <a:gd name="T35" fmla="*/ 321 h 378"/>
                <a:gd name="T36" fmla="*/ 50 w 162"/>
                <a:gd name="T37" fmla="*/ 312 h 378"/>
                <a:gd name="T38" fmla="*/ 49 w 162"/>
                <a:gd name="T39" fmla="*/ 292 h 378"/>
                <a:gd name="T40" fmla="*/ 49 w 162"/>
                <a:gd name="T41" fmla="*/ 103 h 378"/>
                <a:gd name="T42" fmla="*/ 0 w 162"/>
                <a:gd name="T43" fmla="*/ 103 h 378"/>
                <a:gd name="T44" fmla="*/ 0 w 162"/>
                <a:gd name="T45" fmla="*/ 78 h 378"/>
                <a:gd name="T46" fmla="*/ 49 w 162"/>
                <a:gd name="T47" fmla="*/ 69 h 378"/>
                <a:gd name="T48" fmla="*/ 49 w 162"/>
                <a:gd name="T49" fmla="*/ 12 h 378"/>
                <a:gd name="T50" fmla="*/ 92 w 162"/>
                <a:gd name="T51" fmla="*/ 0 h 378"/>
                <a:gd name="T52" fmla="*/ 92 w 162"/>
                <a:gd name="T53" fmla="*/ 70 h 378"/>
                <a:gd name="T54" fmla="*/ 157 w 162"/>
                <a:gd name="T55" fmla="*/ 70 h 378"/>
                <a:gd name="T56" fmla="*/ 157 w 162"/>
                <a:gd name="T57" fmla="*/ 103 h 378"/>
                <a:gd name="T58" fmla="*/ 92 w 162"/>
                <a:gd name="T59" fmla="*/ 103 h 378"/>
                <a:gd name="T60" fmla="*/ 92 w 162"/>
                <a:gd name="T61" fmla="*/ 257 h 378"/>
                <a:gd name="T62" fmla="*/ 92 w 162"/>
                <a:gd name="T63" fmla="*/ 257 h 378"/>
                <a:gd name="T64" fmla="*/ 90 w 162"/>
                <a:gd name="T65" fmla="*/ 287 h 378"/>
                <a:gd name="T66" fmla="*/ 89 w 162"/>
                <a:gd name="T67" fmla="*/ 298 h 378"/>
                <a:gd name="T68" fmla="*/ 89 w 162"/>
                <a:gd name="T69" fmla="*/ 298 h 378"/>
                <a:gd name="T70" fmla="*/ 90 w 162"/>
                <a:gd name="T71" fmla="*/ 309 h 378"/>
                <a:gd name="T72" fmla="*/ 92 w 162"/>
                <a:gd name="T73" fmla="*/ 318 h 378"/>
                <a:gd name="T74" fmla="*/ 96 w 162"/>
                <a:gd name="T75" fmla="*/ 326 h 378"/>
                <a:gd name="T76" fmla="*/ 101 w 162"/>
                <a:gd name="T77" fmla="*/ 332 h 378"/>
                <a:gd name="T78" fmla="*/ 108 w 162"/>
                <a:gd name="T79" fmla="*/ 338 h 378"/>
                <a:gd name="T80" fmla="*/ 116 w 162"/>
                <a:gd name="T81" fmla="*/ 342 h 378"/>
                <a:gd name="T82" fmla="*/ 125 w 162"/>
                <a:gd name="T83" fmla="*/ 344 h 378"/>
                <a:gd name="T84" fmla="*/ 135 w 162"/>
                <a:gd name="T85" fmla="*/ 346 h 378"/>
                <a:gd name="T86" fmla="*/ 162 w 162"/>
                <a:gd name="T87" fmla="*/ 346 h 378"/>
                <a:gd name="T88" fmla="*/ 156 w 162"/>
                <a:gd name="T89" fmla="*/ 3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378">
                  <a:moveTo>
                    <a:pt x="156" y="377"/>
                  </a:moveTo>
                  <a:lnTo>
                    <a:pt x="156" y="377"/>
                  </a:lnTo>
                  <a:lnTo>
                    <a:pt x="150" y="377"/>
                  </a:lnTo>
                  <a:lnTo>
                    <a:pt x="131" y="378"/>
                  </a:lnTo>
                  <a:lnTo>
                    <a:pt x="131" y="378"/>
                  </a:lnTo>
                  <a:lnTo>
                    <a:pt x="122" y="378"/>
                  </a:lnTo>
                  <a:lnTo>
                    <a:pt x="112" y="377"/>
                  </a:lnTo>
                  <a:lnTo>
                    <a:pt x="102" y="376"/>
                  </a:lnTo>
                  <a:lnTo>
                    <a:pt x="94" y="374"/>
                  </a:lnTo>
                  <a:lnTo>
                    <a:pt x="86" y="370"/>
                  </a:lnTo>
                  <a:lnTo>
                    <a:pt x="80" y="366"/>
                  </a:lnTo>
                  <a:lnTo>
                    <a:pt x="74" y="361"/>
                  </a:lnTo>
                  <a:lnTo>
                    <a:pt x="68" y="357"/>
                  </a:lnTo>
                  <a:lnTo>
                    <a:pt x="63" y="350"/>
                  </a:lnTo>
                  <a:lnTo>
                    <a:pt x="60" y="344"/>
                  </a:lnTo>
                  <a:lnTo>
                    <a:pt x="56" y="337"/>
                  </a:lnTo>
                  <a:lnTo>
                    <a:pt x="54" y="330"/>
                  </a:lnTo>
                  <a:lnTo>
                    <a:pt x="51" y="321"/>
                  </a:lnTo>
                  <a:lnTo>
                    <a:pt x="50" y="312"/>
                  </a:lnTo>
                  <a:lnTo>
                    <a:pt x="49" y="292"/>
                  </a:lnTo>
                  <a:lnTo>
                    <a:pt x="49" y="103"/>
                  </a:lnTo>
                  <a:lnTo>
                    <a:pt x="0" y="103"/>
                  </a:lnTo>
                  <a:lnTo>
                    <a:pt x="0" y="78"/>
                  </a:lnTo>
                  <a:lnTo>
                    <a:pt x="49" y="69"/>
                  </a:lnTo>
                  <a:lnTo>
                    <a:pt x="49" y="12"/>
                  </a:lnTo>
                  <a:lnTo>
                    <a:pt x="92" y="0"/>
                  </a:lnTo>
                  <a:lnTo>
                    <a:pt x="92" y="70"/>
                  </a:lnTo>
                  <a:lnTo>
                    <a:pt x="157" y="70"/>
                  </a:lnTo>
                  <a:lnTo>
                    <a:pt x="157" y="103"/>
                  </a:lnTo>
                  <a:lnTo>
                    <a:pt x="92" y="103"/>
                  </a:lnTo>
                  <a:lnTo>
                    <a:pt x="92" y="257"/>
                  </a:lnTo>
                  <a:lnTo>
                    <a:pt x="92" y="257"/>
                  </a:lnTo>
                  <a:lnTo>
                    <a:pt x="90" y="287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0" y="309"/>
                  </a:lnTo>
                  <a:lnTo>
                    <a:pt x="92" y="318"/>
                  </a:lnTo>
                  <a:lnTo>
                    <a:pt x="96" y="326"/>
                  </a:lnTo>
                  <a:lnTo>
                    <a:pt x="101" y="332"/>
                  </a:lnTo>
                  <a:lnTo>
                    <a:pt x="108" y="338"/>
                  </a:lnTo>
                  <a:lnTo>
                    <a:pt x="116" y="342"/>
                  </a:lnTo>
                  <a:lnTo>
                    <a:pt x="125" y="344"/>
                  </a:lnTo>
                  <a:lnTo>
                    <a:pt x="135" y="346"/>
                  </a:lnTo>
                  <a:lnTo>
                    <a:pt x="162" y="346"/>
                  </a:lnTo>
                  <a:lnTo>
                    <a:pt x="156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79"/>
            <p:cNvSpPr>
              <a:spLocks/>
            </p:cNvSpPr>
            <p:nvPr/>
          </p:nvSpPr>
          <p:spPr bwMode="auto">
            <a:xfrm>
              <a:off x="6695281" y="613247"/>
              <a:ext cx="53975" cy="122237"/>
            </a:xfrm>
            <a:custGeom>
              <a:avLst/>
              <a:gdLst>
                <a:gd name="T0" fmla="*/ 130 w 139"/>
                <a:gd name="T1" fmla="*/ 42 h 308"/>
                <a:gd name="T2" fmla="*/ 112 w 139"/>
                <a:gd name="T3" fmla="*/ 42 h 308"/>
                <a:gd name="T4" fmla="*/ 112 w 139"/>
                <a:gd name="T5" fmla="*/ 42 h 308"/>
                <a:gd name="T6" fmla="*/ 96 w 139"/>
                <a:gd name="T7" fmla="*/ 43 h 308"/>
                <a:gd name="T8" fmla="*/ 82 w 139"/>
                <a:gd name="T9" fmla="*/ 46 h 308"/>
                <a:gd name="T10" fmla="*/ 74 w 139"/>
                <a:gd name="T11" fmla="*/ 49 h 308"/>
                <a:gd name="T12" fmla="*/ 70 w 139"/>
                <a:gd name="T13" fmla="*/ 52 h 308"/>
                <a:gd name="T14" fmla="*/ 63 w 139"/>
                <a:gd name="T15" fmla="*/ 56 h 308"/>
                <a:gd name="T16" fmla="*/ 59 w 139"/>
                <a:gd name="T17" fmla="*/ 61 h 308"/>
                <a:gd name="T18" fmla="*/ 55 w 139"/>
                <a:gd name="T19" fmla="*/ 66 h 308"/>
                <a:gd name="T20" fmla="*/ 51 w 139"/>
                <a:gd name="T21" fmla="*/ 71 h 308"/>
                <a:gd name="T22" fmla="*/ 45 w 139"/>
                <a:gd name="T23" fmla="*/ 83 h 308"/>
                <a:gd name="T24" fmla="*/ 43 w 139"/>
                <a:gd name="T25" fmla="*/ 98 h 308"/>
                <a:gd name="T26" fmla="*/ 42 w 139"/>
                <a:gd name="T27" fmla="*/ 113 h 308"/>
                <a:gd name="T28" fmla="*/ 42 w 139"/>
                <a:gd name="T29" fmla="*/ 113 h 308"/>
                <a:gd name="T30" fmla="*/ 42 w 139"/>
                <a:gd name="T31" fmla="*/ 124 h 308"/>
                <a:gd name="T32" fmla="*/ 44 w 139"/>
                <a:gd name="T33" fmla="*/ 157 h 308"/>
                <a:gd name="T34" fmla="*/ 44 w 139"/>
                <a:gd name="T35" fmla="*/ 308 h 308"/>
                <a:gd name="T36" fmla="*/ 0 w 139"/>
                <a:gd name="T37" fmla="*/ 308 h 308"/>
                <a:gd name="T38" fmla="*/ 0 w 139"/>
                <a:gd name="T39" fmla="*/ 7 h 308"/>
                <a:gd name="T40" fmla="*/ 33 w 139"/>
                <a:gd name="T41" fmla="*/ 7 h 308"/>
                <a:gd name="T42" fmla="*/ 39 w 139"/>
                <a:gd name="T43" fmla="*/ 45 h 308"/>
                <a:gd name="T44" fmla="*/ 43 w 139"/>
                <a:gd name="T45" fmla="*/ 45 h 308"/>
                <a:gd name="T46" fmla="*/ 43 w 139"/>
                <a:gd name="T47" fmla="*/ 45 h 308"/>
                <a:gd name="T48" fmla="*/ 45 w 139"/>
                <a:gd name="T49" fmla="*/ 38 h 308"/>
                <a:gd name="T50" fmla="*/ 50 w 139"/>
                <a:gd name="T51" fmla="*/ 31 h 308"/>
                <a:gd name="T52" fmla="*/ 57 w 139"/>
                <a:gd name="T53" fmla="*/ 23 h 308"/>
                <a:gd name="T54" fmla="*/ 67 w 139"/>
                <a:gd name="T55" fmla="*/ 15 h 308"/>
                <a:gd name="T56" fmla="*/ 72 w 139"/>
                <a:gd name="T57" fmla="*/ 11 h 308"/>
                <a:gd name="T58" fmla="*/ 79 w 139"/>
                <a:gd name="T59" fmla="*/ 7 h 308"/>
                <a:gd name="T60" fmla="*/ 85 w 139"/>
                <a:gd name="T61" fmla="*/ 5 h 308"/>
                <a:gd name="T62" fmla="*/ 94 w 139"/>
                <a:gd name="T63" fmla="*/ 3 h 308"/>
                <a:gd name="T64" fmla="*/ 102 w 139"/>
                <a:gd name="T65" fmla="*/ 1 h 308"/>
                <a:gd name="T66" fmla="*/ 111 w 139"/>
                <a:gd name="T67" fmla="*/ 0 h 308"/>
                <a:gd name="T68" fmla="*/ 111 w 139"/>
                <a:gd name="T69" fmla="*/ 0 h 308"/>
                <a:gd name="T70" fmla="*/ 132 w 139"/>
                <a:gd name="T71" fmla="*/ 1 h 308"/>
                <a:gd name="T72" fmla="*/ 139 w 139"/>
                <a:gd name="T73" fmla="*/ 3 h 308"/>
                <a:gd name="T74" fmla="*/ 130 w 139"/>
                <a:gd name="T75" fmla="*/ 4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308">
                  <a:moveTo>
                    <a:pt x="130" y="42"/>
                  </a:moveTo>
                  <a:lnTo>
                    <a:pt x="112" y="42"/>
                  </a:lnTo>
                  <a:lnTo>
                    <a:pt x="112" y="42"/>
                  </a:lnTo>
                  <a:lnTo>
                    <a:pt x="96" y="43"/>
                  </a:lnTo>
                  <a:lnTo>
                    <a:pt x="82" y="46"/>
                  </a:lnTo>
                  <a:lnTo>
                    <a:pt x="74" y="49"/>
                  </a:lnTo>
                  <a:lnTo>
                    <a:pt x="70" y="52"/>
                  </a:lnTo>
                  <a:lnTo>
                    <a:pt x="63" y="56"/>
                  </a:lnTo>
                  <a:lnTo>
                    <a:pt x="59" y="61"/>
                  </a:lnTo>
                  <a:lnTo>
                    <a:pt x="55" y="66"/>
                  </a:lnTo>
                  <a:lnTo>
                    <a:pt x="51" y="71"/>
                  </a:lnTo>
                  <a:lnTo>
                    <a:pt x="45" y="83"/>
                  </a:lnTo>
                  <a:lnTo>
                    <a:pt x="43" y="98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24"/>
                  </a:lnTo>
                  <a:lnTo>
                    <a:pt x="44" y="157"/>
                  </a:lnTo>
                  <a:lnTo>
                    <a:pt x="44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3" y="7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5" y="38"/>
                  </a:lnTo>
                  <a:lnTo>
                    <a:pt x="50" y="31"/>
                  </a:lnTo>
                  <a:lnTo>
                    <a:pt x="57" y="23"/>
                  </a:lnTo>
                  <a:lnTo>
                    <a:pt x="67" y="15"/>
                  </a:lnTo>
                  <a:lnTo>
                    <a:pt x="72" y="11"/>
                  </a:lnTo>
                  <a:lnTo>
                    <a:pt x="79" y="7"/>
                  </a:lnTo>
                  <a:lnTo>
                    <a:pt x="85" y="5"/>
                  </a:lnTo>
                  <a:lnTo>
                    <a:pt x="94" y="3"/>
                  </a:lnTo>
                  <a:lnTo>
                    <a:pt x="102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2" y="1"/>
                  </a:lnTo>
                  <a:lnTo>
                    <a:pt x="139" y="3"/>
                  </a:lnTo>
                  <a:lnTo>
                    <a:pt x="1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80"/>
            <p:cNvSpPr>
              <a:spLocks noEditPoints="1"/>
            </p:cNvSpPr>
            <p:nvPr/>
          </p:nvSpPr>
          <p:spPr bwMode="auto">
            <a:xfrm>
              <a:off x="6761956" y="613247"/>
              <a:ext cx="90487" cy="125412"/>
            </a:xfrm>
            <a:custGeom>
              <a:avLst/>
              <a:gdLst>
                <a:gd name="T0" fmla="*/ 112 w 230"/>
                <a:gd name="T1" fmla="*/ 315 h 315"/>
                <a:gd name="T2" fmla="*/ 79 w 230"/>
                <a:gd name="T3" fmla="*/ 313 h 315"/>
                <a:gd name="T4" fmla="*/ 54 w 230"/>
                <a:gd name="T5" fmla="*/ 306 h 315"/>
                <a:gd name="T6" fmla="*/ 34 w 230"/>
                <a:gd name="T7" fmla="*/ 292 h 315"/>
                <a:gd name="T8" fmla="*/ 20 w 230"/>
                <a:gd name="T9" fmla="*/ 275 h 315"/>
                <a:gd name="T10" fmla="*/ 10 w 230"/>
                <a:gd name="T11" fmla="*/ 253 h 315"/>
                <a:gd name="T12" fmla="*/ 5 w 230"/>
                <a:gd name="T13" fmla="*/ 228 h 315"/>
                <a:gd name="T14" fmla="*/ 1 w 230"/>
                <a:gd name="T15" fmla="*/ 197 h 315"/>
                <a:gd name="T16" fmla="*/ 0 w 230"/>
                <a:gd name="T17" fmla="*/ 163 h 315"/>
                <a:gd name="T18" fmla="*/ 2 w 230"/>
                <a:gd name="T19" fmla="*/ 111 h 315"/>
                <a:gd name="T20" fmla="*/ 7 w 230"/>
                <a:gd name="T21" fmla="*/ 82 h 315"/>
                <a:gd name="T22" fmla="*/ 16 w 230"/>
                <a:gd name="T23" fmla="*/ 56 h 315"/>
                <a:gd name="T24" fmla="*/ 28 w 230"/>
                <a:gd name="T25" fmla="*/ 34 h 315"/>
                <a:gd name="T26" fmla="*/ 46 w 230"/>
                <a:gd name="T27" fmla="*/ 18 h 315"/>
                <a:gd name="T28" fmla="*/ 69 w 230"/>
                <a:gd name="T29" fmla="*/ 7 h 315"/>
                <a:gd name="T30" fmla="*/ 100 w 230"/>
                <a:gd name="T31" fmla="*/ 1 h 315"/>
                <a:gd name="T32" fmla="*/ 117 w 230"/>
                <a:gd name="T33" fmla="*/ 0 h 315"/>
                <a:gd name="T34" fmla="*/ 150 w 230"/>
                <a:gd name="T35" fmla="*/ 3 h 315"/>
                <a:gd name="T36" fmla="*/ 176 w 230"/>
                <a:gd name="T37" fmla="*/ 11 h 315"/>
                <a:gd name="T38" fmla="*/ 196 w 230"/>
                <a:gd name="T39" fmla="*/ 23 h 315"/>
                <a:gd name="T40" fmla="*/ 211 w 230"/>
                <a:gd name="T41" fmla="*/ 42 h 315"/>
                <a:gd name="T42" fmla="*/ 220 w 230"/>
                <a:gd name="T43" fmla="*/ 63 h 315"/>
                <a:gd name="T44" fmla="*/ 226 w 230"/>
                <a:gd name="T45" fmla="*/ 89 h 315"/>
                <a:gd name="T46" fmla="*/ 229 w 230"/>
                <a:gd name="T47" fmla="*/ 121 h 315"/>
                <a:gd name="T48" fmla="*/ 230 w 230"/>
                <a:gd name="T49" fmla="*/ 155 h 315"/>
                <a:gd name="T50" fmla="*/ 228 w 230"/>
                <a:gd name="T51" fmla="*/ 208 h 315"/>
                <a:gd name="T52" fmla="*/ 223 w 230"/>
                <a:gd name="T53" fmla="*/ 238 h 315"/>
                <a:gd name="T54" fmla="*/ 215 w 230"/>
                <a:gd name="T55" fmla="*/ 263 h 315"/>
                <a:gd name="T56" fmla="*/ 202 w 230"/>
                <a:gd name="T57" fmla="*/ 284 h 315"/>
                <a:gd name="T58" fmla="*/ 185 w 230"/>
                <a:gd name="T59" fmla="*/ 300 h 315"/>
                <a:gd name="T60" fmla="*/ 161 w 230"/>
                <a:gd name="T61" fmla="*/ 309 h 315"/>
                <a:gd name="T62" fmla="*/ 130 w 230"/>
                <a:gd name="T63" fmla="*/ 315 h 315"/>
                <a:gd name="T64" fmla="*/ 117 w 230"/>
                <a:gd name="T65" fmla="*/ 34 h 315"/>
                <a:gd name="T66" fmla="*/ 105 w 230"/>
                <a:gd name="T67" fmla="*/ 35 h 315"/>
                <a:gd name="T68" fmla="*/ 85 w 230"/>
                <a:gd name="T69" fmla="*/ 40 h 315"/>
                <a:gd name="T70" fmla="*/ 71 w 230"/>
                <a:gd name="T71" fmla="*/ 50 h 315"/>
                <a:gd name="T72" fmla="*/ 60 w 230"/>
                <a:gd name="T73" fmla="*/ 63 h 315"/>
                <a:gd name="T74" fmla="*/ 52 w 230"/>
                <a:gd name="T75" fmla="*/ 80 h 315"/>
                <a:gd name="T76" fmla="*/ 46 w 230"/>
                <a:gd name="T77" fmla="*/ 111 h 315"/>
                <a:gd name="T78" fmla="*/ 45 w 230"/>
                <a:gd name="T79" fmla="*/ 158 h 315"/>
                <a:gd name="T80" fmla="*/ 45 w 230"/>
                <a:gd name="T81" fmla="*/ 184 h 315"/>
                <a:gd name="T82" fmla="*/ 49 w 230"/>
                <a:gd name="T83" fmla="*/ 228 h 315"/>
                <a:gd name="T84" fmla="*/ 54 w 230"/>
                <a:gd name="T85" fmla="*/ 246 h 315"/>
                <a:gd name="T86" fmla="*/ 62 w 230"/>
                <a:gd name="T87" fmla="*/ 261 h 315"/>
                <a:gd name="T88" fmla="*/ 75 w 230"/>
                <a:gd name="T89" fmla="*/ 272 h 315"/>
                <a:gd name="T90" fmla="*/ 91 w 230"/>
                <a:gd name="T91" fmla="*/ 279 h 315"/>
                <a:gd name="T92" fmla="*/ 114 w 230"/>
                <a:gd name="T93" fmla="*/ 281 h 315"/>
                <a:gd name="T94" fmla="*/ 127 w 230"/>
                <a:gd name="T95" fmla="*/ 281 h 315"/>
                <a:gd name="T96" fmla="*/ 146 w 230"/>
                <a:gd name="T97" fmla="*/ 277 h 315"/>
                <a:gd name="T98" fmla="*/ 161 w 230"/>
                <a:gd name="T99" fmla="*/ 267 h 315"/>
                <a:gd name="T100" fmla="*/ 172 w 230"/>
                <a:gd name="T101" fmla="*/ 253 h 315"/>
                <a:gd name="T102" fmla="*/ 178 w 230"/>
                <a:gd name="T103" fmla="*/ 236 h 315"/>
                <a:gd name="T104" fmla="*/ 184 w 230"/>
                <a:gd name="T105" fmla="*/ 205 h 315"/>
                <a:gd name="T106" fmla="*/ 185 w 230"/>
                <a:gd name="T107" fmla="*/ 157 h 315"/>
                <a:gd name="T108" fmla="*/ 185 w 230"/>
                <a:gd name="T109" fmla="*/ 133 h 315"/>
                <a:gd name="T110" fmla="*/ 181 w 230"/>
                <a:gd name="T111" fmla="*/ 89 h 315"/>
                <a:gd name="T112" fmla="*/ 176 w 230"/>
                <a:gd name="T113" fmla="*/ 71 h 315"/>
                <a:gd name="T114" fmla="*/ 168 w 230"/>
                <a:gd name="T115" fmla="*/ 55 h 315"/>
                <a:gd name="T116" fmla="*/ 156 w 230"/>
                <a:gd name="T117" fmla="*/ 44 h 315"/>
                <a:gd name="T118" fmla="*/ 140 w 230"/>
                <a:gd name="T119" fmla="*/ 37 h 315"/>
                <a:gd name="T120" fmla="*/ 117 w 230"/>
                <a:gd name="T121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315">
                  <a:moveTo>
                    <a:pt x="112" y="315"/>
                  </a:moveTo>
                  <a:lnTo>
                    <a:pt x="112" y="315"/>
                  </a:lnTo>
                  <a:lnTo>
                    <a:pt x="95" y="315"/>
                  </a:lnTo>
                  <a:lnTo>
                    <a:pt x="79" y="313"/>
                  </a:lnTo>
                  <a:lnTo>
                    <a:pt x="66" y="309"/>
                  </a:lnTo>
                  <a:lnTo>
                    <a:pt x="54" y="306"/>
                  </a:lnTo>
                  <a:lnTo>
                    <a:pt x="44" y="300"/>
                  </a:lnTo>
                  <a:lnTo>
                    <a:pt x="34" y="292"/>
                  </a:lnTo>
                  <a:lnTo>
                    <a:pt x="27" y="285"/>
                  </a:lnTo>
                  <a:lnTo>
                    <a:pt x="20" y="275"/>
                  </a:lnTo>
                  <a:lnTo>
                    <a:pt x="15" y="266"/>
                  </a:lnTo>
                  <a:lnTo>
                    <a:pt x="10" y="253"/>
                  </a:lnTo>
                  <a:lnTo>
                    <a:pt x="7" y="241"/>
                  </a:lnTo>
                  <a:lnTo>
                    <a:pt x="5" y="228"/>
                  </a:lnTo>
                  <a:lnTo>
                    <a:pt x="2" y="213"/>
                  </a:lnTo>
                  <a:lnTo>
                    <a:pt x="1" y="19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28"/>
                  </a:lnTo>
                  <a:lnTo>
                    <a:pt x="2" y="111"/>
                  </a:lnTo>
                  <a:lnTo>
                    <a:pt x="5" y="96"/>
                  </a:lnTo>
                  <a:lnTo>
                    <a:pt x="7" y="82"/>
                  </a:lnTo>
                  <a:lnTo>
                    <a:pt x="11" y="68"/>
                  </a:lnTo>
                  <a:lnTo>
                    <a:pt x="16" y="56"/>
                  </a:lnTo>
                  <a:lnTo>
                    <a:pt x="22" y="45"/>
                  </a:lnTo>
                  <a:lnTo>
                    <a:pt x="28" y="34"/>
                  </a:lnTo>
                  <a:lnTo>
                    <a:pt x="37" y="26"/>
                  </a:lnTo>
                  <a:lnTo>
                    <a:pt x="46" y="18"/>
                  </a:lnTo>
                  <a:lnTo>
                    <a:pt x="57" y="12"/>
                  </a:lnTo>
                  <a:lnTo>
                    <a:pt x="69" y="7"/>
                  </a:lnTo>
                  <a:lnTo>
                    <a:pt x="84" y="4"/>
                  </a:lnTo>
                  <a:lnTo>
                    <a:pt x="100" y="1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4" y="1"/>
                  </a:lnTo>
                  <a:lnTo>
                    <a:pt x="150" y="3"/>
                  </a:lnTo>
                  <a:lnTo>
                    <a:pt x="164" y="6"/>
                  </a:lnTo>
                  <a:lnTo>
                    <a:pt x="176" y="11"/>
                  </a:lnTo>
                  <a:lnTo>
                    <a:pt x="186" y="17"/>
                  </a:lnTo>
                  <a:lnTo>
                    <a:pt x="196" y="23"/>
                  </a:lnTo>
                  <a:lnTo>
                    <a:pt x="203" y="32"/>
                  </a:lnTo>
                  <a:lnTo>
                    <a:pt x="211" y="42"/>
                  </a:lnTo>
                  <a:lnTo>
                    <a:pt x="215" y="51"/>
                  </a:lnTo>
                  <a:lnTo>
                    <a:pt x="220" y="63"/>
                  </a:lnTo>
                  <a:lnTo>
                    <a:pt x="223" y="76"/>
                  </a:lnTo>
                  <a:lnTo>
                    <a:pt x="226" y="89"/>
                  </a:lnTo>
                  <a:lnTo>
                    <a:pt x="228" y="105"/>
                  </a:lnTo>
                  <a:lnTo>
                    <a:pt x="229" y="121"/>
                  </a:lnTo>
                  <a:lnTo>
                    <a:pt x="230" y="155"/>
                  </a:lnTo>
                  <a:lnTo>
                    <a:pt x="230" y="155"/>
                  </a:lnTo>
                  <a:lnTo>
                    <a:pt x="229" y="191"/>
                  </a:lnTo>
                  <a:lnTo>
                    <a:pt x="228" y="208"/>
                  </a:lnTo>
                  <a:lnTo>
                    <a:pt x="225" y="224"/>
                  </a:lnTo>
                  <a:lnTo>
                    <a:pt x="223" y="238"/>
                  </a:lnTo>
                  <a:lnTo>
                    <a:pt x="219" y="251"/>
                  </a:lnTo>
                  <a:lnTo>
                    <a:pt x="215" y="263"/>
                  </a:lnTo>
                  <a:lnTo>
                    <a:pt x="209" y="274"/>
                  </a:lnTo>
                  <a:lnTo>
                    <a:pt x="202" y="284"/>
                  </a:lnTo>
                  <a:lnTo>
                    <a:pt x="195" y="292"/>
                  </a:lnTo>
                  <a:lnTo>
                    <a:pt x="185" y="300"/>
                  </a:lnTo>
                  <a:lnTo>
                    <a:pt x="174" y="305"/>
                  </a:lnTo>
                  <a:lnTo>
                    <a:pt x="161" y="309"/>
                  </a:lnTo>
                  <a:lnTo>
                    <a:pt x="146" y="313"/>
                  </a:lnTo>
                  <a:lnTo>
                    <a:pt x="130" y="315"/>
                  </a:lnTo>
                  <a:lnTo>
                    <a:pt x="112" y="315"/>
                  </a:lnTo>
                  <a:close/>
                  <a:moveTo>
                    <a:pt x="117" y="34"/>
                  </a:moveTo>
                  <a:lnTo>
                    <a:pt x="117" y="34"/>
                  </a:lnTo>
                  <a:lnTo>
                    <a:pt x="105" y="35"/>
                  </a:lnTo>
                  <a:lnTo>
                    <a:pt x="95" y="37"/>
                  </a:lnTo>
                  <a:lnTo>
                    <a:pt x="85" y="40"/>
                  </a:lnTo>
                  <a:lnTo>
                    <a:pt x="78" y="44"/>
                  </a:lnTo>
                  <a:lnTo>
                    <a:pt x="71" y="50"/>
                  </a:lnTo>
                  <a:lnTo>
                    <a:pt x="65" y="56"/>
                  </a:lnTo>
                  <a:lnTo>
                    <a:pt x="60" y="63"/>
                  </a:lnTo>
                  <a:lnTo>
                    <a:pt x="56" y="71"/>
                  </a:lnTo>
                  <a:lnTo>
                    <a:pt x="52" y="80"/>
                  </a:lnTo>
                  <a:lnTo>
                    <a:pt x="50" y="90"/>
                  </a:lnTo>
                  <a:lnTo>
                    <a:pt x="46" y="111"/>
                  </a:lnTo>
                  <a:lnTo>
                    <a:pt x="45" y="134"/>
                  </a:lnTo>
                  <a:lnTo>
                    <a:pt x="45" y="158"/>
                  </a:lnTo>
                  <a:lnTo>
                    <a:pt x="45" y="158"/>
                  </a:lnTo>
                  <a:lnTo>
                    <a:pt x="45" y="184"/>
                  </a:lnTo>
                  <a:lnTo>
                    <a:pt x="46" y="207"/>
                  </a:lnTo>
                  <a:lnTo>
                    <a:pt x="49" y="228"/>
                  </a:lnTo>
                  <a:lnTo>
                    <a:pt x="51" y="236"/>
                  </a:lnTo>
                  <a:lnTo>
                    <a:pt x="54" y="246"/>
                  </a:lnTo>
                  <a:lnTo>
                    <a:pt x="58" y="253"/>
                  </a:lnTo>
                  <a:lnTo>
                    <a:pt x="62" y="261"/>
                  </a:lnTo>
                  <a:lnTo>
                    <a:pt x="68" y="267"/>
                  </a:lnTo>
                  <a:lnTo>
                    <a:pt x="75" y="272"/>
                  </a:lnTo>
                  <a:lnTo>
                    <a:pt x="83" y="277"/>
                  </a:lnTo>
                  <a:lnTo>
                    <a:pt x="91" y="279"/>
                  </a:lnTo>
                  <a:lnTo>
                    <a:pt x="102" y="281"/>
                  </a:lnTo>
                  <a:lnTo>
                    <a:pt x="114" y="281"/>
                  </a:lnTo>
                  <a:lnTo>
                    <a:pt x="114" y="281"/>
                  </a:lnTo>
                  <a:lnTo>
                    <a:pt x="127" y="281"/>
                  </a:lnTo>
                  <a:lnTo>
                    <a:pt x="136" y="279"/>
                  </a:lnTo>
                  <a:lnTo>
                    <a:pt x="146" y="277"/>
                  </a:lnTo>
                  <a:lnTo>
                    <a:pt x="153" y="272"/>
                  </a:lnTo>
                  <a:lnTo>
                    <a:pt x="161" y="267"/>
                  </a:lnTo>
                  <a:lnTo>
                    <a:pt x="167" y="261"/>
                  </a:lnTo>
                  <a:lnTo>
                    <a:pt x="172" y="253"/>
                  </a:lnTo>
                  <a:lnTo>
                    <a:pt x="175" y="245"/>
                  </a:lnTo>
                  <a:lnTo>
                    <a:pt x="178" y="236"/>
                  </a:lnTo>
                  <a:lnTo>
                    <a:pt x="180" y="227"/>
                  </a:lnTo>
                  <a:lnTo>
                    <a:pt x="184" y="205"/>
                  </a:lnTo>
                  <a:lnTo>
                    <a:pt x="185" y="182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33"/>
                  </a:lnTo>
                  <a:lnTo>
                    <a:pt x="184" y="110"/>
                  </a:lnTo>
                  <a:lnTo>
                    <a:pt x="181" y="89"/>
                  </a:lnTo>
                  <a:lnTo>
                    <a:pt x="179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68" y="55"/>
                  </a:lnTo>
                  <a:lnTo>
                    <a:pt x="163" y="49"/>
                  </a:lnTo>
                  <a:lnTo>
                    <a:pt x="156" y="44"/>
                  </a:lnTo>
                  <a:lnTo>
                    <a:pt x="148" y="40"/>
                  </a:lnTo>
                  <a:lnTo>
                    <a:pt x="140" y="37"/>
                  </a:lnTo>
                  <a:lnTo>
                    <a:pt x="129" y="35"/>
                  </a:lnTo>
                  <a:lnTo>
                    <a:pt x="11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570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06E6B3A-266A-4AF4-ABE0-2DA30B8671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51E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2" name="31 Grupo"/>
          <p:cNvGrpSpPr/>
          <p:nvPr userDrawn="1"/>
        </p:nvGrpSpPr>
        <p:grpSpPr>
          <a:xfrm>
            <a:off x="3351684" y="2078423"/>
            <a:ext cx="2412816" cy="964753"/>
            <a:chOff x="4799806" y="-40803"/>
            <a:chExt cx="2052637" cy="820737"/>
          </a:xfrm>
          <a:solidFill>
            <a:schemeClr val="bg1"/>
          </a:solidFill>
        </p:grpSpPr>
        <p:sp>
          <p:nvSpPr>
            <p:cNvPr id="33" name="Freeform 50"/>
            <p:cNvSpPr>
              <a:spLocks noEditPoints="1"/>
            </p:cNvSpPr>
            <p:nvPr/>
          </p:nvSpPr>
          <p:spPr bwMode="auto">
            <a:xfrm>
              <a:off x="5249477" y="-40803"/>
              <a:ext cx="1130300" cy="481012"/>
            </a:xfrm>
            <a:custGeom>
              <a:avLst/>
              <a:gdLst>
                <a:gd name="T0" fmla="*/ 1530 w 2848"/>
                <a:gd name="T1" fmla="*/ 588 h 1212"/>
                <a:gd name="T2" fmla="*/ 1585 w 2848"/>
                <a:gd name="T3" fmla="*/ 564 h 1212"/>
                <a:gd name="T4" fmla="*/ 1600 w 2848"/>
                <a:gd name="T5" fmla="*/ 522 h 1212"/>
                <a:gd name="T6" fmla="*/ 1590 w 2848"/>
                <a:gd name="T7" fmla="*/ 485 h 1212"/>
                <a:gd name="T8" fmla="*/ 1547 w 2848"/>
                <a:gd name="T9" fmla="*/ 458 h 1212"/>
                <a:gd name="T10" fmla="*/ 2203 w 2848"/>
                <a:gd name="T11" fmla="*/ 1 h 1212"/>
                <a:gd name="T12" fmla="*/ 1995 w 2848"/>
                <a:gd name="T13" fmla="*/ 52 h 1212"/>
                <a:gd name="T14" fmla="*/ 1823 w 2848"/>
                <a:gd name="T15" fmla="*/ 168 h 1212"/>
                <a:gd name="T16" fmla="*/ 1709 w 2848"/>
                <a:gd name="T17" fmla="*/ 192 h 1212"/>
                <a:gd name="T18" fmla="*/ 1542 w 2848"/>
                <a:gd name="T19" fmla="*/ 67 h 1212"/>
                <a:gd name="T20" fmla="*/ 1339 w 2848"/>
                <a:gd name="T21" fmla="*/ 5 h 1212"/>
                <a:gd name="T22" fmla="*/ 1156 w 2848"/>
                <a:gd name="T23" fmla="*/ 9 h 1212"/>
                <a:gd name="T24" fmla="*/ 958 w 2848"/>
                <a:gd name="T25" fmla="*/ 84 h 1212"/>
                <a:gd name="T26" fmla="*/ 800 w 2848"/>
                <a:gd name="T27" fmla="*/ 218 h 1212"/>
                <a:gd name="T28" fmla="*/ 155 w 2848"/>
                <a:gd name="T29" fmla="*/ 1190 h 1212"/>
                <a:gd name="T30" fmla="*/ 847 w 2848"/>
                <a:gd name="T31" fmla="*/ 1046 h 1212"/>
                <a:gd name="T32" fmla="*/ 1021 w 2848"/>
                <a:gd name="T33" fmla="*/ 1161 h 1212"/>
                <a:gd name="T34" fmla="*/ 1229 w 2848"/>
                <a:gd name="T35" fmla="*/ 1211 h 1212"/>
                <a:gd name="T36" fmla="*/ 1410 w 2848"/>
                <a:gd name="T37" fmla="*/ 1194 h 1212"/>
                <a:gd name="T38" fmla="*/ 1603 w 2848"/>
                <a:gd name="T39" fmla="*/ 1111 h 1212"/>
                <a:gd name="T40" fmla="*/ 1753 w 2848"/>
                <a:gd name="T41" fmla="*/ 968 h 1212"/>
                <a:gd name="T42" fmla="*/ 1875 w 2848"/>
                <a:gd name="T43" fmla="*/ 1090 h 1212"/>
                <a:gd name="T44" fmla="*/ 2061 w 2848"/>
                <a:gd name="T45" fmla="*/ 1185 h 1212"/>
                <a:gd name="T46" fmla="*/ 2240 w 2848"/>
                <a:gd name="T47" fmla="*/ 1212 h 1212"/>
                <a:gd name="T48" fmla="*/ 2421 w 2848"/>
                <a:gd name="T49" fmla="*/ 1185 h 1212"/>
                <a:gd name="T50" fmla="*/ 2581 w 2848"/>
                <a:gd name="T51" fmla="*/ 1108 h 1212"/>
                <a:gd name="T52" fmla="*/ 2710 w 2848"/>
                <a:gd name="T53" fmla="*/ 991 h 1212"/>
                <a:gd name="T54" fmla="*/ 2801 w 2848"/>
                <a:gd name="T55" fmla="*/ 843 h 1212"/>
                <a:gd name="T56" fmla="*/ 2846 w 2848"/>
                <a:gd name="T57" fmla="*/ 668 h 1212"/>
                <a:gd name="T58" fmla="*/ 2841 w 2848"/>
                <a:gd name="T59" fmla="*/ 515 h 1212"/>
                <a:gd name="T60" fmla="*/ 2789 w 2848"/>
                <a:gd name="T61" fmla="*/ 343 h 1212"/>
                <a:gd name="T62" fmla="*/ 2691 w 2848"/>
                <a:gd name="T63" fmla="*/ 199 h 1212"/>
                <a:gd name="T64" fmla="*/ 2556 w 2848"/>
                <a:gd name="T65" fmla="*/ 89 h 1212"/>
                <a:gd name="T66" fmla="*/ 2393 w 2848"/>
                <a:gd name="T67" fmla="*/ 19 h 1212"/>
                <a:gd name="T68" fmla="*/ 2240 w 2848"/>
                <a:gd name="T69" fmla="*/ 0 h 1212"/>
                <a:gd name="T70" fmla="*/ 893 w 2848"/>
                <a:gd name="T71" fmla="*/ 820 h 1212"/>
                <a:gd name="T72" fmla="*/ 668 w 2848"/>
                <a:gd name="T73" fmla="*/ 850 h 1212"/>
                <a:gd name="T74" fmla="*/ 684 w 2848"/>
                <a:gd name="T75" fmla="*/ 795 h 1212"/>
                <a:gd name="T76" fmla="*/ 459 w 2848"/>
                <a:gd name="T77" fmla="*/ 382 h 1212"/>
                <a:gd name="T78" fmla="*/ 680 w 2848"/>
                <a:gd name="T79" fmla="*/ 380 h 1212"/>
                <a:gd name="T80" fmla="*/ 868 w 2848"/>
                <a:gd name="T81" fmla="*/ 426 h 1212"/>
                <a:gd name="T82" fmla="*/ 1143 w 2848"/>
                <a:gd name="T83" fmla="*/ 363 h 1212"/>
                <a:gd name="T84" fmla="*/ 1082 w 2848"/>
                <a:gd name="T85" fmla="*/ 417 h 1212"/>
                <a:gd name="T86" fmla="*/ 1446 w 2848"/>
                <a:gd name="T87" fmla="*/ 810 h 1212"/>
                <a:gd name="T88" fmla="*/ 1224 w 2848"/>
                <a:gd name="T89" fmla="*/ 850 h 1212"/>
                <a:gd name="T90" fmla="*/ 1237 w 2848"/>
                <a:gd name="T91" fmla="*/ 810 h 1212"/>
                <a:gd name="T92" fmla="*/ 1234 w 2848"/>
                <a:gd name="T93" fmla="*/ 384 h 1212"/>
                <a:gd name="T94" fmla="*/ 1638 w 2848"/>
                <a:gd name="T95" fmla="*/ 365 h 1212"/>
                <a:gd name="T96" fmla="*/ 1741 w 2848"/>
                <a:gd name="T97" fmla="*/ 394 h 1212"/>
                <a:gd name="T98" fmla="*/ 1799 w 2848"/>
                <a:gd name="T99" fmla="*/ 469 h 1212"/>
                <a:gd name="T100" fmla="*/ 1802 w 2848"/>
                <a:gd name="T101" fmla="*/ 557 h 1212"/>
                <a:gd name="T102" fmla="*/ 1753 w 2848"/>
                <a:gd name="T103" fmla="*/ 638 h 1212"/>
                <a:gd name="T104" fmla="*/ 1656 w 2848"/>
                <a:gd name="T105" fmla="*/ 676 h 1212"/>
                <a:gd name="T106" fmla="*/ 2415 w 2848"/>
                <a:gd name="T107" fmla="*/ 474 h 1212"/>
                <a:gd name="T108" fmla="*/ 2125 w 2848"/>
                <a:gd name="T109" fmla="*/ 463 h 1212"/>
                <a:gd name="T110" fmla="*/ 2377 w 2848"/>
                <a:gd name="T111" fmla="*/ 574 h 1212"/>
                <a:gd name="T112" fmla="*/ 2326 w 2848"/>
                <a:gd name="T113" fmla="*/ 680 h 1212"/>
                <a:gd name="T114" fmla="*/ 2128 w 2848"/>
                <a:gd name="T115" fmla="*/ 820 h 1212"/>
                <a:gd name="T116" fmla="*/ 1902 w 2848"/>
                <a:gd name="T117" fmla="*/ 850 h 1212"/>
                <a:gd name="T118" fmla="*/ 1917 w 2848"/>
                <a:gd name="T119" fmla="*/ 795 h 1212"/>
                <a:gd name="T120" fmla="*/ 1909 w 2848"/>
                <a:gd name="T121" fmla="*/ 37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8" h="1212">
                  <a:moveTo>
                    <a:pt x="1514" y="454"/>
                  </a:moveTo>
                  <a:lnTo>
                    <a:pt x="1446" y="454"/>
                  </a:lnTo>
                  <a:lnTo>
                    <a:pt x="1446" y="589"/>
                  </a:lnTo>
                  <a:lnTo>
                    <a:pt x="1513" y="589"/>
                  </a:lnTo>
                  <a:lnTo>
                    <a:pt x="1513" y="589"/>
                  </a:lnTo>
                  <a:lnTo>
                    <a:pt x="1530" y="588"/>
                  </a:lnTo>
                  <a:lnTo>
                    <a:pt x="1547" y="585"/>
                  </a:lnTo>
                  <a:lnTo>
                    <a:pt x="1561" y="581"/>
                  </a:lnTo>
                  <a:lnTo>
                    <a:pt x="1568" y="577"/>
                  </a:lnTo>
                  <a:lnTo>
                    <a:pt x="1574" y="574"/>
                  </a:lnTo>
                  <a:lnTo>
                    <a:pt x="1580" y="569"/>
                  </a:lnTo>
                  <a:lnTo>
                    <a:pt x="1585" y="564"/>
                  </a:lnTo>
                  <a:lnTo>
                    <a:pt x="1590" y="559"/>
                  </a:lnTo>
                  <a:lnTo>
                    <a:pt x="1593" y="552"/>
                  </a:lnTo>
                  <a:lnTo>
                    <a:pt x="1597" y="546"/>
                  </a:lnTo>
                  <a:lnTo>
                    <a:pt x="1598" y="538"/>
                  </a:lnTo>
                  <a:lnTo>
                    <a:pt x="1600" y="530"/>
                  </a:lnTo>
                  <a:lnTo>
                    <a:pt x="1600" y="522"/>
                  </a:lnTo>
                  <a:lnTo>
                    <a:pt x="1600" y="522"/>
                  </a:lnTo>
                  <a:lnTo>
                    <a:pt x="1600" y="512"/>
                  </a:lnTo>
                  <a:lnTo>
                    <a:pt x="1598" y="505"/>
                  </a:lnTo>
                  <a:lnTo>
                    <a:pt x="1597" y="497"/>
                  </a:lnTo>
                  <a:lnTo>
                    <a:pt x="1593" y="491"/>
                  </a:lnTo>
                  <a:lnTo>
                    <a:pt x="1590" y="485"/>
                  </a:lnTo>
                  <a:lnTo>
                    <a:pt x="1585" y="479"/>
                  </a:lnTo>
                  <a:lnTo>
                    <a:pt x="1580" y="474"/>
                  </a:lnTo>
                  <a:lnTo>
                    <a:pt x="1574" y="470"/>
                  </a:lnTo>
                  <a:lnTo>
                    <a:pt x="1568" y="466"/>
                  </a:lnTo>
                  <a:lnTo>
                    <a:pt x="1562" y="463"/>
                  </a:lnTo>
                  <a:lnTo>
                    <a:pt x="1547" y="458"/>
                  </a:lnTo>
                  <a:lnTo>
                    <a:pt x="1532" y="456"/>
                  </a:lnTo>
                  <a:lnTo>
                    <a:pt x="1514" y="454"/>
                  </a:lnTo>
                  <a:lnTo>
                    <a:pt x="1514" y="454"/>
                  </a:lnTo>
                  <a:close/>
                  <a:moveTo>
                    <a:pt x="2240" y="0"/>
                  </a:moveTo>
                  <a:lnTo>
                    <a:pt x="2240" y="0"/>
                  </a:lnTo>
                  <a:lnTo>
                    <a:pt x="2203" y="1"/>
                  </a:lnTo>
                  <a:lnTo>
                    <a:pt x="2167" y="5"/>
                  </a:lnTo>
                  <a:lnTo>
                    <a:pt x="2131" y="9"/>
                  </a:lnTo>
                  <a:lnTo>
                    <a:pt x="2096" y="18"/>
                  </a:lnTo>
                  <a:lnTo>
                    <a:pt x="2061" y="27"/>
                  </a:lnTo>
                  <a:lnTo>
                    <a:pt x="2027" y="39"/>
                  </a:lnTo>
                  <a:lnTo>
                    <a:pt x="1995" y="52"/>
                  </a:lnTo>
                  <a:lnTo>
                    <a:pt x="1963" y="67"/>
                  </a:lnTo>
                  <a:lnTo>
                    <a:pt x="1933" y="84"/>
                  </a:lnTo>
                  <a:lnTo>
                    <a:pt x="1903" y="103"/>
                  </a:lnTo>
                  <a:lnTo>
                    <a:pt x="1875" y="123"/>
                  </a:lnTo>
                  <a:lnTo>
                    <a:pt x="1847" y="144"/>
                  </a:lnTo>
                  <a:lnTo>
                    <a:pt x="1823" y="168"/>
                  </a:lnTo>
                  <a:lnTo>
                    <a:pt x="1798" y="192"/>
                  </a:lnTo>
                  <a:lnTo>
                    <a:pt x="1774" y="218"/>
                  </a:lnTo>
                  <a:lnTo>
                    <a:pt x="1753" y="245"/>
                  </a:lnTo>
                  <a:lnTo>
                    <a:pt x="1753" y="245"/>
                  </a:lnTo>
                  <a:lnTo>
                    <a:pt x="1732" y="218"/>
                  </a:lnTo>
                  <a:lnTo>
                    <a:pt x="1709" y="192"/>
                  </a:lnTo>
                  <a:lnTo>
                    <a:pt x="1684" y="168"/>
                  </a:lnTo>
                  <a:lnTo>
                    <a:pt x="1658" y="144"/>
                  </a:lnTo>
                  <a:lnTo>
                    <a:pt x="1631" y="123"/>
                  </a:lnTo>
                  <a:lnTo>
                    <a:pt x="1603" y="103"/>
                  </a:lnTo>
                  <a:lnTo>
                    <a:pt x="1573" y="84"/>
                  </a:lnTo>
                  <a:lnTo>
                    <a:pt x="1542" y="67"/>
                  </a:lnTo>
                  <a:lnTo>
                    <a:pt x="1510" y="52"/>
                  </a:lnTo>
                  <a:lnTo>
                    <a:pt x="1478" y="39"/>
                  </a:lnTo>
                  <a:lnTo>
                    <a:pt x="1444" y="27"/>
                  </a:lnTo>
                  <a:lnTo>
                    <a:pt x="1410" y="18"/>
                  </a:lnTo>
                  <a:lnTo>
                    <a:pt x="1376" y="9"/>
                  </a:lnTo>
                  <a:lnTo>
                    <a:pt x="1339" y="5"/>
                  </a:lnTo>
                  <a:lnTo>
                    <a:pt x="1303" y="1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29" y="1"/>
                  </a:lnTo>
                  <a:lnTo>
                    <a:pt x="1192" y="5"/>
                  </a:lnTo>
                  <a:lnTo>
                    <a:pt x="1156" y="9"/>
                  </a:lnTo>
                  <a:lnTo>
                    <a:pt x="1121" y="18"/>
                  </a:lnTo>
                  <a:lnTo>
                    <a:pt x="1087" y="27"/>
                  </a:lnTo>
                  <a:lnTo>
                    <a:pt x="1053" y="39"/>
                  </a:lnTo>
                  <a:lnTo>
                    <a:pt x="1021" y="52"/>
                  </a:lnTo>
                  <a:lnTo>
                    <a:pt x="989" y="67"/>
                  </a:lnTo>
                  <a:lnTo>
                    <a:pt x="958" y="84"/>
                  </a:lnTo>
                  <a:lnTo>
                    <a:pt x="928" y="103"/>
                  </a:lnTo>
                  <a:lnTo>
                    <a:pt x="900" y="123"/>
                  </a:lnTo>
                  <a:lnTo>
                    <a:pt x="873" y="144"/>
                  </a:lnTo>
                  <a:lnTo>
                    <a:pt x="847" y="168"/>
                  </a:lnTo>
                  <a:lnTo>
                    <a:pt x="823" y="192"/>
                  </a:lnTo>
                  <a:lnTo>
                    <a:pt x="800" y="218"/>
                  </a:lnTo>
                  <a:lnTo>
                    <a:pt x="778" y="245"/>
                  </a:lnTo>
                  <a:lnTo>
                    <a:pt x="778" y="22"/>
                  </a:lnTo>
                  <a:lnTo>
                    <a:pt x="0" y="22"/>
                  </a:lnTo>
                  <a:lnTo>
                    <a:pt x="0" y="363"/>
                  </a:lnTo>
                  <a:lnTo>
                    <a:pt x="155" y="363"/>
                  </a:lnTo>
                  <a:lnTo>
                    <a:pt x="155" y="1190"/>
                  </a:lnTo>
                  <a:lnTo>
                    <a:pt x="778" y="1190"/>
                  </a:lnTo>
                  <a:lnTo>
                    <a:pt x="778" y="968"/>
                  </a:lnTo>
                  <a:lnTo>
                    <a:pt x="778" y="968"/>
                  </a:lnTo>
                  <a:lnTo>
                    <a:pt x="800" y="995"/>
                  </a:lnTo>
                  <a:lnTo>
                    <a:pt x="823" y="1021"/>
                  </a:lnTo>
                  <a:lnTo>
                    <a:pt x="847" y="1046"/>
                  </a:lnTo>
                  <a:lnTo>
                    <a:pt x="873" y="1068"/>
                  </a:lnTo>
                  <a:lnTo>
                    <a:pt x="900" y="1090"/>
                  </a:lnTo>
                  <a:lnTo>
                    <a:pt x="928" y="1111"/>
                  </a:lnTo>
                  <a:lnTo>
                    <a:pt x="958" y="1129"/>
                  </a:lnTo>
                  <a:lnTo>
                    <a:pt x="989" y="1146"/>
                  </a:lnTo>
                  <a:lnTo>
                    <a:pt x="1021" y="1161"/>
                  </a:lnTo>
                  <a:lnTo>
                    <a:pt x="1053" y="1174"/>
                  </a:lnTo>
                  <a:lnTo>
                    <a:pt x="1087" y="1185"/>
                  </a:lnTo>
                  <a:lnTo>
                    <a:pt x="1121" y="1194"/>
                  </a:lnTo>
                  <a:lnTo>
                    <a:pt x="1156" y="1203"/>
                  </a:lnTo>
                  <a:lnTo>
                    <a:pt x="1192" y="1207"/>
                  </a:lnTo>
                  <a:lnTo>
                    <a:pt x="1229" y="1211"/>
                  </a:lnTo>
                  <a:lnTo>
                    <a:pt x="1266" y="1212"/>
                  </a:lnTo>
                  <a:lnTo>
                    <a:pt x="1266" y="1212"/>
                  </a:lnTo>
                  <a:lnTo>
                    <a:pt x="1303" y="1211"/>
                  </a:lnTo>
                  <a:lnTo>
                    <a:pt x="1339" y="1207"/>
                  </a:lnTo>
                  <a:lnTo>
                    <a:pt x="1376" y="1203"/>
                  </a:lnTo>
                  <a:lnTo>
                    <a:pt x="1410" y="1194"/>
                  </a:lnTo>
                  <a:lnTo>
                    <a:pt x="1444" y="1185"/>
                  </a:lnTo>
                  <a:lnTo>
                    <a:pt x="1478" y="1174"/>
                  </a:lnTo>
                  <a:lnTo>
                    <a:pt x="1510" y="1161"/>
                  </a:lnTo>
                  <a:lnTo>
                    <a:pt x="1542" y="1146"/>
                  </a:lnTo>
                  <a:lnTo>
                    <a:pt x="1573" y="1129"/>
                  </a:lnTo>
                  <a:lnTo>
                    <a:pt x="1603" y="1111"/>
                  </a:lnTo>
                  <a:lnTo>
                    <a:pt x="1631" y="1090"/>
                  </a:lnTo>
                  <a:lnTo>
                    <a:pt x="1658" y="1068"/>
                  </a:lnTo>
                  <a:lnTo>
                    <a:pt x="1684" y="1046"/>
                  </a:lnTo>
                  <a:lnTo>
                    <a:pt x="1709" y="1021"/>
                  </a:lnTo>
                  <a:lnTo>
                    <a:pt x="1732" y="995"/>
                  </a:lnTo>
                  <a:lnTo>
                    <a:pt x="1753" y="968"/>
                  </a:lnTo>
                  <a:lnTo>
                    <a:pt x="1753" y="968"/>
                  </a:lnTo>
                  <a:lnTo>
                    <a:pt x="1774" y="995"/>
                  </a:lnTo>
                  <a:lnTo>
                    <a:pt x="1798" y="1021"/>
                  </a:lnTo>
                  <a:lnTo>
                    <a:pt x="1823" y="1046"/>
                  </a:lnTo>
                  <a:lnTo>
                    <a:pt x="1847" y="1068"/>
                  </a:lnTo>
                  <a:lnTo>
                    <a:pt x="1875" y="1090"/>
                  </a:lnTo>
                  <a:lnTo>
                    <a:pt x="1903" y="1111"/>
                  </a:lnTo>
                  <a:lnTo>
                    <a:pt x="1933" y="1129"/>
                  </a:lnTo>
                  <a:lnTo>
                    <a:pt x="1963" y="1146"/>
                  </a:lnTo>
                  <a:lnTo>
                    <a:pt x="1995" y="1161"/>
                  </a:lnTo>
                  <a:lnTo>
                    <a:pt x="2027" y="1174"/>
                  </a:lnTo>
                  <a:lnTo>
                    <a:pt x="2061" y="1185"/>
                  </a:lnTo>
                  <a:lnTo>
                    <a:pt x="2096" y="1194"/>
                  </a:lnTo>
                  <a:lnTo>
                    <a:pt x="2131" y="1203"/>
                  </a:lnTo>
                  <a:lnTo>
                    <a:pt x="2167" y="1207"/>
                  </a:lnTo>
                  <a:lnTo>
                    <a:pt x="2203" y="1211"/>
                  </a:lnTo>
                  <a:lnTo>
                    <a:pt x="2240" y="1212"/>
                  </a:lnTo>
                  <a:lnTo>
                    <a:pt x="2240" y="1212"/>
                  </a:lnTo>
                  <a:lnTo>
                    <a:pt x="2272" y="1211"/>
                  </a:lnTo>
                  <a:lnTo>
                    <a:pt x="2303" y="1208"/>
                  </a:lnTo>
                  <a:lnTo>
                    <a:pt x="2334" y="1205"/>
                  </a:lnTo>
                  <a:lnTo>
                    <a:pt x="2363" y="1200"/>
                  </a:lnTo>
                  <a:lnTo>
                    <a:pt x="2393" y="1193"/>
                  </a:lnTo>
                  <a:lnTo>
                    <a:pt x="2421" y="1185"/>
                  </a:lnTo>
                  <a:lnTo>
                    <a:pt x="2449" y="1175"/>
                  </a:lnTo>
                  <a:lnTo>
                    <a:pt x="2477" y="1165"/>
                  </a:lnTo>
                  <a:lnTo>
                    <a:pt x="2504" y="1153"/>
                  </a:lnTo>
                  <a:lnTo>
                    <a:pt x="2530" y="1139"/>
                  </a:lnTo>
                  <a:lnTo>
                    <a:pt x="2556" y="1125"/>
                  </a:lnTo>
                  <a:lnTo>
                    <a:pt x="2581" y="1108"/>
                  </a:lnTo>
                  <a:lnTo>
                    <a:pt x="2604" y="1092"/>
                  </a:lnTo>
                  <a:lnTo>
                    <a:pt x="2627" y="1074"/>
                  </a:lnTo>
                  <a:lnTo>
                    <a:pt x="2649" y="1055"/>
                  </a:lnTo>
                  <a:lnTo>
                    <a:pt x="2671" y="1035"/>
                  </a:lnTo>
                  <a:lnTo>
                    <a:pt x="2691" y="1014"/>
                  </a:lnTo>
                  <a:lnTo>
                    <a:pt x="2710" y="991"/>
                  </a:lnTo>
                  <a:lnTo>
                    <a:pt x="2727" y="969"/>
                  </a:lnTo>
                  <a:lnTo>
                    <a:pt x="2744" y="945"/>
                  </a:lnTo>
                  <a:lnTo>
                    <a:pt x="2760" y="921"/>
                  </a:lnTo>
                  <a:lnTo>
                    <a:pt x="2775" y="896"/>
                  </a:lnTo>
                  <a:lnTo>
                    <a:pt x="2789" y="869"/>
                  </a:lnTo>
                  <a:lnTo>
                    <a:pt x="2801" y="843"/>
                  </a:lnTo>
                  <a:lnTo>
                    <a:pt x="2811" y="814"/>
                  </a:lnTo>
                  <a:lnTo>
                    <a:pt x="2821" y="787"/>
                  </a:lnTo>
                  <a:lnTo>
                    <a:pt x="2829" y="758"/>
                  </a:lnTo>
                  <a:lnTo>
                    <a:pt x="2836" y="728"/>
                  </a:lnTo>
                  <a:lnTo>
                    <a:pt x="2841" y="699"/>
                  </a:lnTo>
                  <a:lnTo>
                    <a:pt x="2846" y="668"/>
                  </a:lnTo>
                  <a:lnTo>
                    <a:pt x="2848" y="637"/>
                  </a:lnTo>
                  <a:lnTo>
                    <a:pt x="2848" y="607"/>
                  </a:lnTo>
                  <a:lnTo>
                    <a:pt x="2848" y="607"/>
                  </a:lnTo>
                  <a:lnTo>
                    <a:pt x="2848" y="576"/>
                  </a:lnTo>
                  <a:lnTo>
                    <a:pt x="2846" y="544"/>
                  </a:lnTo>
                  <a:lnTo>
                    <a:pt x="2841" y="515"/>
                  </a:lnTo>
                  <a:lnTo>
                    <a:pt x="2836" y="484"/>
                  </a:lnTo>
                  <a:lnTo>
                    <a:pt x="2829" y="456"/>
                  </a:lnTo>
                  <a:lnTo>
                    <a:pt x="2821" y="426"/>
                  </a:lnTo>
                  <a:lnTo>
                    <a:pt x="2811" y="398"/>
                  </a:lnTo>
                  <a:lnTo>
                    <a:pt x="2801" y="371"/>
                  </a:lnTo>
                  <a:lnTo>
                    <a:pt x="2789" y="343"/>
                  </a:lnTo>
                  <a:lnTo>
                    <a:pt x="2775" y="317"/>
                  </a:lnTo>
                  <a:lnTo>
                    <a:pt x="2760" y="293"/>
                  </a:lnTo>
                  <a:lnTo>
                    <a:pt x="2744" y="268"/>
                  </a:lnTo>
                  <a:lnTo>
                    <a:pt x="2727" y="244"/>
                  </a:lnTo>
                  <a:lnTo>
                    <a:pt x="2710" y="221"/>
                  </a:lnTo>
                  <a:lnTo>
                    <a:pt x="2691" y="199"/>
                  </a:lnTo>
                  <a:lnTo>
                    <a:pt x="2671" y="178"/>
                  </a:lnTo>
                  <a:lnTo>
                    <a:pt x="2649" y="158"/>
                  </a:lnTo>
                  <a:lnTo>
                    <a:pt x="2627" y="139"/>
                  </a:lnTo>
                  <a:lnTo>
                    <a:pt x="2604" y="120"/>
                  </a:lnTo>
                  <a:lnTo>
                    <a:pt x="2581" y="104"/>
                  </a:lnTo>
                  <a:lnTo>
                    <a:pt x="2556" y="89"/>
                  </a:lnTo>
                  <a:lnTo>
                    <a:pt x="2530" y="73"/>
                  </a:lnTo>
                  <a:lnTo>
                    <a:pt x="2504" y="60"/>
                  </a:lnTo>
                  <a:lnTo>
                    <a:pt x="2477" y="47"/>
                  </a:lnTo>
                  <a:lnTo>
                    <a:pt x="2449" y="37"/>
                  </a:lnTo>
                  <a:lnTo>
                    <a:pt x="2421" y="27"/>
                  </a:lnTo>
                  <a:lnTo>
                    <a:pt x="2393" y="19"/>
                  </a:lnTo>
                  <a:lnTo>
                    <a:pt x="2363" y="12"/>
                  </a:lnTo>
                  <a:lnTo>
                    <a:pt x="2334" y="7"/>
                  </a:lnTo>
                  <a:lnTo>
                    <a:pt x="2303" y="4"/>
                  </a:lnTo>
                  <a:lnTo>
                    <a:pt x="2272" y="1"/>
                  </a:lnTo>
                  <a:lnTo>
                    <a:pt x="2240" y="0"/>
                  </a:lnTo>
                  <a:lnTo>
                    <a:pt x="2240" y="0"/>
                  </a:lnTo>
                  <a:close/>
                  <a:moveTo>
                    <a:pt x="1082" y="417"/>
                  </a:moveTo>
                  <a:lnTo>
                    <a:pt x="891" y="655"/>
                  </a:lnTo>
                  <a:lnTo>
                    <a:pt x="891" y="795"/>
                  </a:lnTo>
                  <a:lnTo>
                    <a:pt x="891" y="795"/>
                  </a:lnTo>
                  <a:lnTo>
                    <a:pt x="891" y="810"/>
                  </a:lnTo>
                  <a:lnTo>
                    <a:pt x="893" y="820"/>
                  </a:lnTo>
                  <a:lnTo>
                    <a:pt x="895" y="830"/>
                  </a:lnTo>
                  <a:lnTo>
                    <a:pt x="898" y="837"/>
                  </a:lnTo>
                  <a:lnTo>
                    <a:pt x="902" y="847"/>
                  </a:lnTo>
                  <a:lnTo>
                    <a:pt x="905" y="850"/>
                  </a:lnTo>
                  <a:lnTo>
                    <a:pt x="668" y="850"/>
                  </a:lnTo>
                  <a:lnTo>
                    <a:pt x="668" y="850"/>
                  </a:lnTo>
                  <a:lnTo>
                    <a:pt x="671" y="847"/>
                  </a:lnTo>
                  <a:lnTo>
                    <a:pt x="675" y="837"/>
                  </a:lnTo>
                  <a:lnTo>
                    <a:pt x="678" y="830"/>
                  </a:lnTo>
                  <a:lnTo>
                    <a:pt x="681" y="820"/>
                  </a:lnTo>
                  <a:lnTo>
                    <a:pt x="682" y="810"/>
                  </a:lnTo>
                  <a:lnTo>
                    <a:pt x="684" y="795"/>
                  </a:lnTo>
                  <a:lnTo>
                    <a:pt x="684" y="655"/>
                  </a:lnTo>
                  <a:lnTo>
                    <a:pt x="493" y="418"/>
                  </a:lnTo>
                  <a:lnTo>
                    <a:pt x="493" y="418"/>
                  </a:lnTo>
                  <a:lnTo>
                    <a:pt x="481" y="404"/>
                  </a:lnTo>
                  <a:lnTo>
                    <a:pt x="470" y="392"/>
                  </a:lnTo>
                  <a:lnTo>
                    <a:pt x="459" y="382"/>
                  </a:lnTo>
                  <a:lnTo>
                    <a:pt x="451" y="375"/>
                  </a:lnTo>
                  <a:lnTo>
                    <a:pt x="438" y="366"/>
                  </a:lnTo>
                  <a:lnTo>
                    <a:pt x="433" y="363"/>
                  </a:lnTo>
                  <a:lnTo>
                    <a:pt x="673" y="363"/>
                  </a:lnTo>
                  <a:lnTo>
                    <a:pt x="673" y="363"/>
                  </a:lnTo>
                  <a:lnTo>
                    <a:pt x="680" y="380"/>
                  </a:lnTo>
                  <a:lnTo>
                    <a:pt x="691" y="400"/>
                  </a:lnTo>
                  <a:lnTo>
                    <a:pt x="706" y="426"/>
                  </a:lnTo>
                  <a:lnTo>
                    <a:pt x="785" y="549"/>
                  </a:lnTo>
                  <a:lnTo>
                    <a:pt x="788" y="549"/>
                  </a:lnTo>
                  <a:lnTo>
                    <a:pt x="868" y="426"/>
                  </a:lnTo>
                  <a:lnTo>
                    <a:pt x="868" y="426"/>
                  </a:lnTo>
                  <a:lnTo>
                    <a:pt x="883" y="400"/>
                  </a:lnTo>
                  <a:lnTo>
                    <a:pt x="894" y="380"/>
                  </a:lnTo>
                  <a:lnTo>
                    <a:pt x="900" y="368"/>
                  </a:lnTo>
                  <a:lnTo>
                    <a:pt x="901" y="363"/>
                  </a:lnTo>
                  <a:lnTo>
                    <a:pt x="1143" y="363"/>
                  </a:lnTo>
                  <a:lnTo>
                    <a:pt x="1143" y="363"/>
                  </a:lnTo>
                  <a:lnTo>
                    <a:pt x="1138" y="366"/>
                  </a:lnTo>
                  <a:lnTo>
                    <a:pt x="1125" y="374"/>
                  </a:lnTo>
                  <a:lnTo>
                    <a:pt x="1116" y="381"/>
                  </a:lnTo>
                  <a:lnTo>
                    <a:pt x="1106" y="391"/>
                  </a:lnTo>
                  <a:lnTo>
                    <a:pt x="1094" y="402"/>
                  </a:lnTo>
                  <a:lnTo>
                    <a:pt x="1082" y="417"/>
                  </a:lnTo>
                  <a:lnTo>
                    <a:pt x="1082" y="417"/>
                  </a:lnTo>
                  <a:close/>
                  <a:moveTo>
                    <a:pt x="1617" y="679"/>
                  </a:moveTo>
                  <a:lnTo>
                    <a:pt x="1445" y="679"/>
                  </a:lnTo>
                  <a:lnTo>
                    <a:pt x="1445" y="795"/>
                  </a:lnTo>
                  <a:lnTo>
                    <a:pt x="1445" y="795"/>
                  </a:lnTo>
                  <a:lnTo>
                    <a:pt x="1446" y="810"/>
                  </a:lnTo>
                  <a:lnTo>
                    <a:pt x="1448" y="820"/>
                  </a:lnTo>
                  <a:lnTo>
                    <a:pt x="1450" y="830"/>
                  </a:lnTo>
                  <a:lnTo>
                    <a:pt x="1452" y="837"/>
                  </a:lnTo>
                  <a:lnTo>
                    <a:pt x="1457" y="847"/>
                  </a:lnTo>
                  <a:lnTo>
                    <a:pt x="1459" y="850"/>
                  </a:lnTo>
                  <a:lnTo>
                    <a:pt x="1224" y="850"/>
                  </a:lnTo>
                  <a:lnTo>
                    <a:pt x="1224" y="850"/>
                  </a:lnTo>
                  <a:lnTo>
                    <a:pt x="1226" y="847"/>
                  </a:lnTo>
                  <a:lnTo>
                    <a:pt x="1231" y="838"/>
                  </a:lnTo>
                  <a:lnTo>
                    <a:pt x="1234" y="830"/>
                  </a:lnTo>
                  <a:lnTo>
                    <a:pt x="1235" y="820"/>
                  </a:lnTo>
                  <a:lnTo>
                    <a:pt x="1237" y="810"/>
                  </a:lnTo>
                  <a:lnTo>
                    <a:pt x="1237" y="795"/>
                  </a:lnTo>
                  <a:lnTo>
                    <a:pt x="1237" y="417"/>
                  </a:lnTo>
                  <a:lnTo>
                    <a:pt x="1237" y="417"/>
                  </a:lnTo>
                  <a:lnTo>
                    <a:pt x="1237" y="405"/>
                  </a:lnTo>
                  <a:lnTo>
                    <a:pt x="1235" y="393"/>
                  </a:lnTo>
                  <a:lnTo>
                    <a:pt x="1234" y="384"/>
                  </a:lnTo>
                  <a:lnTo>
                    <a:pt x="1231" y="376"/>
                  </a:lnTo>
                  <a:lnTo>
                    <a:pt x="1226" y="367"/>
                  </a:lnTo>
                  <a:lnTo>
                    <a:pt x="1224" y="363"/>
                  </a:lnTo>
                  <a:lnTo>
                    <a:pt x="1617" y="363"/>
                  </a:lnTo>
                  <a:lnTo>
                    <a:pt x="1617" y="363"/>
                  </a:lnTo>
                  <a:lnTo>
                    <a:pt x="1638" y="365"/>
                  </a:lnTo>
                  <a:lnTo>
                    <a:pt x="1657" y="366"/>
                  </a:lnTo>
                  <a:lnTo>
                    <a:pt x="1676" y="369"/>
                  </a:lnTo>
                  <a:lnTo>
                    <a:pt x="1694" y="374"/>
                  </a:lnTo>
                  <a:lnTo>
                    <a:pt x="1711" y="380"/>
                  </a:lnTo>
                  <a:lnTo>
                    <a:pt x="1727" y="387"/>
                  </a:lnTo>
                  <a:lnTo>
                    <a:pt x="1741" y="394"/>
                  </a:lnTo>
                  <a:lnTo>
                    <a:pt x="1754" y="404"/>
                  </a:lnTo>
                  <a:lnTo>
                    <a:pt x="1766" y="414"/>
                  </a:lnTo>
                  <a:lnTo>
                    <a:pt x="1776" y="426"/>
                  </a:lnTo>
                  <a:lnTo>
                    <a:pt x="1786" y="439"/>
                  </a:lnTo>
                  <a:lnTo>
                    <a:pt x="1793" y="453"/>
                  </a:lnTo>
                  <a:lnTo>
                    <a:pt x="1799" y="469"/>
                  </a:lnTo>
                  <a:lnTo>
                    <a:pt x="1804" y="485"/>
                  </a:lnTo>
                  <a:lnTo>
                    <a:pt x="1806" y="503"/>
                  </a:lnTo>
                  <a:lnTo>
                    <a:pt x="1807" y="522"/>
                  </a:lnTo>
                  <a:lnTo>
                    <a:pt x="1807" y="522"/>
                  </a:lnTo>
                  <a:lnTo>
                    <a:pt x="1806" y="541"/>
                  </a:lnTo>
                  <a:lnTo>
                    <a:pt x="1802" y="557"/>
                  </a:lnTo>
                  <a:lnTo>
                    <a:pt x="1799" y="574"/>
                  </a:lnTo>
                  <a:lnTo>
                    <a:pt x="1792" y="589"/>
                  </a:lnTo>
                  <a:lnTo>
                    <a:pt x="1785" y="603"/>
                  </a:lnTo>
                  <a:lnTo>
                    <a:pt x="1775" y="616"/>
                  </a:lnTo>
                  <a:lnTo>
                    <a:pt x="1765" y="628"/>
                  </a:lnTo>
                  <a:lnTo>
                    <a:pt x="1753" y="638"/>
                  </a:lnTo>
                  <a:lnTo>
                    <a:pt x="1740" y="648"/>
                  </a:lnTo>
                  <a:lnTo>
                    <a:pt x="1724" y="656"/>
                  </a:lnTo>
                  <a:lnTo>
                    <a:pt x="1709" y="663"/>
                  </a:lnTo>
                  <a:lnTo>
                    <a:pt x="1692" y="669"/>
                  </a:lnTo>
                  <a:lnTo>
                    <a:pt x="1675" y="673"/>
                  </a:lnTo>
                  <a:lnTo>
                    <a:pt x="1656" y="676"/>
                  </a:lnTo>
                  <a:lnTo>
                    <a:pt x="1637" y="679"/>
                  </a:lnTo>
                  <a:lnTo>
                    <a:pt x="1617" y="679"/>
                  </a:lnTo>
                  <a:lnTo>
                    <a:pt x="1617" y="679"/>
                  </a:lnTo>
                  <a:close/>
                  <a:moveTo>
                    <a:pt x="2420" y="477"/>
                  </a:moveTo>
                  <a:lnTo>
                    <a:pt x="2420" y="477"/>
                  </a:lnTo>
                  <a:lnTo>
                    <a:pt x="2415" y="474"/>
                  </a:lnTo>
                  <a:lnTo>
                    <a:pt x="2404" y="470"/>
                  </a:lnTo>
                  <a:lnTo>
                    <a:pt x="2396" y="467"/>
                  </a:lnTo>
                  <a:lnTo>
                    <a:pt x="2386" y="465"/>
                  </a:lnTo>
                  <a:lnTo>
                    <a:pt x="2374" y="464"/>
                  </a:lnTo>
                  <a:lnTo>
                    <a:pt x="2361" y="463"/>
                  </a:lnTo>
                  <a:lnTo>
                    <a:pt x="2125" y="463"/>
                  </a:lnTo>
                  <a:lnTo>
                    <a:pt x="2125" y="581"/>
                  </a:lnTo>
                  <a:lnTo>
                    <a:pt x="2315" y="581"/>
                  </a:lnTo>
                  <a:lnTo>
                    <a:pt x="2315" y="581"/>
                  </a:lnTo>
                  <a:lnTo>
                    <a:pt x="2339" y="579"/>
                  </a:lnTo>
                  <a:lnTo>
                    <a:pt x="2360" y="577"/>
                  </a:lnTo>
                  <a:lnTo>
                    <a:pt x="2377" y="574"/>
                  </a:lnTo>
                  <a:lnTo>
                    <a:pt x="2377" y="689"/>
                  </a:lnTo>
                  <a:lnTo>
                    <a:pt x="2377" y="689"/>
                  </a:lnTo>
                  <a:lnTo>
                    <a:pt x="2373" y="688"/>
                  </a:lnTo>
                  <a:lnTo>
                    <a:pt x="2360" y="684"/>
                  </a:lnTo>
                  <a:lnTo>
                    <a:pt x="2339" y="681"/>
                  </a:lnTo>
                  <a:lnTo>
                    <a:pt x="2326" y="680"/>
                  </a:lnTo>
                  <a:lnTo>
                    <a:pt x="2315" y="679"/>
                  </a:lnTo>
                  <a:lnTo>
                    <a:pt x="2125" y="679"/>
                  </a:lnTo>
                  <a:lnTo>
                    <a:pt x="2125" y="795"/>
                  </a:lnTo>
                  <a:lnTo>
                    <a:pt x="2125" y="795"/>
                  </a:lnTo>
                  <a:lnTo>
                    <a:pt x="2125" y="808"/>
                  </a:lnTo>
                  <a:lnTo>
                    <a:pt x="2128" y="820"/>
                  </a:lnTo>
                  <a:lnTo>
                    <a:pt x="2130" y="830"/>
                  </a:lnTo>
                  <a:lnTo>
                    <a:pt x="2132" y="837"/>
                  </a:lnTo>
                  <a:lnTo>
                    <a:pt x="2137" y="846"/>
                  </a:lnTo>
                  <a:lnTo>
                    <a:pt x="2140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4" y="846"/>
                  </a:lnTo>
                  <a:lnTo>
                    <a:pt x="1909" y="837"/>
                  </a:lnTo>
                  <a:lnTo>
                    <a:pt x="1912" y="830"/>
                  </a:lnTo>
                  <a:lnTo>
                    <a:pt x="1915" y="820"/>
                  </a:lnTo>
                  <a:lnTo>
                    <a:pt x="1916" y="808"/>
                  </a:lnTo>
                  <a:lnTo>
                    <a:pt x="1917" y="795"/>
                  </a:lnTo>
                  <a:lnTo>
                    <a:pt x="1917" y="417"/>
                  </a:lnTo>
                  <a:lnTo>
                    <a:pt x="1917" y="417"/>
                  </a:lnTo>
                  <a:lnTo>
                    <a:pt x="1916" y="404"/>
                  </a:lnTo>
                  <a:lnTo>
                    <a:pt x="1915" y="393"/>
                  </a:lnTo>
                  <a:lnTo>
                    <a:pt x="1912" y="384"/>
                  </a:lnTo>
                  <a:lnTo>
                    <a:pt x="1909" y="376"/>
                  </a:lnTo>
                  <a:lnTo>
                    <a:pt x="1904" y="367"/>
                  </a:lnTo>
                  <a:lnTo>
                    <a:pt x="1902" y="363"/>
                  </a:lnTo>
                  <a:lnTo>
                    <a:pt x="2420" y="363"/>
                  </a:lnTo>
                  <a:lnTo>
                    <a:pt x="2420" y="4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4799806" y="579909"/>
              <a:ext cx="19050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4860131" y="613247"/>
              <a:ext cx="138112" cy="122237"/>
            </a:xfrm>
            <a:custGeom>
              <a:avLst/>
              <a:gdLst>
                <a:gd name="T0" fmla="*/ 306 w 350"/>
                <a:gd name="T1" fmla="*/ 94 h 308"/>
                <a:gd name="T2" fmla="*/ 305 w 350"/>
                <a:gd name="T3" fmla="*/ 82 h 308"/>
                <a:gd name="T4" fmla="*/ 300 w 350"/>
                <a:gd name="T5" fmla="*/ 60 h 308"/>
                <a:gd name="T6" fmla="*/ 289 w 350"/>
                <a:gd name="T7" fmla="*/ 45 h 308"/>
                <a:gd name="T8" fmla="*/ 271 w 350"/>
                <a:gd name="T9" fmla="*/ 37 h 308"/>
                <a:gd name="T10" fmla="*/ 259 w 350"/>
                <a:gd name="T11" fmla="*/ 35 h 308"/>
                <a:gd name="T12" fmla="*/ 244 w 350"/>
                <a:gd name="T13" fmla="*/ 38 h 308"/>
                <a:gd name="T14" fmla="*/ 232 w 350"/>
                <a:gd name="T15" fmla="*/ 43 h 308"/>
                <a:gd name="T16" fmla="*/ 221 w 350"/>
                <a:gd name="T17" fmla="*/ 50 h 308"/>
                <a:gd name="T18" fmla="*/ 213 w 350"/>
                <a:gd name="T19" fmla="*/ 61 h 308"/>
                <a:gd name="T20" fmla="*/ 201 w 350"/>
                <a:gd name="T21" fmla="*/ 87 h 308"/>
                <a:gd name="T22" fmla="*/ 197 w 350"/>
                <a:gd name="T23" fmla="*/ 118 h 308"/>
                <a:gd name="T24" fmla="*/ 153 w 350"/>
                <a:gd name="T25" fmla="*/ 308 h 308"/>
                <a:gd name="T26" fmla="*/ 153 w 350"/>
                <a:gd name="T27" fmla="*/ 94 h 308"/>
                <a:gd name="T28" fmla="*/ 151 w 350"/>
                <a:gd name="T29" fmla="*/ 70 h 308"/>
                <a:gd name="T30" fmla="*/ 143 w 350"/>
                <a:gd name="T31" fmla="*/ 51 h 308"/>
                <a:gd name="T32" fmla="*/ 129 w 350"/>
                <a:gd name="T33" fmla="*/ 40 h 308"/>
                <a:gd name="T34" fmla="*/ 107 w 350"/>
                <a:gd name="T35" fmla="*/ 35 h 308"/>
                <a:gd name="T36" fmla="*/ 98 w 350"/>
                <a:gd name="T37" fmla="*/ 37 h 308"/>
                <a:gd name="T38" fmla="*/ 85 w 350"/>
                <a:gd name="T39" fmla="*/ 40 h 308"/>
                <a:gd name="T40" fmla="*/ 74 w 350"/>
                <a:gd name="T41" fmla="*/ 46 h 308"/>
                <a:gd name="T42" fmla="*/ 64 w 350"/>
                <a:gd name="T43" fmla="*/ 55 h 308"/>
                <a:gd name="T44" fmla="*/ 53 w 350"/>
                <a:gd name="T45" fmla="*/ 73 h 308"/>
                <a:gd name="T46" fmla="*/ 45 w 350"/>
                <a:gd name="T47" fmla="*/ 101 h 308"/>
                <a:gd name="T48" fmla="*/ 44 w 350"/>
                <a:gd name="T49" fmla="*/ 308 h 308"/>
                <a:gd name="T50" fmla="*/ 0 w 350"/>
                <a:gd name="T51" fmla="*/ 7 h 308"/>
                <a:gd name="T52" fmla="*/ 41 w 350"/>
                <a:gd name="T53" fmla="*/ 46 h 308"/>
                <a:gd name="T54" fmla="*/ 44 w 350"/>
                <a:gd name="T55" fmla="*/ 46 h 308"/>
                <a:gd name="T56" fmla="*/ 52 w 350"/>
                <a:gd name="T57" fmla="*/ 32 h 308"/>
                <a:gd name="T58" fmla="*/ 67 w 350"/>
                <a:gd name="T59" fmla="*/ 16 h 308"/>
                <a:gd name="T60" fmla="*/ 87 w 350"/>
                <a:gd name="T61" fmla="*/ 5 h 308"/>
                <a:gd name="T62" fmla="*/ 118 w 350"/>
                <a:gd name="T63" fmla="*/ 0 h 308"/>
                <a:gd name="T64" fmla="*/ 134 w 350"/>
                <a:gd name="T65" fmla="*/ 1 h 308"/>
                <a:gd name="T66" fmla="*/ 158 w 350"/>
                <a:gd name="T67" fmla="*/ 10 h 308"/>
                <a:gd name="T68" fmla="*/ 176 w 350"/>
                <a:gd name="T69" fmla="*/ 23 h 308"/>
                <a:gd name="T70" fmla="*/ 187 w 350"/>
                <a:gd name="T71" fmla="*/ 38 h 308"/>
                <a:gd name="T72" fmla="*/ 193 w 350"/>
                <a:gd name="T73" fmla="*/ 46 h 308"/>
                <a:gd name="T74" fmla="*/ 197 w 350"/>
                <a:gd name="T75" fmla="*/ 39 h 308"/>
                <a:gd name="T76" fmla="*/ 210 w 350"/>
                <a:gd name="T77" fmla="*/ 23 h 308"/>
                <a:gd name="T78" fmla="*/ 229 w 350"/>
                <a:gd name="T79" fmla="*/ 10 h 308"/>
                <a:gd name="T80" fmla="*/ 254 w 350"/>
                <a:gd name="T81" fmla="*/ 1 h 308"/>
                <a:gd name="T82" fmla="*/ 269 w 350"/>
                <a:gd name="T83" fmla="*/ 0 h 308"/>
                <a:gd name="T84" fmla="*/ 296 w 350"/>
                <a:gd name="T85" fmla="*/ 4 h 308"/>
                <a:gd name="T86" fmla="*/ 311 w 350"/>
                <a:gd name="T87" fmla="*/ 9 h 308"/>
                <a:gd name="T88" fmla="*/ 323 w 350"/>
                <a:gd name="T89" fmla="*/ 16 h 308"/>
                <a:gd name="T90" fmla="*/ 334 w 350"/>
                <a:gd name="T91" fmla="*/ 27 h 308"/>
                <a:gd name="T92" fmla="*/ 342 w 350"/>
                <a:gd name="T93" fmla="*/ 39 h 308"/>
                <a:gd name="T94" fmla="*/ 348 w 350"/>
                <a:gd name="T95" fmla="*/ 55 h 308"/>
                <a:gd name="T96" fmla="*/ 350 w 350"/>
                <a:gd name="T97" fmla="*/ 82 h 308"/>
                <a:gd name="T98" fmla="*/ 306 w 350"/>
                <a:gd name="T9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308">
                  <a:moveTo>
                    <a:pt x="306" y="308"/>
                  </a:moveTo>
                  <a:lnTo>
                    <a:pt x="306" y="94"/>
                  </a:lnTo>
                  <a:lnTo>
                    <a:pt x="306" y="94"/>
                  </a:lnTo>
                  <a:lnTo>
                    <a:pt x="305" y="82"/>
                  </a:lnTo>
                  <a:lnTo>
                    <a:pt x="304" y="70"/>
                  </a:lnTo>
                  <a:lnTo>
                    <a:pt x="300" y="60"/>
                  </a:lnTo>
                  <a:lnTo>
                    <a:pt x="296" y="51"/>
                  </a:lnTo>
                  <a:lnTo>
                    <a:pt x="289" y="45"/>
                  </a:lnTo>
                  <a:lnTo>
                    <a:pt x="282" y="40"/>
                  </a:lnTo>
                  <a:lnTo>
                    <a:pt x="271" y="37"/>
                  </a:lnTo>
                  <a:lnTo>
                    <a:pt x="259" y="35"/>
                  </a:lnTo>
                  <a:lnTo>
                    <a:pt x="259" y="35"/>
                  </a:lnTo>
                  <a:lnTo>
                    <a:pt x="252" y="37"/>
                  </a:lnTo>
                  <a:lnTo>
                    <a:pt x="244" y="38"/>
                  </a:lnTo>
                  <a:lnTo>
                    <a:pt x="238" y="40"/>
                  </a:lnTo>
                  <a:lnTo>
                    <a:pt x="232" y="43"/>
                  </a:lnTo>
                  <a:lnTo>
                    <a:pt x="226" y="46"/>
                  </a:lnTo>
                  <a:lnTo>
                    <a:pt x="221" y="50"/>
                  </a:lnTo>
                  <a:lnTo>
                    <a:pt x="216" y="55"/>
                  </a:lnTo>
                  <a:lnTo>
                    <a:pt x="213" y="61"/>
                  </a:lnTo>
                  <a:lnTo>
                    <a:pt x="205" y="73"/>
                  </a:lnTo>
                  <a:lnTo>
                    <a:pt x="201" y="87"/>
                  </a:lnTo>
                  <a:lnTo>
                    <a:pt x="198" y="102"/>
                  </a:lnTo>
                  <a:lnTo>
                    <a:pt x="197" y="118"/>
                  </a:lnTo>
                  <a:lnTo>
                    <a:pt x="197" y="308"/>
                  </a:lnTo>
                  <a:lnTo>
                    <a:pt x="153" y="308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3" y="82"/>
                  </a:lnTo>
                  <a:lnTo>
                    <a:pt x="151" y="70"/>
                  </a:lnTo>
                  <a:lnTo>
                    <a:pt x="147" y="60"/>
                  </a:lnTo>
                  <a:lnTo>
                    <a:pt x="143" y="51"/>
                  </a:lnTo>
                  <a:lnTo>
                    <a:pt x="136" y="45"/>
                  </a:lnTo>
                  <a:lnTo>
                    <a:pt x="129" y="40"/>
                  </a:lnTo>
                  <a:lnTo>
                    <a:pt x="118" y="37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98" y="37"/>
                  </a:lnTo>
                  <a:lnTo>
                    <a:pt x="92" y="38"/>
                  </a:lnTo>
                  <a:lnTo>
                    <a:pt x="85" y="40"/>
                  </a:lnTo>
                  <a:lnTo>
                    <a:pt x="79" y="43"/>
                  </a:lnTo>
                  <a:lnTo>
                    <a:pt x="74" y="46"/>
                  </a:lnTo>
                  <a:lnTo>
                    <a:pt x="68" y="50"/>
                  </a:lnTo>
                  <a:lnTo>
                    <a:pt x="64" y="55"/>
                  </a:lnTo>
                  <a:lnTo>
                    <a:pt x="59" y="61"/>
                  </a:lnTo>
                  <a:lnTo>
                    <a:pt x="53" y="73"/>
                  </a:lnTo>
                  <a:lnTo>
                    <a:pt x="49" y="87"/>
                  </a:lnTo>
                  <a:lnTo>
                    <a:pt x="45" y="101"/>
                  </a:lnTo>
                  <a:lnTo>
                    <a:pt x="44" y="117"/>
                  </a:lnTo>
                  <a:lnTo>
                    <a:pt x="44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3" y="7"/>
                  </a:lnTo>
                  <a:lnTo>
                    <a:pt x="41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7" y="39"/>
                  </a:lnTo>
                  <a:lnTo>
                    <a:pt x="52" y="32"/>
                  </a:lnTo>
                  <a:lnTo>
                    <a:pt x="58" y="23"/>
                  </a:lnTo>
                  <a:lnTo>
                    <a:pt x="67" y="16"/>
                  </a:lnTo>
                  <a:lnTo>
                    <a:pt x="77" y="10"/>
                  </a:lnTo>
                  <a:lnTo>
                    <a:pt x="87" y="5"/>
                  </a:lnTo>
                  <a:lnTo>
                    <a:pt x="102" y="1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34" y="1"/>
                  </a:lnTo>
                  <a:lnTo>
                    <a:pt x="147" y="5"/>
                  </a:lnTo>
                  <a:lnTo>
                    <a:pt x="158" y="10"/>
                  </a:lnTo>
                  <a:lnTo>
                    <a:pt x="168" y="16"/>
                  </a:lnTo>
                  <a:lnTo>
                    <a:pt x="176" y="23"/>
                  </a:lnTo>
                  <a:lnTo>
                    <a:pt x="182" y="31"/>
                  </a:lnTo>
                  <a:lnTo>
                    <a:pt x="187" y="38"/>
                  </a:lnTo>
                  <a:lnTo>
                    <a:pt x="191" y="46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7" y="39"/>
                  </a:lnTo>
                  <a:lnTo>
                    <a:pt x="203" y="32"/>
                  </a:lnTo>
                  <a:lnTo>
                    <a:pt x="210" y="23"/>
                  </a:lnTo>
                  <a:lnTo>
                    <a:pt x="219" y="16"/>
                  </a:lnTo>
                  <a:lnTo>
                    <a:pt x="229" y="10"/>
                  </a:lnTo>
                  <a:lnTo>
                    <a:pt x="241" y="5"/>
                  </a:lnTo>
                  <a:lnTo>
                    <a:pt x="254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87" y="1"/>
                  </a:lnTo>
                  <a:lnTo>
                    <a:pt x="296" y="4"/>
                  </a:lnTo>
                  <a:lnTo>
                    <a:pt x="304" y="6"/>
                  </a:lnTo>
                  <a:lnTo>
                    <a:pt x="311" y="9"/>
                  </a:lnTo>
                  <a:lnTo>
                    <a:pt x="317" y="12"/>
                  </a:lnTo>
                  <a:lnTo>
                    <a:pt x="323" y="16"/>
                  </a:lnTo>
                  <a:lnTo>
                    <a:pt x="330" y="21"/>
                  </a:lnTo>
                  <a:lnTo>
                    <a:pt x="334" y="27"/>
                  </a:lnTo>
                  <a:lnTo>
                    <a:pt x="338" y="33"/>
                  </a:lnTo>
                  <a:lnTo>
                    <a:pt x="342" y="39"/>
                  </a:lnTo>
                  <a:lnTo>
                    <a:pt x="345" y="46"/>
                  </a:lnTo>
                  <a:lnTo>
                    <a:pt x="348" y="55"/>
                  </a:lnTo>
                  <a:lnTo>
                    <a:pt x="349" y="63"/>
                  </a:lnTo>
                  <a:lnTo>
                    <a:pt x="350" y="82"/>
                  </a:lnTo>
                  <a:lnTo>
                    <a:pt x="350" y="308"/>
                  </a:lnTo>
                  <a:lnTo>
                    <a:pt x="306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56"/>
            <p:cNvSpPr>
              <a:spLocks noEditPoints="1"/>
            </p:cNvSpPr>
            <p:nvPr/>
          </p:nvSpPr>
          <p:spPr bwMode="auto">
            <a:xfrm>
              <a:off x="5034756" y="613247"/>
              <a:ext cx="88900" cy="166687"/>
            </a:xfrm>
            <a:custGeom>
              <a:avLst/>
              <a:gdLst>
                <a:gd name="T0" fmla="*/ 40 w 224"/>
                <a:gd name="T1" fmla="*/ 46 h 419"/>
                <a:gd name="T2" fmla="*/ 44 w 224"/>
                <a:gd name="T3" fmla="*/ 46 h 419"/>
                <a:gd name="T4" fmla="*/ 52 w 224"/>
                <a:gd name="T5" fmla="*/ 32 h 419"/>
                <a:gd name="T6" fmla="*/ 69 w 224"/>
                <a:gd name="T7" fmla="*/ 15 h 419"/>
                <a:gd name="T8" fmla="*/ 82 w 224"/>
                <a:gd name="T9" fmla="*/ 7 h 419"/>
                <a:gd name="T10" fmla="*/ 99 w 224"/>
                <a:gd name="T11" fmla="*/ 3 h 419"/>
                <a:gd name="T12" fmla="*/ 120 w 224"/>
                <a:gd name="T13" fmla="*/ 0 h 419"/>
                <a:gd name="T14" fmla="*/ 135 w 224"/>
                <a:gd name="T15" fmla="*/ 1 h 419"/>
                <a:gd name="T16" fmla="*/ 162 w 224"/>
                <a:gd name="T17" fmla="*/ 7 h 419"/>
                <a:gd name="T18" fmla="*/ 182 w 224"/>
                <a:gd name="T19" fmla="*/ 18 h 419"/>
                <a:gd name="T20" fmla="*/ 198 w 224"/>
                <a:gd name="T21" fmla="*/ 34 h 419"/>
                <a:gd name="T22" fmla="*/ 209 w 224"/>
                <a:gd name="T23" fmla="*/ 54 h 419"/>
                <a:gd name="T24" fmla="*/ 218 w 224"/>
                <a:gd name="T25" fmla="*/ 77 h 419"/>
                <a:gd name="T26" fmla="*/ 221 w 224"/>
                <a:gd name="T27" fmla="*/ 105 h 419"/>
                <a:gd name="T28" fmla="*/ 224 w 224"/>
                <a:gd name="T29" fmla="*/ 150 h 419"/>
                <a:gd name="T30" fmla="*/ 224 w 224"/>
                <a:gd name="T31" fmla="*/ 169 h 419"/>
                <a:gd name="T32" fmla="*/ 220 w 224"/>
                <a:gd name="T33" fmla="*/ 205 h 419"/>
                <a:gd name="T34" fmla="*/ 211 w 224"/>
                <a:gd name="T35" fmla="*/ 235 h 419"/>
                <a:gd name="T36" fmla="*/ 199 w 224"/>
                <a:gd name="T37" fmla="*/ 261 h 419"/>
                <a:gd name="T38" fmla="*/ 182 w 224"/>
                <a:gd name="T39" fmla="*/ 283 h 419"/>
                <a:gd name="T40" fmla="*/ 160 w 224"/>
                <a:gd name="T41" fmla="*/ 298 h 419"/>
                <a:gd name="T42" fmla="*/ 134 w 224"/>
                <a:gd name="T43" fmla="*/ 309 h 419"/>
                <a:gd name="T44" fmla="*/ 99 w 224"/>
                <a:gd name="T45" fmla="*/ 315 h 419"/>
                <a:gd name="T46" fmla="*/ 44 w 224"/>
                <a:gd name="T47" fmla="*/ 315 h 419"/>
                <a:gd name="T48" fmla="*/ 0 w 224"/>
                <a:gd name="T49" fmla="*/ 419 h 419"/>
                <a:gd name="T50" fmla="*/ 33 w 224"/>
                <a:gd name="T51" fmla="*/ 7 h 419"/>
                <a:gd name="T52" fmla="*/ 76 w 224"/>
                <a:gd name="T53" fmla="*/ 285 h 419"/>
                <a:gd name="T54" fmla="*/ 91 w 224"/>
                <a:gd name="T55" fmla="*/ 284 h 419"/>
                <a:gd name="T56" fmla="*/ 117 w 224"/>
                <a:gd name="T57" fmla="*/ 279 h 419"/>
                <a:gd name="T58" fmla="*/ 137 w 224"/>
                <a:gd name="T59" fmla="*/ 270 h 419"/>
                <a:gd name="T60" fmla="*/ 153 w 224"/>
                <a:gd name="T61" fmla="*/ 257 h 419"/>
                <a:gd name="T62" fmla="*/ 164 w 224"/>
                <a:gd name="T63" fmla="*/ 239 h 419"/>
                <a:gd name="T64" fmla="*/ 172 w 224"/>
                <a:gd name="T65" fmla="*/ 218 h 419"/>
                <a:gd name="T66" fmla="*/ 177 w 224"/>
                <a:gd name="T67" fmla="*/ 193 h 419"/>
                <a:gd name="T68" fmla="*/ 180 w 224"/>
                <a:gd name="T69" fmla="*/ 149 h 419"/>
                <a:gd name="T70" fmla="*/ 179 w 224"/>
                <a:gd name="T71" fmla="*/ 128 h 419"/>
                <a:gd name="T72" fmla="*/ 174 w 224"/>
                <a:gd name="T73" fmla="*/ 88 h 419"/>
                <a:gd name="T74" fmla="*/ 168 w 224"/>
                <a:gd name="T75" fmla="*/ 71 h 419"/>
                <a:gd name="T76" fmla="*/ 159 w 224"/>
                <a:gd name="T77" fmla="*/ 56 h 419"/>
                <a:gd name="T78" fmla="*/ 147 w 224"/>
                <a:gd name="T79" fmla="*/ 45 h 419"/>
                <a:gd name="T80" fmla="*/ 131 w 224"/>
                <a:gd name="T81" fmla="*/ 38 h 419"/>
                <a:gd name="T82" fmla="*/ 112 w 224"/>
                <a:gd name="T83" fmla="*/ 35 h 419"/>
                <a:gd name="T84" fmla="*/ 103 w 224"/>
                <a:gd name="T85" fmla="*/ 37 h 419"/>
                <a:gd name="T86" fmla="*/ 87 w 224"/>
                <a:gd name="T87" fmla="*/ 40 h 419"/>
                <a:gd name="T88" fmla="*/ 74 w 224"/>
                <a:gd name="T89" fmla="*/ 48 h 419"/>
                <a:gd name="T90" fmla="*/ 64 w 224"/>
                <a:gd name="T91" fmla="*/ 59 h 419"/>
                <a:gd name="T92" fmla="*/ 53 w 224"/>
                <a:gd name="T93" fmla="*/ 79 h 419"/>
                <a:gd name="T94" fmla="*/ 45 w 224"/>
                <a:gd name="T95" fmla="*/ 112 h 419"/>
                <a:gd name="T96" fmla="*/ 44 w 224"/>
                <a:gd name="T97" fmla="*/ 28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" h="419">
                  <a:moveTo>
                    <a:pt x="33" y="7"/>
                  </a:moveTo>
                  <a:lnTo>
                    <a:pt x="40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7" y="39"/>
                  </a:lnTo>
                  <a:lnTo>
                    <a:pt x="52" y="32"/>
                  </a:lnTo>
                  <a:lnTo>
                    <a:pt x="59" y="23"/>
                  </a:lnTo>
                  <a:lnTo>
                    <a:pt x="69" y="15"/>
                  </a:lnTo>
                  <a:lnTo>
                    <a:pt x="76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9" y="3"/>
                  </a:lnTo>
                  <a:lnTo>
                    <a:pt x="109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1"/>
                  </a:lnTo>
                  <a:lnTo>
                    <a:pt x="149" y="4"/>
                  </a:lnTo>
                  <a:lnTo>
                    <a:pt x="162" y="7"/>
                  </a:lnTo>
                  <a:lnTo>
                    <a:pt x="172" y="12"/>
                  </a:lnTo>
                  <a:lnTo>
                    <a:pt x="182" y="18"/>
                  </a:lnTo>
                  <a:lnTo>
                    <a:pt x="191" y="26"/>
                  </a:lnTo>
                  <a:lnTo>
                    <a:pt x="198" y="34"/>
                  </a:lnTo>
                  <a:lnTo>
                    <a:pt x="204" y="43"/>
                  </a:lnTo>
                  <a:lnTo>
                    <a:pt x="209" y="54"/>
                  </a:lnTo>
                  <a:lnTo>
                    <a:pt x="214" y="65"/>
                  </a:lnTo>
                  <a:lnTo>
                    <a:pt x="218" y="77"/>
                  </a:lnTo>
                  <a:lnTo>
                    <a:pt x="220" y="90"/>
                  </a:lnTo>
                  <a:lnTo>
                    <a:pt x="221" y="105"/>
                  </a:lnTo>
                  <a:lnTo>
                    <a:pt x="224" y="119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69"/>
                  </a:lnTo>
                  <a:lnTo>
                    <a:pt x="222" y="188"/>
                  </a:lnTo>
                  <a:lnTo>
                    <a:pt x="220" y="205"/>
                  </a:lnTo>
                  <a:lnTo>
                    <a:pt x="216" y="221"/>
                  </a:lnTo>
                  <a:lnTo>
                    <a:pt x="211" y="235"/>
                  </a:lnTo>
                  <a:lnTo>
                    <a:pt x="207" y="249"/>
                  </a:lnTo>
                  <a:lnTo>
                    <a:pt x="199" y="261"/>
                  </a:lnTo>
                  <a:lnTo>
                    <a:pt x="192" y="273"/>
                  </a:lnTo>
                  <a:lnTo>
                    <a:pt x="182" y="283"/>
                  </a:lnTo>
                  <a:lnTo>
                    <a:pt x="172" y="291"/>
                  </a:lnTo>
                  <a:lnTo>
                    <a:pt x="160" y="298"/>
                  </a:lnTo>
                  <a:lnTo>
                    <a:pt x="148" y="305"/>
                  </a:lnTo>
                  <a:lnTo>
                    <a:pt x="134" y="309"/>
                  </a:lnTo>
                  <a:lnTo>
                    <a:pt x="117" y="313"/>
                  </a:lnTo>
                  <a:lnTo>
                    <a:pt x="99" y="315"/>
                  </a:lnTo>
                  <a:lnTo>
                    <a:pt x="80" y="315"/>
                  </a:lnTo>
                  <a:lnTo>
                    <a:pt x="44" y="315"/>
                  </a:lnTo>
                  <a:lnTo>
                    <a:pt x="44" y="419"/>
                  </a:lnTo>
                  <a:lnTo>
                    <a:pt x="0" y="419"/>
                  </a:lnTo>
                  <a:lnTo>
                    <a:pt x="0" y="7"/>
                  </a:lnTo>
                  <a:lnTo>
                    <a:pt x="33" y="7"/>
                  </a:lnTo>
                  <a:close/>
                  <a:moveTo>
                    <a:pt x="44" y="285"/>
                  </a:moveTo>
                  <a:lnTo>
                    <a:pt x="76" y="285"/>
                  </a:lnTo>
                  <a:lnTo>
                    <a:pt x="76" y="285"/>
                  </a:lnTo>
                  <a:lnTo>
                    <a:pt x="91" y="284"/>
                  </a:lnTo>
                  <a:lnTo>
                    <a:pt x="104" y="283"/>
                  </a:lnTo>
                  <a:lnTo>
                    <a:pt x="117" y="279"/>
                  </a:lnTo>
                  <a:lnTo>
                    <a:pt x="127" y="275"/>
                  </a:lnTo>
                  <a:lnTo>
                    <a:pt x="137" y="270"/>
                  </a:lnTo>
                  <a:lnTo>
                    <a:pt x="146" y="264"/>
                  </a:lnTo>
                  <a:lnTo>
                    <a:pt x="153" y="257"/>
                  </a:lnTo>
                  <a:lnTo>
                    <a:pt x="159" y="249"/>
                  </a:lnTo>
                  <a:lnTo>
                    <a:pt x="164" y="239"/>
                  </a:lnTo>
                  <a:lnTo>
                    <a:pt x="169" y="229"/>
                  </a:lnTo>
                  <a:lnTo>
                    <a:pt x="172" y="218"/>
                  </a:lnTo>
                  <a:lnTo>
                    <a:pt x="175" y="206"/>
                  </a:lnTo>
                  <a:lnTo>
                    <a:pt x="177" y="193"/>
                  </a:lnTo>
                  <a:lnTo>
                    <a:pt x="179" y="17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79" y="128"/>
                  </a:lnTo>
                  <a:lnTo>
                    <a:pt x="177" y="106"/>
                  </a:lnTo>
                  <a:lnTo>
                    <a:pt x="174" y="88"/>
                  </a:lnTo>
                  <a:lnTo>
                    <a:pt x="171" y="79"/>
                  </a:lnTo>
                  <a:lnTo>
                    <a:pt x="168" y="71"/>
                  </a:lnTo>
                  <a:lnTo>
                    <a:pt x="164" y="63"/>
                  </a:lnTo>
                  <a:lnTo>
                    <a:pt x="159" y="56"/>
                  </a:lnTo>
                  <a:lnTo>
                    <a:pt x="153" y="50"/>
                  </a:lnTo>
                  <a:lnTo>
                    <a:pt x="147" y="45"/>
                  </a:lnTo>
                  <a:lnTo>
                    <a:pt x="140" y="42"/>
                  </a:lnTo>
                  <a:lnTo>
                    <a:pt x="131" y="38"/>
                  </a:lnTo>
                  <a:lnTo>
                    <a:pt x="121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3" y="37"/>
                  </a:lnTo>
                  <a:lnTo>
                    <a:pt x="95" y="38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4" y="48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65"/>
                  </a:lnTo>
                  <a:lnTo>
                    <a:pt x="53" y="79"/>
                  </a:lnTo>
                  <a:lnTo>
                    <a:pt x="47" y="95"/>
                  </a:lnTo>
                  <a:lnTo>
                    <a:pt x="45" y="112"/>
                  </a:lnTo>
                  <a:lnTo>
                    <a:pt x="44" y="130"/>
                  </a:lnTo>
                  <a:lnTo>
                    <a:pt x="44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5153818" y="616422"/>
              <a:ext cx="82550" cy="122237"/>
            </a:xfrm>
            <a:custGeom>
              <a:avLst/>
              <a:gdLst>
                <a:gd name="T0" fmla="*/ 44 w 209"/>
                <a:gd name="T1" fmla="*/ 0 h 308"/>
                <a:gd name="T2" fmla="*/ 44 w 209"/>
                <a:gd name="T3" fmla="*/ 210 h 308"/>
                <a:gd name="T4" fmla="*/ 44 w 209"/>
                <a:gd name="T5" fmla="*/ 210 h 308"/>
                <a:gd name="T6" fmla="*/ 45 w 209"/>
                <a:gd name="T7" fmla="*/ 226 h 308"/>
                <a:gd name="T8" fmla="*/ 46 w 209"/>
                <a:gd name="T9" fmla="*/ 238 h 308"/>
                <a:gd name="T10" fmla="*/ 50 w 209"/>
                <a:gd name="T11" fmla="*/ 249 h 308"/>
                <a:gd name="T12" fmla="*/ 55 w 209"/>
                <a:gd name="T13" fmla="*/ 259 h 308"/>
                <a:gd name="T14" fmla="*/ 62 w 209"/>
                <a:gd name="T15" fmla="*/ 265 h 308"/>
                <a:gd name="T16" fmla="*/ 70 w 209"/>
                <a:gd name="T17" fmla="*/ 270 h 308"/>
                <a:gd name="T18" fmla="*/ 81 w 209"/>
                <a:gd name="T19" fmla="*/ 272 h 308"/>
                <a:gd name="T20" fmla="*/ 95 w 209"/>
                <a:gd name="T21" fmla="*/ 273 h 308"/>
                <a:gd name="T22" fmla="*/ 95 w 209"/>
                <a:gd name="T23" fmla="*/ 273 h 308"/>
                <a:gd name="T24" fmla="*/ 103 w 209"/>
                <a:gd name="T25" fmla="*/ 273 h 308"/>
                <a:gd name="T26" fmla="*/ 112 w 209"/>
                <a:gd name="T27" fmla="*/ 271 h 308"/>
                <a:gd name="T28" fmla="*/ 120 w 209"/>
                <a:gd name="T29" fmla="*/ 268 h 308"/>
                <a:gd name="T30" fmla="*/ 128 w 209"/>
                <a:gd name="T31" fmla="*/ 266 h 308"/>
                <a:gd name="T32" fmla="*/ 134 w 209"/>
                <a:gd name="T33" fmla="*/ 261 h 308"/>
                <a:gd name="T34" fmla="*/ 140 w 209"/>
                <a:gd name="T35" fmla="*/ 256 h 308"/>
                <a:gd name="T36" fmla="*/ 145 w 209"/>
                <a:gd name="T37" fmla="*/ 251 h 308"/>
                <a:gd name="T38" fmla="*/ 149 w 209"/>
                <a:gd name="T39" fmla="*/ 245 h 308"/>
                <a:gd name="T40" fmla="*/ 153 w 209"/>
                <a:gd name="T41" fmla="*/ 238 h 308"/>
                <a:gd name="T42" fmla="*/ 157 w 209"/>
                <a:gd name="T43" fmla="*/ 231 h 308"/>
                <a:gd name="T44" fmla="*/ 162 w 209"/>
                <a:gd name="T45" fmla="*/ 216 h 308"/>
                <a:gd name="T46" fmla="*/ 164 w 209"/>
                <a:gd name="T47" fmla="*/ 199 h 308"/>
                <a:gd name="T48" fmla="*/ 165 w 209"/>
                <a:gd name="T49" fmla="*/ 181 h 308"/>
                <a:gd name="T50" fmla="*/ 165 w 209"/>
                <a:gd name="T51" fmla="*/ 0 h 308"/>
                <a:gd name="T52" fmla="*/ 209 w 209"/>
                <a:gd name="T53" fmla="*/ 0 h 308"/>
                <a:gd name="T54" fmla="*/ 209 w 209"/>
                <a:gd name="T55" fmla="*/ 301 h 308"/>
                <a:gd name="T56" fmla="*/ 176 w 209"/>
                <a:gd name="T57" fmla="*/ 301 h 308"/>
                <a:gd name="T58" fmla="*/ 169 w 209"/>
                <a:gd name="T59" fmla="*/ 263 h 308"/>
                <a:gd name="T60" fmla="*/ 165 w 209"/>
                <a:gd name="T61" fmla="*/ 263 h 308"/>
                <a:gd name="T62" fmla="*/ 165 w 209"/>
                <a:gd name="T63" fmla="*/ 263 h 308"/>
                <a:gd name="T64" fmla="*/ 158 w 209"/>
                <a:gd name="T65" fmla="*/ 274 h 308"/>
                <a:gd name="T66" fmla="*/ 151 w 209"/>
                <a:gd name="T67" fmla="*/ 284 h 308"/>
                <a:gd name="T68" fmla="*/ 141 w 209"/>
                <a:gd name="T69" fmla="*/ 291 h 308"/>
                <a:gd name="T70" fmla="*/ 131 w 209"/>
                <a:gd name="T71" fmla="*/ 298 h 308"/>
                <a:gd name="T72" fmla="*/ 120 w 209"/>
                <a:gd name="T73" fmla="*/ 302 h 308"/>
                <a:gd name="T74" fmla="*/ 109 w 209"/>
                <a:gd name="T75" fmla="*/ 306 h 308"/>
                <a:gd name="T76" fmla="*/ 97 w 209"/>
                <a:gd name="T77" fmla="*/ 308 h 308"/>
                <a:gd name="T78" fmla="*/ 84 w 209"/>
                <a:gd name="T79" fmla="*/ 308 h 308"/>
                <a:gd name="T80" fmla="*/ 84 w 209"/>
                <a:gd name="T81" fmla="*/ 308 h 308"/>
                <a:gd name="T82" fmla="*/ 74 w 209"/>
                <a:gd name="T83" fmla="*/ 308 h 308"/>
                <a:gd name="T84" fmla="*/ 64 w 209"/>
                <a:gd name="T85" fmla="*/ 307 h 308"/>
                <a:gd name="T86" fmla="*/ 56 w 209"/>
                <a:gd name="T87" fmla="*/ 305 h 308"/>
                <a:gd name="T88" fmla="*/ 47 w 209"/>
                <a:gd name="T89" fmla="*/ 302 h 308"/>
                <a:gd name="T90" fmla="*/ 40 w 209"/>
                <a:gd name="T91" fmla="*/ 299 h 308"/>
                <a:gd name="T92" fmla="*/ 33 w 209"/>
                <a:gd name="T93" fmla="*/ 295 h 308"/>
                <a:gd name="T94" fmla="*/ 27 w 209"/>
                <a:gd name="T95" fmla="*/ 290 h 308"/>
                <a:gd name="T96" fmla="*/ 20 w 209"/>
                <a:gd name="T97" fmla="*/ 284 h 308"/>
                <a:gd name="T98" fmla="*/ 16 w 209"/>
                <a:gd name="T99" fmla="*/ 278 h 308"/>
                <a:gd name="T100" fmla="*/ 12 w 209"/>
                <a:gd name="T101" fmla="*/ 272 h 308"/>
                <a:gd name="T102" fmla="*/ 8 w 209"/>
                <a:gd name="T103" fmla="*/ 265 h 308"/>
                <a:gd name="T104" fmla="*/ 5 w 209"/>
                <a:gd name="T105" fmla="*/ 256 h 308"/>
                <a:gd name="T106" fmla="*/ 2 w 209"/>
                <a:gd name="T107" fmla="*/ 248 h 308"/>
                <a:gd name="T108" fmla="*/ 1 w 209"/>
                <a:gd name="T109" fmla="*/ 238 h 308"/>
                <a:gd name="T110" fmla="*/ 0 w 209"/>
                <a:gd name="T111" fmla="*/ 218 h 308"/>
                <a:gd name="T112" fmla="*/ 0 w 209"/>
                <a:gd name="T113" fmla="*/ 0 h 308"/>
                <a:gd name="T114" fmla="*/ 44 w 209"/>
                <a:gd name="T1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08">
                  <a:moveTo>
                    <a:pt x="44" y="0"/>
                  </a:moveTo>
                  <a:lnTo>
                    <a:pt x="44" y="210"/>
                  </a:lnTo>
                  <a:lnTo>
                    <a:pt x="44" y="210"/>
                  </a:lnTo>
                  <a:lnTo>
                    <a:pt x="45" y="226"/>
                  </a:lnTo>
                  <a:lnTo>
                    <a:pt x="46" y="238"/>
                  </a:lnTo>
                  <a:lnTo>
                    <a:pt x="50" y="249"/>
                  </a:lnTo>
                  <a:lnTo>
                    <a:pt x="55" y="259"/>
                  </a:lnTo>
                  <a:lnTo>
                    <a:pt x="62" y="265"/>
                  </a:lnTo>
                  <a:lnTo>
                    <a:pt x="70" y="270"/>
                  </a:lnTo>
                  <a:lnTo>
                    <a:pt x="81" y="272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103" y="273"/>
                  </a:lnTo>
                  <a:lnTo>
                    <a:pt x="112" y="271"/>
                  </a:lnTo>
                  <a:lnTo>
                    <a:pt x="120" y="268"/>
                  </a:lnTo>
                  <a:lnTo>
                    <a:pt x="128" y="266"/>
                  </a:lnTo>
                  <a:lnTo>
                    <a:pt x="134" y="261"/>
                  </a:lnTo>
                  <a:lnTo>
                    <a:pt x="140" y="256"/>
                  </a:lnTo>
                  <a:lnTo>
                    <a:pt x="145" y="251"/>
                  </a:lnTo>
                  <a:lnTo>
                    <a:pt x="149" y="245"/>
                  </a:lnTo>
                  <a:lnTo>
                    <a:pt x="153" y="238"/>
                  </a:lnTo>
                  <a:lnTo>
                    <a:pt x="157" y="231"/>
                  </a:lnTo>
                  <a:lnTo>
                    <a:pt x="162" y="216"/>
                  </a:lnTo>
                  <a:lnTo>
                    <a:pt x="164" y="199"/>
                  </a:lnTo>
                  <a:lnTo>
                    <a:pt x="165" y="181"/>
                  </a:lnTo>
                  <a:lnTo>
                    <a:pt x="165" y="0"/>
                  </a:lnTo>
                  <a:lnTo>
                    <a:pt x="209" y="0"/>
                  </a:lnTo>
                  <a:lnTo>
                    <a:pt x="209" y="301"/>
                  </a:lnTo>
                  <a:lnTo>
                    <a:pt x="176" y="301"/>
                  </a:lnTo>
                  <a:lnTo>
                    <a:pt x="169" y="263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58" y="274"/>
                  </a:lnTo>
                  <a:lnTo>
                    <a:pt x="151" y="284"/>
                  </a:lnTo>
                  <a:lnTo>
                    <a:pt x="141" y="291"/>
                  </a:lnTo>
                  <a:lnTo>
                    <a:pt x="131" y="298"/>
                  </a:lnTo>
                  <a:lnTo>
                    <a:pt x="120" y="302"/>
                  </a:lnTo>
                  <a:lnTo>
                    <a:pt x="109" y="306"/>
                  </a:lnTo>
                  <a:lnTo>
                    <a:pt x="97" y="308"/>
                  </a:lnTo>
                  <a:lnTo>
                    <a:pt x="84" y="308"/>
                  </a:lnTo>
                  <a:lnTo>
                    <a:pt x="84" y="308"/>
                  </a:lnTo>
                  <a:lnTo>
                    <a:pt x="74" y="308"/>
                  </a:lnTo>
                  <a:lnTo>
                    <a:pt x="64" y="307"/>
                  </a:lnTo>
                  <a:lnTo>
                    <a:pt x="56" y="305"/>
                  </a:lnTo>
                  <a:lnTo>
                    <a:pt x="47" y="302"/>
                  </a:lnTo>
                  <a:lnTo>
                    <a:pt x="40" y="299"/>
                  </a:lnTo>
                  <a:lnTo>
                    <a:pt x="33" y="295"/>
                  </a:lnTo>
                  <a:lnTo>
                    <a:pt x="27" y="290"/>
                  </a:lnTo>
                  <a:lnTo>
                    <a:pt x="20" y="284"/>
                  </a:lnTo>
                  <a:lnTo>
                    <a:pt x="16" y="278"/>
                  </a:lnTo>
                  <a:lnTo>
                    <a:pt x="12" y="272"/>
                  </a:lnTo>
                  <a:lnTo>
                    <a:pt x="8" y="265"/>
                  </a:lnTo>
                  <a:lnTo>
                    <a:pt x="5" y="256"/>
                  </a:lnTo>
                  <a:lnTo>
                    <a:pt x="2" y="248"/>
                  </a:lnTo>
                  <a:lnTo>
                    <a:pt x="1" y="238"/>
                  </a:lnTo>
                  <a:lnTo>
                    <a:pt x="0" y="218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5274468" y="567209"/>
              <a:ext cx="17462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5320506" y="613247"/>
              <a:ext cx="79375" cy="125412"/>
            </a:xfrm>
            <a:custGeom>
              <a:avLst/>
              <a:gdLst>
                <a:gd name="T0" fmla="*/ 83 w 201"/>
                <a:gd name="T1" fmla="*/ 314 h 314"/>
                <a:gd name="T2" fmla="*/ 45 w 201"/>
                <a:gd name="T3" fmla="*/ 306 h 314"/>
                <a:gd name="T4" fmla="*/ 11 w 201"/>
                <a:gd name="T5" fmla="*/ 289 h 314"/>
                <a:gd name="T6" fmla="*/ 24 w 201"/>
                <a:gd name="T7" fmla="*/ 249 h 314"/>
                <a:gd name="T8" fmla="*/ 40 w 201"/>
                <a:gd name="T9" fmla="*/ 263 h 314"/>
                <a:gd name="T10" fmla="*/ 69 w 201"/>
                <a:gd name="T11" fmla="*/ 277 h 314"/>
                <a:gd name="T12" fmla="*/ 96 w 201"/>
                <a:gd name="T13" fmla="*/ 280 h 314"/>
                <a:gd name="T14" fmla="*/ 130 w 201"/>
                <a:gd name="T15" fmla="*/ 273 h 314"/>
                <a:gd name="T16" fmla="*/ 152 w 201"/>
                <a:gd name="T17" fmla="*/ 252 h 314"/>
                <a:gd name="T18" fmla="*/ 157 w 201"/>
                <a:gd name="T19" fmla="*/ 230 h 314"/>
                <a:gd name="T20" fmla="*/ 147 w 201"/>
                <a:gd name="T21" fmla="*/ 199 h 314"/>
                <a:gd name="T22" fmla="*/ 120 w 201"/>
                <a:gd name="T23" fmla="*/ 182 h 314"/>
                <a:gd name="T24" fmla="*/ 96 w 201"/>
                <a:gd name="T25" fmla="*/ 175 h 314"/>
                <a:gd name="T26" fmla="*/ 46 w 201"/>
                <a:gd name="T27" fmla="*/ 156 h 314"/>
                <a:gd name="T28" fmla="*/ 23 w 201"/>
                <a:gd name="T29" fmla="*/ 135 h 314"/>
                <a:gd name="T30" fmla="*/ 13 w 201"/>
                <a:gd name="T31" fmla="*/ 115 h 314"/>
                <a:gd name="T32" fmla="*/ 10 w 201"/>
                <a:gd name="T33" fmla="*/ 87 h 314"/>
                <a:gd name="T34" fmla="*/ 12 w 201"/>
                <a:gd name="T35" fmla="*/ 67 h 314"/>
                <a:gd name="T36" fmla="*/ 22 w 201"/>
                <a:gd name="T37" fmla="*/ 43 h 314"/>
                <a:gd name="T38" fmla="*/ 40 w 201"/>
                <a:gd name="T39" fmla="*/ 23 h 314"/>
                <a:gd name="T40" fmla="*/ 63 w 201"/>
                <a:gd name="T41" fmla="*/ 10 h 314"/>
                <a:gd name="T42" fmla="*/ 91 w 201"/>
                <a:gd name="T43" fmla="*/ 1 h 314"/>
                <a:gd name="T44" fmla="*/ 110 w 201"/>
                <a:gd name="T45" fmla="*/ 0 h 314"/>
                <a:gd name="T46" fmla="*/ 179 w 201"/>
                <a:gd name="T47" fmla="*/ 10 h 314"/>
                <a:gd name="T48" fmla="*/ 186 w 201"/>
                <a:gd name="T49" fmla="*/ 45 h 314"/>
                <a:gd name="T50" fmla="*/ 143 w 201"/>
                <a:gd name="T51" fmla="*/ 37 h 314"/>
                <a:gd name="T52" fmla="*/ 118 w 201"/>
                <a:gd name="T53" fmla="*/ 34 h 314"/>
                <a:gd name="T54" fmla="*/ 81 w 201"/>
                <a:gd name="T55" fmla="*/ 40 h 314"/>
                <a:gd name="T56" fmla="*/ 58 w 201"/>
                <a:gd name="T57" fmla="*/ 60 h 314"/>
                <a:gd name="T58" fmla="*/ 53 w 201"/>
                <a:gd name="T59" fmla="*/ 82 h 314"/>
                <a:gd name="T60" fmla="*/ 63 w 201"/>
                <a:gd name="T61" fmla="*/ 112 h 314"/>
                <a:gd name="T62" fmla="*/ 89 w 201"/>
                <a:gd name="T63" fmla="*/ 128 h 314"/>
                <a:gd name="T64" fmla="*/ 112 w 201"/>
                <a:gd name="T65" fmla="*/ 135 h 314"/>
                <a:gd name="T66" fmla="*/ 162 w 201"/>
                <a:gd name="T67" fmla="*/ 154 h 314"/>
                <a:gd name="T68" fmla="*/ 181 w 201"/>
                <a:gd name="T69" fmla="*/ 169 h 314"/>
                <a:gd name="T70" fmla="*/ 194 w 201"/>
                <a:gd name="T71" fmla="*/ 189 h 314"/>
                <a:gd name="T72" fmla="*/ 201 w 201"/>
                <a:gd name="T73" fmla="*/ 216 h 314"/>
                <a:gd name="T74" fmla="*/ 201 w 201"/>
                <a:gd name="T75" fmla="*/ 236 h 314"/>
                <a:gd name="T76" fmla="*/ 193 w 201"/>
                <a:gd name="T77" fmla="*/ 264 h 314"/>
                <a:gd name="T78" fmla="*/ 179 w 201"/>
                <a:gd name="T79" fmla="*/ 286 h 314"/>
                <a:gd name="T80" fmla="*/ 157 w 201"/>
                <a:gd name="T81" fmla="*/ 302 h 314"/>
                <a:gd name="T82" fmla="*/ 129 w 201"/>
                <a:gd name="T83" fmla="*/ 311 h 314"/>
                <a:gd name="T84" fmla="*/ 97 w 201"/>
                <a:gd name="T8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314">
                  <a:moveTo>
                    <a:pt x="97" y="314"/>
                  </a:moveTo>
                  <a:lnTo>
                    <a:pt x="97" y="314"/>
                  </a:lnTo>
                  <a:lnTo>
                    <a:pt x="83" y="314"/>
                  </a:lnTo>
                  <a:lnTo>
                    <a:pt x="69" y="313"/>
                  </a:lnTo>
                  <a:lnTo>
                    <a:pt x="57" y="309"/>
                  </a:lnTo>
                  <a:lnTo>
                    <a:pt x="45" y="306"/>
                  </a:lnTo>
                  <a:lnTo>
                    <a:pt x="33" y="302"/>
                  </a:lnTo>
                  <a:lnTo>
                    <a:pt x="20" y="296"/>
                  </a:lnTo>
                  <a:lnTo>
                    <a:pt x="11" y="289"/>
                  </a:lnTo>
                  <a:lnTo>
                    <a:pt x="0" y="280"/>
                  </a:lnTo>
                  <a:lnTo>
                    <a:pt x="19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34" y="258"/>
                  </a:lnTo>
                  <a:lnTo>
                    <a:pt x="40" y="263"/>
                  </a:lnTo>
                  <a:lnTo>
                    <a:pt x="48" y="268"/>
                  </a:lnTo>
                  <a:lnTo>
                    <a:pt x="58" y="273"/>
                  </a:lnTo>
                  <a:lnTo>
                    <a:pt x="69" y="277"/>
                  </a:lnTo>
                  <a:lnTo>
                    <a:pt x="81" y="279"/>
                  </a:lnTo>
                  <a:lnTo>
                    <a:pt x="96" y="280"/>
                  </a:lnTo>
                  <a:lnTo>
                    <a:pt x="96" y="280"/>
                  </a:lnTo>
                  <a:lnTo>
                    <a:pt x="108" y="279"/>
                  </a:lnTo>
                  <a:lnTo>
                    <a:pt x="120" y="277"/>
                  </a:lnTo>
                  <a:lnTo>
                    <a:pt x="130" y="273"/>
                  </a:lnTo>
                  <a:lnTo>
                    <a:pt x="140" y="268"/>
                  </a:lnTo>
                  <a:lnTo>
                    <a:pt x="147" y="261"/>
                  </a:lnTo>
                  <a:lnTo>
                    <a:pt x="152" y="252"/>
                  </a:lnTo>
                  <a:lnTo>
                    <a:pt x="156" y="242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6" y="218"/>
                  </a:lnTo>
                  <a:lnTo>
                    <a:pt x="152" y="207"/>
                  </a:lnTo>
                  <a:lnTo>
                    <a:pt x="147" y="199"/>
                  </a:lnTo>
                  <a:lnTo>
                    <a:pt x="140" y="193"/>
                  </a:lnTo>
                  <a:lnTo>
                    <a:pt x="131" y="186"/>
                  </a:lnTo>
                  <a:lnTo>
                    <a:pt x="120" y="182"/>
                  </a:lnTo>
                  <a:lnTo>
                    <a:pt x="108" y="178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78" y="169"/>
                  </a:lnTo>
                  <a:lnTo>
                    <a:pt x="61" y="163"/>
                  </a:lnTo>
                  <a:lnTo>
                    <a:pt x="46" y="156"/>
                  </a:lnTo>
                  <a:lnTo>
                    <a:pt x="34" y="146"/>
                  </a:lnTo>
                  <a:lnTo>
                    <a:pt x="28" y="141"/>
                  </a:lnTo>
                  <a:lnTo>
                    <a:pt x="23" y="135"/>
                  </a:lnTo>
                  <a:lnTo>
                    <a:pt x="19" y="129"/>
                  </a:lnTo>
                  <a:lnTo>
                    <a:pt x="16" y="122"/>
                  </a:lnTo>
                  <a:lnTo>
                    <a:pt x="13" y="115"/>
                  </a:lnTo>
                  <a:lnTo>
                    <a:pt x="11" y="106"/>
                  </a:lnTo>
                  <a:lnTo>
                    <a:pt x="10" y="96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77"/>
                  </a:lnTo>
                  <a:lnTo>
                    <a:pt x="12" y="67"/>
                  </a:lnTo>
                  <a:lnTo>
                    <a:pt x="14" y="59"/>
                  </a:lnTo>
                  <a:lnTo>
                    <a:pt x="18" y="50"/>
                  </a:lnTo>
                  <a:lnTo>
                    <a:pt x="22" y="43"/>
                  </a:lnTo>
                  <a:lnTo>
                    <a:pt x="27" y="35"/>
                  </a:lnTo>
                  <a:lnTo>
                    <a:pt x="33" y="28"/>
                  </a:lnTo>
                  <a:lnTo>
                    <a:pt x="40" y="23"/>
                  </a:lnTo>
                  <a:lnTo>
                    <a:pt x="47" y="17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91" y="1"/>
                  </a:lnTo>
                  <a:lnTo>
                    <a:pt x="101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58" y="5"/>
                  </a:lnTo>
                  <a:lnTo>
                    <a:pt x="179" y="10"/>
                  </a:lnTo>
                  <a:lnTo>
                    <a:pt x="194" y="16"/>
                  </a:lnTo>
                  <a:lnTo>
                    <a:pt x="186" y="45"/>
                  </a:lnTo>
                  <a:lnTo>
                    <a:pt x="186" y="45"/>
                  </a:lnTo>
                  <a:lnTo>
                    <a:pt x="180" y="44"/>
                  </a:lnTo>
                  <a:lnTo>
                    <a:pt x="165" y="40"/>
                  </a:lnTo>
                  <a:lnTo>
                    <a:pt x="143" y="37"/>
                  </a:lnTo>
                  <a:lnTo>
                    <a:pt x="131" y="35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04" y="35"/>
                  </a:lnTo>
                  <a:lnTo>
                    <a:pt x="92" y="38"/>
                  </a:lnTo>
                  <a:lnTo>
                    <a:pt x="81" y="40"/>
                  </a:lnTo>
                  <a:lnTo>
                    <a:pt x="72" y="45"/>
                  </a:lnTo>
                  <a:lnTo>
                    <a:pt x="63" y="52"/>
                  </a:lnTo>
                  <a:lnTo>
                    <a:pt x="58" y="60"/>
                  </a:lnTo>
                  <a:lnTo>
                    <a:pt x="55" y="70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5" y="94"/>
                  </a:lnTo>
                  <a:lnTo>
                    <a:pt x="57" y="104"/>
                  </a:lnTo>
                  <a:lnTo>
                    <a:pt x="63" y="112"/>
                  </a:lnTo>
                  <a:lnTo>
                    <a:pt x="69" y="118"/>
                  </a:lnTo>
                  <a:lnTo>
                    <a:pt x="78" y="123"/>
                  </a:lnTo>
                  <a:lnTo>
                    <a:pt x="89" y="128"/>
                  </a:lnTo>
                  <a:lnTo>
                    <a:pt x="100" y="132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30" y="140"/>
                  </a:lnTo>
                  <a:lnTo>
                    <a:pt x="147" y="146"/>
                  </a:lnTo>
                  <a:lnTo>
                    <a:pt x="162" y="154"/>
                  </a:lnTo>
                  <a:lnTo>
                    <a:pt x="169" y="158"/>
                  </a:lnTo>
                  <a:lnTo>
                    <a:pt x="175" y="163"/>
                  </a:lnTo>
                  <a:lnTo>
                    <a:pt x="181" y="169"/>
                  </a:lnTo>
                  <a:lnTo>
                    <a:pt x="186" y="175"/>
                  </a:lnTo>
                  <a:lnTo>
                    <a:pt x="191" y="182"/>
                  </a:lnTo>
                  <a:lnTo>
                    <a:pt x="194" y="189"/>
                  </a:lnTo>
                  <a:lnTo>
                    <a:pt x="197" y="197"/>
                  </a:lnTo>
                  <a:lnTo>
                    <a:pt x="199" y="206"/>
                  </a:lnTo>
                  <a:lnTo>
                    <a:pt x="201" y="216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1" y="236"/>
                  </a:lnTo>
                  <a:lnTo>
                    <a:pt x="199" y="246"/>
                  </a:lnTo>
                  <a:lnTo>
                    <a:pt x="197" y="256"/>
                  </a:lnTo>
                  <a:lnTo>
                    <a:pt x="193" y="264"/>
                  </a:lnTo>
                  <a:lnTo>
                    <a:pt x="190" y="272"/>
                  </a:lnTo>
                  <a:lnTo>
                    <a:pt x="185" y="279"/>
                  </a:lnTo>
                  <a:lnTo>
                    <a:pt x="179" y="286"/>
                  </a:lnTo>
                  <a:lnTo>
                    <a:pt x="171" y="292"/>
                  </a:lnTo>
                  <a:lnTo>
                    <a:pt x="165" y="297"/>
                  </a:lnTo>
                  <a:lnTo>
                    <a:pt x="157" y="302"/>
                  </a:lnTo>
                  <a:lnTo>
                    <a:pt x="148" y="306"/>
                  </a:lnTo>
                  <a:lnTo>
                    <a:pt x="138" y="308"/>
                  </a:lnTo>
                  <a:lnTo>
                    <a:pt x="129" y="311"/>
                  </a:lnTo>
                  <a:lnTo>
                    <a:pt x="119" y="313"/>
                  </a:lnTo>
                  <a:lnTo>
                    <a:pt x="108" y="314"/>
                  </a:lnTo>
                  <a:lnTo>
                    <a:pt x="97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61"/>
            <p:cNvSpPr>
              <a:spLocks noEditPoints="1"/>
            </p:cNvSpPr>
            <p:nvPr/>
          </p:nvSpPr>
          <p:spPr bwMode="auto">
            <a:xfrm>
              <a:off x="5423693" y="613247"/>
              <a:ext cx="85725" cy="125412"/>
            </a:xfrm>
            <a:custGeom>
              <a:avLst/>
              <a:gdLst>
                <a:gd name="T0" fmla="*/ 173 w 217"/>
                <a:gd name="T1" fmla="*/ 269 h 315"/>
                <a:gd name="T2" fmla="*/ 160 w 217"/>
                <a:gd name="T3" fmla="*/ 289 h 315"/>
                <a:gd name="T4" fmla="*/ 130 w 217"/>
                <a:gd name="T5" fmla="*/ 308 h 315"/>
                <a:gd name="T6" fmla="*/ 90 w 217"/>
                <a:gd name="T7" fmla="*/ 315 h 315"/>
                <a:gd name="T8" fmla="*/ 71 w 217"/>
                <a:gd name="T9" fmla="*/ 313 h 315"/>
                <a:gd name="T10" fmla="*/ 44 w 217"/>
                <a:gd name="T11" fmla="*/ 306 h 315"/>
                <a:gd name="T12" fmla="*/ 24 w 217"/>
                <a:gd name="T13" fmla="*/ 291 h 315"/>
                <a:gd name="T14" fmla="*/ 10 w 217"/>
                <a:gd name="T15" fmla="*/ 270 h 315"/>
                <a:gd name="T16" fmla="*/ 1 w 217"/>
                <a:gd name="T17" fmla="*/ 244 h 315"/>
                <a:gd name="T18" fmla="*/ 0 w 217"/>
                <a:gd name="T19" fmla="*/ 223 h 315"/>
                <a:gd name="T20" fmla="*/ 7 w 217"/>
                <a:gd name="T21" fmla="*/ 180 h 315"/>
                <a:gd name="T22" fmla="*/ 27 w 217"/>
                <a:gd name="T23" fmla="*/ 152 h 315"/>
                <a:gd name="T24" fmla="*/ 57 w 217"/>
                <a:gd name="T25" fmla="*/ 134 h 315"/>
                <a:gd name="T26" fmla="*/ 96 w 217"/>
                <a:gd name="T27" fmla="*/ 124 h 315"/>
                <a:gd name="T28" fmla="*/ 173 w 217"/>
                <a:gd name="T29" fmla="*/ 121 h 315"/>
                <a:gd name="T30" fmla="*/ 172 w 217"/>
                <a:gd name="T31" fmla="*/ 89 h 315"/>
                <a:gd name="T32" fmla="*/ 164 w 217"/>
                <a:gd name="T33" fmla="*/ 61 h 315"/>
                <a:gd name="T34" fmla="*/ 153 w 217"/>
                <a:gd name="T35" fmla="*/ 48 h 315"/>
                <a:gd name="T36" fmla="*/ 136 w 217"/>
                <a:gd name="T37" fmla="*/ 39 h 315"/>
                <a:gd name="T38" fmla="*/ 102 w 217"/>
                <a:gd name="T39" fmla="*/ 34 h 315"/>
                <a:gd name="T40" fmla="*/ 42 w 217"/>
                <a:gd name="T41" fmla="*/ 42 h 315"/>
                <a:gd name="T42" fmla="*/ 15 w 217"/>
                <a:gd name="T43" fmla="*/ 16 h 315"/>
                <a:gd name="T44" fmla="*/ 84 w 217"/>
                <a:gd name="T45" fmla="*/ 1 h 315"/>
                <a:gd name="T46" fmla="*/ 122 w 217"/>
                <a:gd name="T47" fmla="*/ 1 h 315"/>
                <a:gd name="T48" fmla="*/ 158 w 217"/>
                <a:gd name="T49" fmla="*/ 6 h 315"/>
                <a:gd name="T50" fmla="*/ 185 w 217"/>
                <a:gd name="T51" fmla="*/ 18 h 315"/>
                <a:gd name="T52" fmla="*/ 203 w 217"/>
                <a:gd name="T53" fmla="*/ 39 h 315"/>
                <a:gd name="T54" fmla="*/ 214 w 217"/>
                <a:gd name="T55" fmla="*/ 68 h 315"/>
                <a:gd name="T56" fmla="*/ 217 w 217"/>
                <a:gd name="T57" fmla="*/ 108 h 315"/>
                <a:gd name="T58" fmla="*/ 173 w 217"/>
                <a:gd name="T59" fmla="*/ 152 h 315"/>
                <a:gd name="T60" fmla="*/ 135 w 217"/>
                <a:gd name="T61" fmla="*/ 152 h 315"/>
                <a:gd name="T62" fmla="*/ 87 w 217"/>
                <a:gd name="T63" fmla="*/ 160 h 315"/>
                <a:gd name="T64" fmla="*/ 65 w 217"/>
                <a:gd name="T65" fmla="*/ 172 h 315"/>
                <a:gd name="T66" fmla="*/ 50 w 217"/>
                <a:gd name="T67" fmla="*/ 191 h 315"/>
                <a:gd name="T68" fmla="*/ 45 w 217"/>
                <a:gd name="T69" fmla="*/ 222 h 315"/>
                <a:gd name="T70" fmla="*/ 49 w 217"/>
                <a:gd name="T71" fmla="*/ 246 h 315"/>
                <a:gd name="T72" fmla="*/ 66 w 217"/>
                <a:gd name="T73" fmla="*/ 272 h 315"/>
                <a:gd name="T74" fmla="*/ 100 w 217"/>
                <a:gd name="T75" fmla="*/ 280 h 315"/>
                <a:gd name="T76" fmla="*/ 118 w 217"/>
                <a:gd name="T77" fmla="*/ 278 h 315"/>
                <a:gd name="T78" fmla="*/ 140 w 217"/>
                <a:gd name="T79" fmla="*/ 268 h 315"/>
                <a:gd name="T80" fmla="*/ 156 w 217"/>
                <a:gd name="T81" fmla="*/ 251 h 315"/>
                <a:gd name="T82" fmla="*/ 169 w 217"/>
                <a:gd name="T83" fmla="*/ 219 h 315"/>
                <a:gd name="T84" fmla="*/ 173 w 217"/>
                <a:gd name="T85" fmla="*/ 1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315">
                  <a:moveTo>
                    <a:pt x="184" y="308"/>
                  </a:moveTo>
                  <a:lnTo>
                    <a:pt x="175" y="269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67" y="279"/>
                  </a:lnTo>
                  <a:lnTo>
                    <a:pt x="160" y="289"/>
                  </a:lnTo>
                  <a:lnTo>
                    <a:pt x="151" y="296"/>
                  </a:lnTo>
                  <a:lnTo>
                    <a:pt x="141" y="303"/>
                  </a:lnTo>
                  <a:lnTo>
                    <a:pt x="130" y="308"/>
                  </a:lnTo>
                  <a:lnTo>
                    <a:pt x="118" y="312"/>
                  </a:lnTo>
                  <a:lnTo>
                    <a:pt x="105" y="314"/>
                  </a:lnTo>
                  <a:lnTo>
                    <a:pt x="90" y="315"/>
                  </a:lnTo>
                  <a:lnTo>
                    <a:pt x="90" y="315"/>
                  </a:lnTo>
                  <a:lnTo>
                    <a:pt x="80" y="314"/>
                  </a:lnTo>
                  <a:lnTo>
                    <a:pt x="71" y="313"/>
                  </a:lnTo>
                  <a:lnTo>
                    <a:pt x="61" y="312"/>
                  </a:lnTo>
                  <a:lnTo>
                    <a:pt x="52" y="309"/>
                  </a:lnTo>
                  <a:lnTo>
                    <a:pt x="44" y="306"/>
                  </a:lnTo>
                  <a:lnTo>
                    <a:pt x="37" y="301"/>
                  </a:lnTo>
                  <a:lnTo>
                    <a:pt x="31" y="296"/>
                  </a:lnTo>
                  <a:lnTo>
                    <a:pt x="24" y="291"/>
                  </a:lnTo>
                  <a:lnTo>
                    <a:pt x="18" y="285"/>
                  </a:lnTo>
                  <a:lnTo>
                    <a:pt x="14" y="278"/>
                  </a:lnTo>
                  <a:lnTo>
                    <a:pt x="10" y="270"/>
                  </a:lnTo>
                  <a:lnTo>
                    <a:pt x="6" y="262"/>
                  </a:lnTo>
                  <a:lnTo>
                    <a:pt x="4" y="253"/>
                  </a:lnTo>
                  <a:lnTo>
                    <a:pt x="1" y="244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1" y="207"/>
                  </a:lnTo>
                  <a:lnTo>
                    <a:pt x="4" y="194"/>
                  </a:lnTo>
                  <a:lnTo>
                    <a:pt x="7" y="180"/>
                  </a:lnTo>
                  <a:lnTo>
                    <a:pt x="12" y="169"/>
                  </a:lnTo>
                  <a:lnTo>
                    <a:pt x="20" y="160"/>
                  </a:lnTo>
                  <a:lnTo>
                    <a:pt x="27" y="152"/>
                  </a:lnTo>
                  <a:lnTo>
                    <a:pt x="35" y="145"/>
                  </a:lnTo>
                  <a:lnTo>
                    <a:pt x="46" y="139"/>
                  </a:lnTo>
                  <a:lnTo>
                    <a:pt x="57" y="134"/>
                  </a:lnTo>
                  <a:lnTo>
                    <a:pt x="69" y="129"/>
                  </a:lnTo>
                  <a:lnTo>
                    <a:pt x="83" y="127"/>
                  </a:lnTo>
                  <a:lnTo>
                    <a:pt x="96" y="124"/>
                  </a:lnTo>
                  <a:lnTo>
                    <a:pt x="127" y="122"/>
                  </a:lnTo>
                  <a:lnTo>
                    <a:pt x="160" y="121"/>
                  </a:lnTo>
                  <a:lnTo>
                    <a:pt x="173" y="121"/>
                  </a:lnTo>
                  <a:lnTo>
                    <a:pt x="173" y="108"/>
                  </a:lnTo>
                  <a:lnTo>
                    <a:pt x="173" y="108"/>
                  </a:lnTo>
                  <a:lnTo>
                    <a:pt x="172" y="89"/>
                  </a:lnTo>
                  <a:lnTo>
                    <a:pt x="169" y="74"/>
                  </a:lnTo>
                  <a:lnTo>
                    <a:pt x="167" y="67"/>
                  </a:lnTo>
                  <a:lnTo>
                    <a:pt x="164" y="61"/>
                  </a:lnTo>
                  <a:lnTo>
                    <a:pt x="162" y="56"/>
                  </a:lnTo>
                  <a:lnTo>
                    <a:pt x="158" y="51"/>
                  </a:lnTo>
                  <a:lnTo>
                    <a:pt x="153" y="48"/>
                  </a:lnTo>
                  <a:lnTo>
                    <a:pt x="149" y="44"/>
                  </a:lnTo>
                  <a:lnTo>
                    <a:pt x="142" y="42"/>
                  </a:lnTo>
                  <a:lnTo>
                    <a:pt x="136" y="39"/>
                  </a:lnTo>
                  <a:lnTo>
                    <a:pt x="121" y="35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84" y="35"/>
                  </a:lnTo>
                  <a:lnTo>
                    <a:pt x="63" y="38"/>
                  </a:lnTo>
                  <a:lnTo>
                    <a:pt x="42" y="42"/>
                  </a:lnTo>
                  <a:lnTo>
                    <a:pt x="22" y="4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34" y="11"/>
                  </a:lnTo>
                  <a:lnTo>
                    <a:pt x="59" y="6"/>
                  </a:lnTo>
                  <a:lnTo>
                    <a:pt x="8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2" y="1"/>
                  </a:lnTo>
                  <a:lnTo>
                    <a:pt x="135" y="1"/>
                  </a:lnTo>
                  <a:lnTo>
                    <a:pt x="147" y="4"/>
                  </a:lnTo>
                  <a:lnTo>
                    <a:pt x="158" y="6"/>
                  </a:lnTo>
                  <a:lnTo>
                    <a:pt x="168" y="10"/>
                  </a:lnTo>
                  <a:lnTo>
                    <a:pt x="178" y="14"/>
                  </a:lnTo>
                  <a:lnTo>
                    <a:pt x="185" y="18"/>
                  </a:lnTo>
                  <a:lnTo>
                    <a:pt x="192" y="24"/>
                  </a:lnTo>
                  <a:lnTo>
                    <a:pt x="198" y="31"/>
                  </a:lnTo>
                  <a:lnTo>
                    <a:pt x="203" y="39"/>
                  </a:lnTo>
                  <a:lnTo>
                    <a:pt x="208" y="48"/>
                  </a:lnTo>
                  <a:lnTo>
                    <a:pt x="211" y="57"/>
                  </a:lnTo>
                  <a:lnTo>
                    <a:pt x="214" y="68"/>
                  </a:lnTo>
                  <a:lnTo>
                    <a:pt x="215" y="80"/>
                  </a:lnTo>
                  <a:lnTo>
                    <a:pt x="217" y="94"/>
                  </a:lnTo>
                  <a:lnTo>
                    <a:pt x="217" y="108"/>
                  </a:lnTo>
                  <a:lnTo>
                    <a:pt x="217" y="308"/>
                  </a:lnTo>
                  <a:lnTo>
                    <a:pt x="184" y="308"/>
                  </a:lnTo>
                  <a:close/>
                  <a:moveTo>
                    <a:pt x="173" y="152"/>
                  </a:moveTo>
                  <a:lnTo>
                    <a:pt x="158" y="152"/>
                  </a:lnTo>
                  <a:lnTo>
                    <a:pt x="158" y="152"/>
                  </a:lnTo>
                  <a:lnTo>
                    <a:pt x="135" y="152"/>
                  </a:lnTo>
                  <a:lnTo>
                    <a:pt x="113" y="154"/>
                  </a:lnTo>
                  <a:lnTo>
                    <a:pt x="95" y="157"/>
                  </a:lnTo>
                  <a:lnTo>
                    <a:pt x="87" y="160"/>
                  </a:lnTo>
                  <a:lnTo>
                    <a:pt x="78" y="163"/>
                  </a:lnTo>
                  <a:lnTo>
                    <a:pt x="71" y="167"/>
                  </a:lnTo>
                  <a:lnTo>
                    <a:pt x="65" y="172"/>
                  </a:lnTo>
                  <a:lnTo>
                    <a:pt x="59" y="177"/>
                  </a:lnTo>
                  <a:lnTo>
                    <a:pt x="54" y="184"/>
                  </a:lnTo>
                  <a:lnTo>
                    <a:pt x="50" y="191"/>
                  </a:lnTo>
                  <a:lnTo>
                    <a:pt x="48" y="200"/>
                  </a:lnTo>
                  <a:lnTo>
                    <a:pt x="46" y="210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6" y="234"/>
                  </a:lnTo>
                  <a:lnTo>
                    <a:pt x="49" y="246"/>
                  </a:lnTo>
                  <a:lnTo>
                    <a:pt x="52" y="256"/>
                  </a:lnTo>
                  <a:lnTo>
                    <a:pt x="59" y="264"/>
                  </a:lnTo>
                  <a:lnTo>
                    <a:pt x="66" y="272"/>
                  </a:lnTo>
                  <a:lnTo>
                    <a:pt x="76" y="277"/>
                  </a:lnTo>
                  <a:lnTo>
                    <a:pt x="87" y="279"/>
                  </a:lnTo>
                  <a:lnTo>
                    <a:pt x="100" y="280"/>
                  </a:lnTo>
                  <a:lnTo>
                    <a:pt x="100" y="280"/>
                  </a:lnTo>
                  <a:lnTo>
                    <a:pt x="110" y="280"/>
                  </a:lnTo>
                  <a:lnTo>
                    <a:pt x="118" y="278"/>
                  </a:lnTo>
                  <a:lnTo>
                    <a:pt x="125" y="275"/>
                  </a:lnTo>
                  <a:lnTo>
                    <a:pt x="133" y="272"/>
                  </a:lnTo>
                  <a:lnTo>
                    <a:pt x="140" y="268"/>
                  </a:lnTo>
                  <a:lnTo>
                    <a:pt x="146" y="263"/>
                  </a:lnTo>
                  <a:lnTo>
                    <a:pt x="151" y="257"/>
                  </a:lnTo>
                  <a:lnTo>
                    <a:pt x="156" y="251"/>
                  </a:lnTo>
                  <a:lnTo>
                    <a:pt x="160" y="244"/>
                  </a:lnTo>
                  <a:lnTo>
                    <a:pt x="163" y="236"/>
                  </a:lnTo>
                  <a:lnTo>
                    <a:pt x="169" y="219"/>
                  </a:lnTo>
                  <a:lnTo>
                    <a:pt x="172" y="201"/>
                  </a:lnTo>
                  <a:lnTo>
                    <a:pt x="173" y="182"/>
                  </a:lnTo>
                  <a:lnTo>
                    <a:pt x="173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5547518" y="613247"/>
              <a:ext cx="82550" cy="122237"/>
            </a:xfrm>
            <a:custGeom>
              <a:avLst/>
              <a:gdLst>
                <a:gd name="T0" fmla="*/ 165 w 209"/>
                <a:gd name="T1" fmla="*/ 308 h 308"/>
                <a:gd name="T2" fmla="*/ 165 w 209"/>
                <a:gd name="T3" fmla="*/ 98 h 308"/>
                <a:gd name="T4" fmla="*/ 165 w 209"/>
                <a:gd name="T5" fmla="*/ 98 h 308"/>
                <a:gd name="T6" fmla="*/ 164 w 209"/>
                <a:gd name="T7" fmla="*/ 84 h 308"/>
                <a:gd name="T8" fmla="*/ 163 w 209"/>
                <a:gd name="T9" fmla="*/ 72 h 308"/>
                <a:gd name="T10" fmla="*/ 159 w 209"/>
                <a:gd name="T11" fmla="*/ 61 h 308"/>
                <a:gd name="T12" fmla="*/ 155 w 209"/>
                <a:gd name="T13" fmla="*/ 52 h 308"/>
                <a:gd name="T14" fmla="*/ 148 w 209"/>
                <a:gd name="T15" fmla="*/ 45 h 308"/>
                <a:gd name="T16" fmla="*/ 140 w 209"/>
                <a:gd name="T17" fmla="*/ 40 h 308"/>
                <a:gd name="T18" fmla="*/ 129 w 209"/>
                <a:gd name="T19" fmla="*/ 37 h 308"/>
                <a:gd name="T20" fmla="*/ 116 w 209"/>
                <a:gd name="T21" fmla="*/ 35 h 308"/>
                <a:gd name="T22" fmla="*/ 116 w 209"/>
                <a:gd name="T23" fmla="*/ 35 h 308"/>
                <a:gd name="T24" fmla="*/ 107 w 209"/>
                <a:gd name="T25" fmla="*/ 37 h 308"/>
                <a:gd name="T26" fmla="*/ 99 w 209"/>
                <a:gd name="T27" fmla="*/ 38 h 308"/>
                <a:gd name="T28" fmla="*/ 91 w 209"/>
                <a:gd name="T29" fmla="*/ 40 h 308"/>
                <a:gd name="T30" fmla="*/ 84 w 209"/>
                <a:gd name="T31" fmla="*/ 43 h 308"/>
                <a:gd name="T32" fmla="*/ 77 w 209"/>
                <a:gd name="T33" fmla="*/ 46 h 308"/>
                <a:gd name="T34" fmla="*/ 71 w 209"/>
                <a:gd name="T35" fmla="*/ 51 h 308"/>
                <a:gd name="T36" fmla="*/ 67 w 209"/>
                <a:gd name="T37" fmla="*/ 57 h 308"/>
                <a:gd name="T38" fmla="*/ 62 w 209"/>
                <a:gd name="T39" fmla="*/ 62 h 308"/>
                <a:gd name="T40" fmla="*/ 57 w 209"/>
                <a:gd name="T41" fmla="*/ 70 h 308"/>
                <a:gd name="T42" fmla="*/ 53 w 209"/>
                <a:gd name="T43" fmla="*/ 77 h 308"/>
                <a:gd name="T44" fmla="*/ 48 w 209"/>
                <a:gd name="T45" fmla="*/ 93 h 308"/>
                <a:gd name="T46" fmla="*/ 45 w 209"/>
                <a:gd name="T47" fmla="*/ 110 h 308"/>
                <a:gd name="T48" fmla="*/ 43 w 209"/>
                <a:gd name="T49" fmla="*/ 129 h 308"/>
                <a:gd name="T50" fmla="*/ 43 w 209"/>
                <a:gd name="T51" fmla="*/ 308 h 308"/>
                <a:gd name="T52" fmla="*/ 0 w 209"/>
                <a:gd name="T53" fmla="*/ 308 h 308"/>
                <a:gd name="T54" fmla="*/ 0 w 209"/>
                <a:gd name="T55" fmla="*/ 7 h 308"/>
                <a:gd name="T56" fmla="*/ 32 w 209"/>
                <a:gd name="T57" fmla="*/ 7 h 308"/>
                <a:gd name="T58" fmla="*/ 40 w 209"/>
                <a:gd name="T59" fmla="*/ 46 h 308"/>
                <a:gd name="T60" fmla="*/ 42 w 209"/>
                <a:gd name="T61" fmla="*/ 46 h 308"/>
                <a:gd name="T62" fmla="*/ 42 w 209"/>
                <a:gd name="T63" fmla="*/ 46 h 308"/>
                <a:gd name="T64" fmla="*/ 49 w 209"/>
                <a:gd name="T65" fmla="*/ 34 h 308"/>
                <a:gd name="T66" fmla="*/ 58 w 209"/>
                <a:gd name="T67" fmla="*/ 26 h 308"/>
                <a:gd name="T68" fmla="*/ 67 w 209"/>
                <a:gd name="T69" fmla="*/ 17 h 308"/>
                <a:gd name="T70" fmla="*/ 76 w 209"/>
                <a:gd name="T71" fmla="*/ 11 h 308"/>
                <a:gd name="T72" fmla="*/ 87 w 209"/>
                <a:gd name="T73" fmla="*/ 6 h 308"/>
                <a:gd name="T74" fmla="*/ 99 w 209"/>
                <a:gd name="T75" fmla="*/ 3 h 308"/>
                <a:gd name="T76" fmla="*/ 112 w 209"/>
                <a:gd name="T77" fmla="*/ 1 h 308"/>
                <a:gd name="T78" fmla="*/ 125 w 209"/>
                <a:gd name="T79" fmla="*/ 0 h 308"/>
                <a:gd name="T80" fmla="*/ 125 w 209"/>
                <a:gd name="T81" fmla="*/ 0 h 308"/>
                <a:gd name="T82" fmla="*/ 136 w 209"/>
                <a:gd name="T83" fmla="*/ 1 h 308"/>
                <a:gd name="T84" fmla="*/ 146 w 209"/>
                <a:gd name="T85" fmla="*/ 3 h 308"/>
                <a:gd name="T86" fmla="*/ 155 w 209"/>
                <a:gd name="T87" fmla="*/ 4 h 308"/>
                <a:gd name="T88" fmla="*/ 163 w 209"/>
                <a:gd name="T89" fmla="*/ 6 h 308"/>
                <a:gd name="T90" fmla="*/ 171 w 209"/>
                <a:gd name="T91" fmla="*/ 10 h 308"/>
                <a:gd name="T92" fmla="*/ 177 w 209"/>
                <a:gd name="T93" fmla="*/ 14 h 308"/>
                <a:gd name="T94" fmla="*/ 183 w 209"/>
                <a:gd name="T95" fmla="*/ 18 h 308"/>
                <a:gd name="T96" fmla="*/ 189 w 209"/>
                <a:gd name="T97" fmla="*/ 24 h 308"/>
                <a:gd name="T98" fmla="*/ 194 w 209"/>
                <a:gd name="T99" fmla="*/ 31 h 308"/>
                <a:gd name="T100" fmla="*/ 198 w 209"/>
                <a:gd name="T101" fmla="*/ 37 h 308"/>
                <a:gd name="T102" fmla="*/ 202 w 209"/>
                <a:gd name="T103" fmla="*/ 44 h 308"/>
                <a:gd name="T104" fmla="*/ 204 w 209"/>
                <a:gd name="T105" fmla="*/ 52 h 308"/>
                <a:gd name="T106" fmla="*/ 206 w 209"/>
                <a:gd name="T107" fmla="*/ 61 h 308"/>
                <a:gd name="T108" fmla="*/ 208 w 209"/>
                <a:gd name="T109" fmla="*/ 71 h 308"/>
                <a:gd name="T110" fmla="*/ 209 w 209"/>
                <a:gd name="T111" fmla="*/ 91 h 308"/>
                <a:gd name="T112" fmla="*/ 209 w 209"/>
                <a:gd name="T113" fmla="*/ 308 h 308"/>
                <a:gd name="T114" fmla="*/ 165 w 209"/>
                <a:gd name="T1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08">
                  <a:moveTo>
                    <a:pt x="165" y="308"/>
                  </a:moveTo>
                  <a:lnTo>
                    <a:pt x="165" y="98"/>
                  </a:lnTo>
                  <a:lnTo>
                    <a:pt x="165" y="98"/>
                  </a:lnTo>
                  <a:lnTo>
                    <a:pt x="164" y="84"/>
                  </a:lnTo>
                  <a:lnTo>
                    <a:pt x="163" y="72"/>
                  </a:lnTo>
                  <a:lnTo>
                    <a:pt x="159" y="61"/>
                  </a:lnTo>
                  <a:lnTo>
                    <a:pt x="155" y="52"/>
                  </a:lnTo>
                  <a:lnTo>
                    <a:pt x="148" y="45"/>
                  </a:lnTo>
                  <a:lnTo>
                    <a:pt x="140" y="40"/>
                  </a:lnTo>
                  <a:lnTo>
                    <a:pt x="129" y="37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07" y="37"/>
                  </a:lnTo>
                  <a:lnTo>
                    <a:pt x="99" y="38"/>
                  </a:lnTo>
                  <a:lnTo>
                    <a:pt x="91" y="40"/>
                  </a:lnTo>
                  <a:lnTo>
                    <a:pt x="84" y="43"/>
                  </a:lnTo>
                  <a:lnTo>
                    <a:pt x="77" y="46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70"/>
                  </a:lnTo>
                  <a:lnTo>
                    <a:pt x="53" y="77"/>
                  </a:lnTo>
                  <a:lnTo>
                    <a:pt x="48" y="93"/>
                  </a:lnTo>
                  <a:lnTo>
                    <a:pt x="45" y="110"/>
                  </a:lnTo>
                  <a:lnTo>
                    <a:pt x="43" y="129"/>
                  </a:lnTo>
                  <a:lnTo>
                    <a:pt x="43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2" y="7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9" y="34"/>
                  </a:lnTo>
                  <a:lnTo>
                    <a:pt x="58" y="26"/>
                  </a:lnTo>
                  <a:lnTo>
                    <a:pt x="67" y="17"/>
                  </a:lnTo>
                  <a:lnTo>
                    <a:pt x="76" y="11"/>
                  </a:lnTo>
                  <a:lnTo>
                    <a:pt x="87" y="6"/>
                  </a:lnTo>
                  <a:lnTo>
                    <a:pt x="99" y="3"/>
                  </a:lnTo>
                  <a:lnTo>
                    <a:pt x="112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6" y="1"/>
                  </a:lnTo>
                  <a:lnTo>
                    <a:pt x="146" y="3"/>
                  </a:lnTo>
                  <a:lnTo>
                    <a:pt x="155" y="4"/>
                  </a:lnTo>
                  <a:lnTo>
                    <a:pt x="163" y="6"/>
                  </a:lnTo>
                  <a:lnTo>
                    <a:pt x="171" y="10"/>
                  </a:lnTo>
                  <a:lnTo>
                    <a:pt x="177" y="14"/>
                  </a:lnTo>
                  <a:lnTo>
                    <a:pt x="183" y="18"/>
                  </a:lnTo>
                  <a:lnTo>
                    <a:pt x="189" y="24"/>
                  </a:lnTo>
                  <a:lnTo>
                    <a:pt x="194" y="31"/>
                  </a:lnTo>
                  <a:lnTo>
                    <a:pt x="198" y="37"/>
                  </a:lnTo>
                  <a:lnTo>
                    <a:pt x="202" y="44"/>
                  </a:lnTo>
                  <a:lnTo>
                    <a:pt x="204" y="52"/>
                  </a:lnTo>
                  <a:lnTo>
                    <a:pt x="206" y="61"/>
                  </a:lnTo>
                  <a:lnTo>
                    <a:pt x="208" y="71"/>
                  </a:lnTo>
                  <a:lnTo>
                    <a:pt x="209" y="91"/>
                  </a:lnTo>
                  <a:lnTo>
                    <a:pt x="209" y="308"/>
                  </a:lnTo>
                  <a:lnTo>
                    <a:pt x="165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63"/>
            <p:cNvSpPr>
              <a:spLocks noEditPoints="1"/>
            </p:cNvSpPr>
            <p:nvPr/>
          </p:nvSpPr>
          <p:spPr bwMode="auto">
            <a:xfrm>
              <a:off x="5660231" y="567209"/>
              <a:ext cx="88900" cy="171450"/>
            </a:xfrm>
            <a:custGeom>
              <a:avLst/>
              <a:gdLst>
                <a:gd name="T0" fmla="*/ 182 w 224"/>
                <a:gd name="T1" fmla="*/ 387 h 432"/>
                <a:gd name="T2" fmla="*/ 179 w 224"/>
                <a:gd name="T3" fmla="*/ 387 h 432"/>
                <a:gd name="T4" fmla="*/ 171 w 224"/>
                <a:gd name="T5" fmla="*/ 402 h 432"/>
                <a:gd name="T6" fmla="*/ 154 w 224"/>
                <a:gd name="T7" fmla="*/ 418 h 432"/>
                <a:gd name="T8" fmla="*/ 140 w 224"/>
                <a:gd name="T9" fmla="*/ 425 h 432"/>
                <a:gd name="T10" fmla="*/ 124 w 224"/>
                <a:gd name="T11" fmla="*/ 430 h 432"/>
                <a:gd name="T12" fmla="*/ 104 w 224"/>
                <a:gd name="T13" fmla="*/ 432 h 432"/>
                <a:gd name="T14" fmla="*/ 89 w 224"/>
                <a:gd name="T15" fmla="*/ 431 h 432"/>
                <a:gd name="T16" fmla="*/ 62 w 224"/>
                <a:gd name="T17" fmla="*/ 426 h 432"/>
                <a:gd name="T18" fmla="*/ 42 w 224"/>
                <a:gd name="T19" fmla="*/ 415 h 432"/>
                <a:gd name="T20" fmla="*/ 26 w 224"/>
                <a:gd name="T21" fmla="*/ 400 h 432"/>
                <a:gd name="T22" fmla="*/ 15 w 224"/>
                <a:gd name="T23" fmla="*/ 379 h 432"/>
                <a:gd name="T24" fmla="*/ 6 w 224"/>
                <a:gd name="T25" fmla="*/ 356 h 432"/>
                <a:gd name="T26" fmla="*/ 3 w 224"/>
                <a:gd name="T27" fmla="*/ 329 h 432"/>
                <a:gd name="T28" fmla="*/ 0 w 224"/>
                <a:gd name="T29" fmla="*/ 284 h 432"/>
                <a:gd name="T30" fmla="*/ 0 w 224"/>
                <a:gd name="T31" fmla="*/ 264 h 432"/>
                <a:gd name="T32" fmla="*/ 4 w 224"/>
                <a:gd name="T33" fmla="*/ 229 h 432"/>
                <a:gd name="T34" fmla="*/ 11 w 224"/>
                <a:gd name="T35" fmla="*/ 197 h 432"/>
                <a:gd name="T36" fmla="*/ 25 w 224"/>
                <a:gd name="T37" fmla="*/ 172 h 432"/>
                <a:gd name="T38" fmla="*/ 40 w 224"/>
                <a:gd name="T39" fmla="*/ 151 h 432"/>
                <a:gd name="T40" fmla="*/ 64 w 224"/>
                <a:gd name="T41" fmla="*/ 134 h 432"/>
                <a:gd name="T42" fmla="*/ 90 w 224"/>
                <a:gd name="T43" fmla="*/ 123 h 432"/>
                <a:gd name="T44" fmla="*/ 124 w 224"/>
                <a:gd name="T45" fmla="*/ 118 h 432"/>
                <a:gd name="T46" fmla="*/ 180 w 224"/>
                <a:gd name="T47" fmla="*/ 117 h 432"/>
                <a:gd name="T48" fmla="*/ 224 w 224"/>
                <a:gd name="T49" fmla="*/ 0 h 432"/>
                <a:gd name="T50" fmla="*/ 191 w 224"/>
                <a:gd name="T51" fmla="*/ 425 h 432"/>
                <a:gd name="T52" fmla="*/ 148 w 224"/>
                <a:gd name="T53" fmla="*/ 149 h 432"/>
                <a:gd name="T54" fmla="*/ 133 w 224"/>
                <a:gd name="T55" fmla="*/ 149 h 432"/>
                <a:gd name="T56" fmla="*/ 107 w 224"/>
                <a:gd name="T57" fmla="*/ 154 h 432"/>
                <a:gd name="T58" fmla="*/ 87 w 224"/>
                <a:gd name="T59" fmla="*/ 162 h 432"/>
                <a:gd name="T60" fmla="*/ 71 w 224"/>
                <a:gd name="T61" fmla="*/ 176 h 432"/>
                <a:gd name="T62" fmla="*/ 60 w 224"/>
                <a:gd name="T63" fmla="*/ 193 h 432"/>
                <a:gd name="T64" fmla="*/ 51 w 224"/>
                <a:gd name="T65" fmla="*/ 213 h 432"/>
                <a:gd name="T66" fmla="*/ 47 w 224"/>
                <a:gd name="T67" fmla="*/ 239 h 432"/>
                <a:gd name="T68" fmla="*/ 44 w 224"/>
                <a:gd name="T69" fmla="*/ 282 h 432"/>
                <a:gd name="T70" fmla="*/ 45 w 224"/>
                <a:gd name="T71" fmla="*/ 303 h 432"/>
                <a:gd name="T72" fmla="*/ 50 w 224"/>
                <a:gd name="T73" fmla="*/ 344 h 432"/>
                <a:gd name="T74" fmla="*/ 56 w 224"/>
                <a:gd name="T75" fmla="*/ 362 h 432"/>
                <a:gd name="T76" fmla="*/ 65 w 224"/>
                <a:gd name="T77" fmla="*/ 376 h 432"/>
                <a:gd name="T78" fmla="*/ 77 w 224"/>
                <a:gd name="T79" fmla="*/ 387 h 432"/>
                <a:gd name="T80" fmla="*/ 93 w 224"/>
                <a:gd name="T81" fmla="*/ 395 h 432"/>
                <a:gd name="T82" fmla="*/ 112 w 224"/>
                <a:gd name="T83" fmla="*/ 397 h 432"/>
                <a:gd name="T84" fmla="*/ 121 w 224"/>
                <a:gd name="T85" fmla="*/ 397 h 432"/>
                <a:gd name="T86" fmla="*/ 137 w 224"/>
                <a:gd name="T87" fmla="*/ 392 h 432"/>
                <a:gd name="T88" fmla="*/ 149 w 224"/>
                <a:gd name="T89" fmla="*/ 385 h 432"/>
                <a:gd name="T90" fmla="*/ 160 w 224"/>
                <a:gd name="T91" fmla="*/ 374 h 432"/>
                <a:gd name="T92" fmla="*/ 171 w 224"/>
                <a:gd name="T93" fmla="*/ 355 h 432"/>
                <a:gd name="T94" fmla="*/ 179 w 224"/>
                <a:gd name="T95" fmla="*/ 322 h 432"/>
                <a:gd name="T96" fmla="*/ 180 w 224"/>
                <a:gd name="T97" fmla="*/ 14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" h="432">
                  <a:moveTo>
                    <a:pt x="191" y="425"/>
                  </a:moveTo>
                  <a:lnTo>
                    <a:pt x="182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5" y="395"/>
                  </a:lnTo>
                  <a:lnTo>
                    <a:pt x="171" y="402"/>
                  </a:lnTo>
                  <a:lnTo>
                    <a:pt x="163" y="411"/>
                  </a:lnTo>
                  <a:lnTo>
                    <a:pt x="154" y="418"/>
                  </a:lnTo>
                  <a:lnTo>
                    <a:pt x="148" y="422"/>
                  </a:lnTo>
                  <a:lnTo>
                    <a:pt x="140" y="425"/>
                  </a:lnTo>
                  <a:lnTo>
                    <a:pt x="133" y="429"/>
                  </a:lnTo>
                  <a:lnTo>
                    <a:pt x="124" y="430"/>
                  </a:lnTo>
                  <a:lnTo>
                    <a:pt x="115" y="432"/>
                  </a:lnTo>
                  <a:lnTo>
                    <a:pt x="104" y="432"/>
                  </a:lnTo>
                  <a:lnTo>
                    <a:pt x="104" y="432"/>
                  </a:lnTo>
                  <a:lnTo>
                    <a:pt x="89" y="431"/>
                  </a:lnTo>
                  <a:lnTo>
                    <a:pt x="75" y="430"/>
                  </a:lnTo>
                  <a:lnTo>
                    <a:pt x="62" y="426"/>
                  </a:lnTo>
                  <a:lnTo>
                    <a:pt x="51" y="422"/>
                  </a:lnTo>
                  <a:lnTo>
                    <a:pt x="42" y="415"/>
                  </a:lnTo>
                  <a:lnTo>
                    <a:pt x="33" y="408"/>
                  </a:lnTo>
                  <a:lnTo>
                    <a:pt x="26" y="400"/>
                  </a:lnTo>
                  <a:lnTo>
                    <a:pt x="20" y="390"/>
                  </a:lnTo>
                  <a:lnTo>
                    <a:pt x="15" y="379"/>
                  </a:lnTo>
                  <a:lnTo>
                    <a:pt x="10" y="368"/>
                  </a:lnTo>
                  <a:lnTo>
                    <a:pt x="6" y="356"/>
                  </a:lnTo>
                  <a:lnTo>
                    <a:pt x="4" y="342"/>
                  </a:lnTo>
                  <a:lnTo>
                    <a:pt x="3" y="329"/>
                  </a:lnTo>
                  <a:lnTo>
                    <a:pt x="0" y="314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64"/>
                  </a:lnTo>
                  <a:lnTo>
                    <a:pt x="2" y="246"/>
                  </a:lnTo>
                  <a:lnTo>
                    <a:pt x="4" y="229"/>
                  </a:lnTo>
                  <a:lnTo>
                    <a:pt x="8" y="213"/>
                  </a:lnTo>
                  <a:lnTo>
                    <a:pt x="11" y="197"/>
                  </a:lnTo>
                  <a:lnTo>
                    <a:pt x="17" y="184"/>
                  </a:lnTo>
                  <a:lnTo>
                    <a:pt x="25" y="172"/>
                  </a:lnTo>
                  <a:lnTo>
                    <a:pt x="32" y="161"/>
                  </a:lnTo>
                  <a:lnTo>
                    <a:pt x="40" y="151"/>
                  </a:lnTo>
                  <a:lnTo>
                    <a:pt x="51" y="141"/>
                  </a:lnTo>
                  <a:lnTo>
                    <a:pt x="64" y="134"/>
                  </a:lnTo>
                  <a:lnTo>
                    <a:pt x="76" y="128"/>
                  </a:lnTo>
                  <a:lnTo>
                    <a:pt x="90" y="123"/>
                  </a:lnTo>
                  <a:lnTo>
                    <a:pt x="107" y="121"/>
                  </a:lnTo>
                  <a:lnTo>
                    <a:pt x="124" y="118"/>
                  </a:lnTo>
                  <a:lnTo>
                    <a:pt x="144" y="117"/>
                  </a:lnTo>
                  <a:lnTo>
                    <a:pt x="180" y="117"/>
                  </a:lnTo>
                  <a:lnTo>
                    <a:pt x="180" y="0"/>
                  </a:lnTo>
                  <a:lnTo>
                    <a:pt x="224" y="0"/>
                  </a:lnTo>
                  <a:lnTo>
                    <a:pt x="224" y="425"/>
                  </a:lnTo>
                  <a:lnTo>
                    <a:pt x="191" y="425"/>
                  </a:lnTo>
                  <a:close/>
                  <a:moveTo>
                    <a:pt x="180" y="149"/>
                  </a:moveTo>
                  <a:lnTo>
                    <a:pt x="148" y="149"/>
                  </a:lnTo>
                  <a:lnTo>
                    <a:pt x="148" y="149"/>
                  </a:lnTo>
                  <a:lnTo>
                    <a:pt x="133" y="149"/>
                  </a:lnTo>
                  <a:lnTo>
                    <a:pt x="120" y="151"/>
                  </a:lnTo>
                  <a:lnTo>
                    <a:pt x="107" y="154"/>
                  </a:lnTo>
                  <a:lnTo>
                    <a:pt x="96" y="157"/>
                  </a:lnTo>
                  <a:lnTo>
                    <a:pt x="87" y="162"/>
                  </a:lnTo>
                  <a:lnTo>
                    <a:pt x="78" y="168"/>
                  </a:lnTo>
                  <a:lnTo>
                    <a:pt x="71" y="176"/>
                  </a:lnTo>
                  <a:lnTo>
                    <a:pt x="65" y="184"/>
                  </a:lnTo>
                  <a:lnTo>
                    <a:pt x="60" y="193"/>
                  </a:lnTo>
                  <a:lnTo>
                    <a:pt x="55" y="202"/>
                  </a:lnTo>
                  <a:lnTo>
                    <a:pt x="51" y="213"/>
                  </a:lnTo>
                  <a:lnTo>
                    <a:pt x="49" y="225"/>
                  </a:lnTo>
                  <a:lnTo>
                    <a:pt x="47" y="239"/>
                  </a:lnTo>
                  <a:lnTo>
                    <a:pt x="45" y="252"/>
                  </a:lnTo>
                  <a:lnTo>
                    <a:pt x="44" y="282"/>
                  </a:lnTo>
                  <a:lnTo>
                    <a:pt x="44" y="282"/>
                  </a:lnTo>
                  <a:lnTo>
                    <a:pt x="45" y="303"/>
                  </a:lnTo>
                  <a:lnTo>
                    <a:pt x="47" y="324"/>
                  </a:lnTo>
                  <a:lnTo>
                    <a:pt x="50" y="344"/>
                  </a:lnTo>
                  <a:lnTo>
                    <a:pt x="53" y="353"/>
                  </a:lnTo>
                  <a:lnTo>
                    <a:pt x="56" y="362"/>
                  </a:lnTo>
                  <a:lnTo>
                    <a:pt x="60" y="369"/>
                  </a:lnTo>
                  <a:lnTo>
                    <a:pt x="65" y="376"/>
                  </a:lnTo>
                  <a:lnTo>
                    <a:pt x="71" y="383"/>
                  </a:lnTo>
                  <a:lnTo>
                    <a:pt x="77" y="387"/>
                  </a:lnTo>
                  <a:lnTo>
                    <a:pt x="84" y="391"/>
                  </a:lnTo>
                  <a:lnTo>
                    <a:pt x="93" y="395"/>
                  </a:lnTo>
                  <a:lnTo>
                    <a:pt x="102" y="396"/>
                  </a:lnTo>
                  <a:lnTo>
                    <a:pt x="112" y="397"/>
                  </a:lnTo>
                  <a:lnTo>
                    <a:pt x="112" y="397"/>
                  </a:lnTo>
                  <a:lnTo>
                    <a:pt x="121" y="397"/>
                  </a:lnTo>
                  <a:lnTo>
                    <a:pt x="129" y="395"/>
                  </a:lnTo>
                  <a:lnTo>
                    <a:pt x="137" y="392"/>
                  </a:lnTo>
                  <a:lnTo>
                    <a:pt x="143" y="389"/>
                  </a:lnTo>
                  <a:lnTo>
                    <a:pt x="149" y="385"/>
                  </a:lnTo>
                  <a:lnTo>
                    <a:pt x="155" y="380"/>
                  </a:lnTo>
                  <a:lnTo>
                    <a:pt x="160" y="374"/>
                  </a:lnTo>
                  <a:lnTo>
                    <a:pt x="165" y="368"/>
                  </a:lnTo>
                  <a:lnTo>
                    <a:pt x="171" y="355"/>
                  </a:lnTo>
                  <a:lnTo>
                    <a:pt x="175" y="339"/>
                  </a:lnTo>
                  <a:lnTo>
                    <a:pt x="179" y="322"/>
                  </a:lnTo>
                  <a:lnTo>
                    <a:pt x="180" y="303"/>
                  </a:lnTo>
                  <a:lnTo>
                    <a:pt x="18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64"/>
            <p:cNvSpPr>
              <a:spLocks noEditPoints="1"/>
            </p:cNvSpPr>
            <p:nvPr/>
          </p:nvSpPr>
          <p:spPr bwMode="auto">
            <a:xfrm>
              <a:off x="5779293" y="613247"/>
              <a:ext cx="92075" cy="125412"/>
            </a:xfrm>
            <a:custGeom>
              <a:avLst/>
              <a:gdLst>
                <a:gd name="T0" fmla="*/ 112 w 229"/>
                <a:gd name="T1" fmla="*/ 315 h 315"/>
                <a:gd name="T2" fmla="*/ 79 w 229"/>
                <a:gd name="T3" fmla="*/ 313 h 315"/>
                <a:gd name="T4" fmla="*/ 53 w 229"/>
                <a:gd name="T5" fmla="*/ 306 h 315"/>
                <a:gd name="T6" fmla="*/ 34 w 229"/>
                <a:gd name="T7" fmla="*/ 292 h 315"/>
                <a:gd name="T8" fmla="*/ 19 w 229"/>
                <a:gd name="T9" fmla="*/ 275 h 315"/>
                <a:gd name="T10" fmla="*/ 10 w 229"/>
                <a:gd name="T11" fmla="*/ 253 h 315"/>
                <a:gd name="T12" fmla="*/ 3 w 229"/>
                <a:gd name="T13" fmla="*/ 228 h 315"/>
                <a:gd name="T14" fmla="*/ 1 w 229"/>
                <a:gd name="T15" fmla="*/ 197 h 315"/>
                <a:gd name="T16" fmla="*/ 0 w 229"/>
                <a:gd name="T17" fmla="*/ 163 h 315"/>
                <a:gd name="T18" fmla="*/ 2 w 229"/>
                <a:gd name="T19" fmla="*/ 111 h 315"/>
                <a:gd name="T20" fmla="*/ 7 w 229"/>
                <a:gd name="T21" fmla="*/ 82 h 315"/>
                <a:gd name="T22" fmla="*/ 16 w 229"/>
                <a:gd name="T23" fmla="*/ 56 h 315"/>
                <a:gd name="T24" fmla="*/ 28 w 229"/>
                <a:gd name="T25" fmla="*/ 34 h 315"/>
                <a:gd name="T26" fmla="*/ 46 w 229"/>
                <a:gd name="T27" fmla="*/ 18 h 315"/>
                <a:gd name="T28" fmla="*/ 69 w 229"/>
                <a:gd name="T29" fmla="*/ 7 h 315"/>
                <a:gd name="T30" fmla="*/ 98 w 229"/>
                <a:gd name="T31" fmla="*/ 1 h 315"/>
                <a:gd name="T32" fmla="*/ 117 w 229"/>
                <a:gd name="T33" fmla="*/ 0 h 315"/>
                <a:gd name="T34" fmla="*/ 149 w 229"/>
                <a:gd name="T35" fmla="*/ 3 h 315"/>
                <a:gd name="T36" fmla="*/ 175 w 229"/>
                <a:gd name="T37" fmla="*/ 11 h 315"/>
                <a:gd name="T38" fmla="*/ 196 w 229"/>
                <a:gd name="T39" fmla="*/ 23 h 315"/>
                <a:gd name="T40" fmla="*/ 209 w 229"/>
                <a:gd name="T41" fmla="*/ 42 h 315"/>
                <a:gd name="T42" fmla="*/ 219 w 229"/>
                <a:gd name="T43" fmla="*/ 63 h 315"/>
                <a:gd name="T44" fmla="*/ 225 w 229"/>
                <a:gd name="T45" fmla="*/ 89 h 315"/>
                <a:gd name="T46" fmla="*/ 229 w 229"/>
                <a:gd name="T47" fmla="*/ 121 h 315"/>
                <a:gd name="T48" fmla="*/ 229 w 229"/>
                <a:gd name="T49" fmla="*/ 155 h 315"/>
                <a:gd name="T50" fmla="*/ 227 w 229"/>
                <a:gd name="T51" fmla="*/ 208 h 315"/>
                <a:gd name="T52" fmla="*/ 222 w 229"/>
                <a:gd name="T53" fmla="*/ 238 h 315"/>
                <a:gd name="T54" fmla="*/ 214 w 229"/>
                <a:gd name="T55" fmla="*/ 263 h 315"/>
                <a:gd name="T56" fmla="*/ 202 w 229"/>
                <a:gd name="T57" fmla="*/ 284 h 315"/>
                <a:gd name="T58" fmla="*/ 185 w 229"/>
                <a:gd name="T59" fmla="*/ 300 h 315"/>
                <a:gd name="T60" fmla="*/ 160 w 229"/>
                <a:gd name="T61" fmla="*/ 309 h 315"/>
                <a:gd name="T62" fmla="*/ 130 w 229"/>
                <a:gd name="T63" fmla="*/ 315 h 315"/>
                <a:gd name="T64" fmla="*/ 117 w 229"/>
                <a:gd name="T65" fmla="*/ 34 h 315"/>
                <a:gd name="T66" fmla="*/ 104 w 229"/>
                <a:gd name="T67" fmla="*/ 35 h 315"/>
                <a:gd name="T68" fmla="*/ 85 w 229"/>
                <a:gd name="T69" fmla="*/ 40 h 315"/>
                <a:gd name="T70" fmla="*/ 70 w 229"/>
                <a:gd name="T71" fmla="*/ 50 h 315"/>
                <a:gd name="T72" fmla="*/ 59 w 229"/>
                <a:gd name="T73" fmla="*/ 63 h 315"/>
                <a:gd name="T74" fmla="*/ 52 w 229"/>
                <a:gd name="T75" fmla="*/ 80 h 315"/>
                <a:gd name="T76" fmla="*/ 46 w 229"/>
                <a:gd name="T77" fmla="*/ 111 h 315"/>
                <a:gd name="T78" fmla="*/ 44 w 229"/>
                <a:gd name="T79" fmla="*/ 158 h 315"/>
                <a:gd name="T80" fmla="*/ 44 w 229"/>
                <a:gd name="T81" fmla="*/ 184 h 315"/>
                <a:gd name="T82" fmla="*/ 48 w 229"/>
                <a:gd name="T83" fmla="*/ 228 h 315"/>
                <a:gd name="T84" fmla="*/ 53 w 229"/>
                <a:gd name="T85" fmla="*/ 246 h 315"/>
                <a:gd name="T86" fmla="*/ 62 w 229"/>
                <a:gd name="T87" fmla="*/ 261 h 315"/>
                <a:gd name="T88" fmla="*/ 74 w 229"/>
                <a:gd name="T89" fmla="*/ 272 h 315"/>
                <a:gd name="T90" fmla="*/ 91 w 229"/>
                <a:gd name="T91" fmla="*/ 279 h 315"/>
                <a:gd name="T92" fmla="*/ 114 w 229"/>
                <a:gd name="T93" fmla="*/ 281 h 315"/>
                <a:gd name="T94" fmla="*/ 125 w 229"/>
                <a:gd name="T95" fmla="*/ 281 h 315"/>
                <a:gd name="T96" fmla="*/ 146 w 229"/>
                <a:gd name="T97" fmla="*/ 277 h 315"/>
                <a:gd name="T98" fmla="*/ 160 w 229"/>
                <a:gd name="T99" fmla="*/ 267 h 315"/>
                <a:gd name="T100" fmla="*/ 170 w 229"/>
                <a:gd name="T101" fmla="*/ 253 h 315"/>
                <a:gd name="T102" fmla="*/ 177 w 229"/>
                <a:gd name="T103" fmla="*/ 236 h 315"/>
                <a:gd name="T104" fmla="*/ 184 w 229"/>
                <a:gd name="T105" fmla="*/ 205 h 315"/>
                <a:gd name="T106" fmla="*/ 185 w 229"/>
                <a:gd name="T107" fmla="*/ 157 h 315"/>
                <a:gd name="T108" fmla="*/ 185 w 229"/>
                <a:gd name="T109" fmla="*/ 133 h 315"/>
                <a:gd name="T110" fmla="*/ 181 w 229"/>
                <a:gd name="T111" fmla="*/ 89 h 315"/>
                <a:gd name="T112" fmla="*/ 176 w 229"/>
                <a:gd name="T113" fmla="*/ 71 h 315"/>
                <a:gd name="T114" fmla="*/ 168 w 229"/>
                <a:gd name="T115" fmla="*/ 55 h 315"/>
                <a:gd name="T116" fmla="*/ 156 w 229"/>
                <a:gd name="T117" fmla="*/ 44 h 315"/>
                <a:gd name="T118" fmla="*/ 139 w 229"/>
                <a:gd name="T119" fmla="*/ 37 h 315"/>
                <a:gd name="T120" fmla="*/ 117 w 229"/>
                <a:gd name="T121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315">
                  <a:moveTo>
                    <a:pt x="112" y="315"/>
                  </a:moveTo>
                  <a:lnTo>
                    <a:pt x="112" y="315"/>
                  </a:lnTo>
                  <a:lnTo>
                    <a:pt x="95" y="315"/>
                  </a:lnTo>
                  <a:lnTo>
                    <a:pt x="79" y="313"/>
                  </a:lnTo>
                  <a:lnTo>
                    <a:pt x="66" y="309"/>
                  </a:lnTo>
                  <a:lnTo>
                    <a:pt x="53" y="306"/>
                  </a:lnTo>
                  <a:lnTo>
                    <a:pt x="42" y="300"/>
                  </a:lnTo>
                  <a:lnTo>
                    <a:pt x="34" y="292"/>
                  </a:lnTo>
                  <a:lnTo>
                    <a:pt x="27" y="285"/>
                  </a:lnTo>
                  <a:lnTo>
                    <a:pt x="19" y="275"/>
                  </a:lnTo>
                  <a:lnTo>
                    <a:pt x="14" y="266"/>
                  </a:lnTo>
                  <a:lnTo>
                    <a:pt x="10" y="253"/>
                  </a:lnTo>
                  <a:lnTo>
                    <a:pt x="6" y="241"/>
                  </a:lnTo>
                  <a:lnTo>
                    <a:pt x="3" y="228"/>
                  </a:lnTo>
                  <a:lnTo>
                    <a:pt x="2" y="213"/>
                  </a:lnTo>
                  <a:lnTo>
                    <a:pt x="1" y="19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28"/>
                  </a:lnTo>
                  <a:lnTo>
                    <a:pt x="2" y="111"/>
                  </a:lnTo>
                  <a:lnTo>
                    <a:pt x="5" y="96"/>
                  </a:lnTo>
                  <a:lnTo>
                    <a:pt x="7" y="82"/>
                  </a:lnTo>
                  <a:lnTo>
                    <a:pt x="11" y="68"/>
                  </a:lnTo>
                  <a:lnTo>
                    <a:pt x="16" y="56"/>
                  </a:lnTo>
                  <a:lnTo>
                    <a:pt x="22" y="45"/>
                  </a:lnTo>
                  <a:lnTo>
                    <a:pt x="28" y="34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7" y="12"/>
                  </a:lnTo>
                  <a:lnTo>
                    <a:pt x="69" y="7"/>
                  </a:lnTo>
                  <a:lnTo>
                    <a:pt x="84" y="4"/>
                  </a:lnTo>
                  <a:lnTo>
                    <a:pt x="98" y="1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4" y="1"/>
                  </a:lnTo>
                  <a:lnTo>
                    <a:pt x="149" y="3"/>
                  </a:lnTo>
                  <a:lnTo>
                    <a:pt x="163" y="6"/>
                  </a:lnTo>
                  <a:lnTo>
                    <a:pt x="175" y="11"/>
                  </a:lnTo>
                  <a:lnTo>
                    <a:pt x="186" y="17"/>
                  </a:lnTo>
                  <a:lnTo>
                    <a:pt x="196" y="23"/>
                  </a:lnTo>
                  <a:lnTo>
                    <a:pt x="203" y="32"/>
                  </a:lnTo>
                  <a:lnTo>
                    <a:pt x="209" y="42"/>
                  </a:lnTo>
                  <a:lnTo>
                    <a:pt x="215" y="51"/>
                  </a:lnTo>
                  <a:lnTo>
                    <a:pt x="219" y="63"/>
                  </a:lnTo>
                  <a:lnTo>
                    <a:pt x="222" y="76"/>
                  </a:lnTo>
                  <a:lnTo>
                    <a:pt x="225" y="89"/>
                  </a:lnTo>
                  <a:lnTo>
                    <a:pt x="227" y="105"/>
                  </a:lnTo>
                  <a:lnTo>
                    <a:pt x="229" y="121"/>
                  </a:lnTo>
                  <a:lnTo>
                    <a:pt x="229" y="155"/>
                  </a:lnTo>
                  <a:lnTo>
                    <a:pt x="229" y="155"/>
                  </a:lnTo>
                  <a:lnTo>
                    <a:pt x="229" y="191"/>
                  </a:lnTo>
                  <a:lnTo>
                    <a:pt x="227" y="208"/>
                  </a:lnTo>
                  <a:lnTo>
                    <a:pt x="225" y="224"/>
                  </a:lnTo>
                  <a:lnTo>
                    <a:pt x="222" y="238"/>
                  </a:lnTo>
                  <a:lnTo>
                    <a:pt x="219" y="251"/>
                  </a:lnTo>
                  <a:lnTo>
                    <a:pt x="214" y="263"/>
                  </a:lnTo>
                  <a:lnTo>
                    <a:pt x="209" y="274"/>
                  </a:lnTo>
                  <a:lnTo>
                    <a:pt x="202" y="284"/>
                  </a:lnTo>
                  <a:lnTo>
                    <a:pt x="193" y="292"/>
                  </a:lnTo>
                  <a:lnTo>
                    <a:pt x="185" y="300"/>
                  </a:lnTo>
                  <a:lnTo>
                    <a:pt x="174" y="305"/>
                  </a:lnTo>
                  <a:lnTo>
                    <a:pt x="160" y="309"/>
                  </a:lnTo>
                  <a:lnTo>
                    <a:pt x="146" y="313"/>
                  </a:lnTo>
                  <a:lnTo>
                    <a:pt x="130" y="315"/>
                  </a:lnTo>
                  <a:lnTo>
                    <a:pt x="112" y="315"/>
                  </a:lnTo>
                  <a:close/>
                  <a:moveTo>
                    <a:pt x="117" y="34"/>
                  </a:moveTo>
                  <a:lnTo>
                    <a:pt x="117" y="34"/>
                  </a:lnTo>
                  <a:lnTo>
                    <a:pt x="104" y="35"/>
                  </a:lnTo>
                  <a:lnTo>
                    <a:pt x="93" y="37"/>
                  </a:lnTo>
                  <a:lnTo>
                    <a:pt x="85" y="40"/>
                  </a:lnTo>
                  <a:lnTo>
                    <a:pt x="76" y="44"/>
                  </a:lnTo>
                  <a:lnTo>
                    <a:pt x="70" y="50"/>
                  </a:lnTo>
                  <a:lnTo>
                    <a:pt x="64" y="56"/>
                  </a:lnTo>
                  <a:lnTo>
                    <a:pt x="59" y="63"/>
                  </a:lnTo>
                  <a:lnTo>
                    <a:pt x="55" y="71"/>
                  </a:lnTo>
                  <a:lnTo>
                    <a:pt x="52" y="80"/>
                  </a:lnTo>
                  <a:lnTo>
                    <a:pt x="50" y="90"/>
                  </a:lnTo>
                  <a:lnTo>
                    <a:pt x="46" y="111"/>
                  </a:lnTo>
                  <a:lnTo>
                    <a:pt x="45" y="134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84"/>
                  </a:lnTo>
                  <a:lnTo>
                    <a:pt x="45" y="207"/>
                  </a:lnTo>
                  <a:lnTo>
                    <a:pt x="48" y="228"/>
                  </a:lnTo>
                  <a:lnTo>
                    <a:pt x="51" y="236"/>
                  </a:lnTo>
                  <a:lnTo>
                    <a:pt x="53" y="246"/>
                  </a:lnTo>
                  <a:lnTo>
                    <a:pt x="57" y="253"/>
                  </a:lnTo>
                  <a:lnTo>
                    <a:pt x="62" y="261"/>
                  </a:lnTo>
                  <a:lnTo>
                    <a:pt x="68" y="267"/>
                  </a:lnTo>
                  <a:lnTo>
                    <a:pt x="74" y="272"/>
                  </a:lnTo>
                  <a:lnTo>
                    <a:pt x="83" y="277"/>
                  </a:lnTo>
                  <a:lnTo>
                    <a:pt x="91" y="279"/>
                  </a:lnTo>
                  <a:lnTo>
                    <a:pt x="102" y="281"/>
                  </a:lnTo>
                  <a:lnTo>
                    <a:pt x="114" y="281"/>
                  </a:lnTo>
                  <a:lnTo>
                    <a:pt x="114" y="281"/>
                  </a:lnTo>
                  <a:lnTo>
                    <a:pt x="125" y="281"/>
                  </a:lnTo>
                  <a:lnTo>
                    <a:pt x="136" y="279"/>
                  </a:lnTo>
                  <a:lnTo>
                    <a:pt x="146" y="277"/>
                  </a:lnTo>
                  <a:lnTo>
                    <a:pt x="153" y="272"/>
                  </a:lnTo>
                  <a:lnTo>
                    <a:pt x="160" y="267"/>
                  </a:lnTo>
                  <a:lnTo>
                    <a:pt x="165" y="261"/>
                  </a:lnTo>
                  <a:lnTo>
                    <a:pt x="170" y="253"/>
                  </a:lnTo>
                  <a:lnTo>
                    <a:pt x="175" y="245"/>
                  </a:lnTo>
                  <a:lnTo>
                    <a:pt x="177" y="236"/>
                  </a:lnTo>
                  <a:lnTo>
                    <a:pt x="180" y="227"/>
                  </a:lnTo>
                  <a:lnTo>
                    <a:pt x="184" y="205"/>
                  </a:lnTo>
                  <a:lnTo>
                    <a:pt x="185" y="182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33"/>
                  </a:lnTo>
                  <a:lnTo>
                    <a:pt x="184" y="110"/>
                  </a:lnTo>
                  <a:lnTo>
                    <a:pt x="181" y="89"/>
                  </a:lnTo>
                  <a:lnTo>
                    <a:pt x="179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68" y="55"/>
                  </a:lnTo>
                  <a:lnTo>
                    <a:pt x="162" y="49"/>
                  </a:lnTo>
                  <a:lnTo>
                    <a:pt x="156" y="44"/>
                  </a:lnTo>
                  <a:lnTo>
                    <a:pt x="148" y="40"/>
                  </a:lnTo>
                  <a:lnTo>
                    <a:pt x="139" y="37"/>
                  </a:lnTo>
                  <a:lnTo>
                    <a:pt x="129" y="35"/>
                  </a:lnTo>
                  <a:lnTo>
                    <a:pt x="11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5953918" y="567209"/>
              <a:ext cx="17462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68"/>
            <p:cNvSpPr>
              <a:spLocks noEditPoints="1"/>
            </p:cNvSpPr>
            <p:nvPr/>
          </p:nvSpPr>
          <p:spPr bwMode="auto">
            <a:xfrm>
              <a:off x="6001543" y="613247"/>
              <a:ext cx="90487" cy="125412"/>
            </a:xfrm>
            <a:custGeom>
              <a:avLst/>
              <a:gdLst>
                <a:gd name="T0" fmla="*/ 111 w 229"/>
                <a:gd name="T1" fmla="*/ 315 h 315"/>
                <a:gd name="T2" fmla="*/ 78 w 229"/>
                <a:gd name="T3" fmla="*/ 313 h 315"/>
                <a:gd name="T4" fmla="*/ 53 w 229"/>
                <a:gd name="T5" fmla="*/ 306 h 315"/>
                <a:gd name="T6" fmla="*/ 33 w 229"/>
                <a:gd name="T7" fmla="*/ 292 h 315"/>
                <a:gd name="T8" fmla="*/ 20 w 229"/>
                <a:gd name="T9" fmla="*/ 275 h 315"/>
                <a:gd name="T10" fmla="*/ 10 w 229"/>
                <a:gd name="T11" fmla="*/ 253 h 315"/>
                <a:gd name="T12" fmla="*/ 4 w 229"/>
                <a:gd name="T13" fmla="*/ 228 h 315"/>
                <a:gd name="T14" fmla="*/ 0 w 229"/>
                <a:gd name="T15" fmla="*/ 197 h 315"/>
                <a:gd name="T16" fmla="*/ 0 w 229"/>
                <a:gd name="T17" fmla="*/ 163 h 315"/>
                <a:gd name="T18" fmla="*/ 1 w 229"/>
                <a:gd name="T19" fmla="*/ 111 h 315"/>
                <a:gd name="T20" fmla="*/ 6 w 229"/>
                <a:gd name="T21" fmla="*/ 82 h 315"/>
                <a:gd name="T22" fmla="*/ 15 w 229"/>
                <a:gd name="T23" fmla="*/ 56 h 315"/>
                <a:gd name="T24" fmla="*/ 28 w 229"/>
                <a:gd name="T25" fmla="*/ 34 h 315"/>
                <a:gd name="T26" fmla="*/ 45 w 229"/>
                <a:gd name="T27" fmla="*/ 18 h 315"/>
                <a:gd name="T28" fmla="*/ 68 w 229"/>
                <a:gd name="T29" fmla="*/ 7 h 315"/>
                <a:gd name="T30" fmla="*/ 99 w 229"/>
                <a:gd name="T31" fmla="*/ 1 h 315"/>
                <a:gd name="T32" fmla="*/ 116 w 229"/>
                <a:gd name="T33" fmla="*/ 0 h 315"/>
                <a:gd name="T34" fmla="*/ 149 w 229"/>
                <a:gd name="T35" fmla="*/ 3 h 315"/>
                <a:gd name="T36" fmla="*/ 175 w 229"/>
                <a:gd name="T37" fmla="*/ 11 h 315"/>
                <a:gd name="T38" fmla="*/ 195 w 229"/>
                <a:gd name="T39" fmla="*/ 23 h 315"/>
                <a:gd name="T40" fmla="*/ 210 w 229"/>
                <a:gd name="T41" fmla="*/ 42 h 315"/>
                <a:gd name="T42" fmla="*/ 219 w 229"/>
                <a:gd name="T43" fmla="*/ 63 h 315"/>
                <a:gd name="T44" fmla="*/ 225 w 229"/>
                <a:gd name="T45" fmla="*/ 89 h 315"/>
                <a:gd name="T46" fmla="*/ 228 w 229"/>
                <a:gd name="T47" fmla="*/ 121 h 315"/>
                <a:gd name="T48" fmla="*/ 229 w 229"/>
                <a:gd name="T49" fmla="*/ 155 h 315"/>
                <a:gd name="T50" fmla="*/ 227 w 229"/>
                <a:gd name="T51" fmla="*/ 208 h 315"/>
                <a:gd name="T52" fmla="*/ 222 w 229"/>
                <a:gd name="T53" fmla="*/ 238 h 315"/>
                <a:gd name="T54" fmla="*/ 214 w 229"/>
                <a:gd name="T55" fmla="*/ 263 h 315"/>
                <a:gd name="T56" fmla="*/ 202 w 229"/>
                <a:gd name="T57" fmla="*/ 284 h 315"/>
                <a:gd name="T58" fmla="*/ 184 w 229"/>
                <a:gd name="T59" fmla="*/ 300 h 315"/>
                <a:gd name="T60" fmla="*/ 160 w 229"/>
                <a:gd name="T61" fmla="*/ 309 h 315"/>
                <a:gd name="T62" fmla="*/ 129 w 229"/>
                <a:gd name="T63" fmla="*/ 315 h 315"/>
                <a:gd name="T64" fmla="*/ 116 w 229"/>
                <a:gd name="T65" fmla="*/ 34 h 315"/>
                <a:gd name="T66" fmla="*/ 105 w 229"/>
                <a:gd name="T67" fmla="*/ 35 h 315"/>
                <a:gd name="T68" fmla="*/ 84 w 229"/>
                <a:gd name="T69" fmla="*/ 40 h 315"/>
                <a:gd name="T70" fmla="*/ 70 w 229"/>
                <a:gd name="T71" fmla="*/ 50 h 315"/>
                <a:gd name="T72" fmla="*/ 59 w 229"/>
                <a:gd name="T73" fmla="*/ 63 h 315"/>
                <a:gd name="T74" fmla="*/ 51 w 229"/>
                <a:gd name="T75" fmla="*/ 80 h 315"/>
                <a:gd name="T76" fmla="*/ 45 w 229"/>
                <a:gd name="T77" fmla="*/ 111 h 315"/>
                <a:gd name="T78" fmla="*/ 44 w 229"/>
                <a:gd name="T79" fmla="*/ 158 h 315"/>
                <a:gd name="T80" fmla="*/ 44 w 229"/>
                <a:gd name="T81" fmla="*/ 184 h 315"/>
                <a:gd name="T82" fmla="*/ 48 w 229"/>
                <a:gd name="T83" fmla="*/ 228 h 315"/>
                <a:gd name="T84" fmla="*/ 54 w 229"/>
                <a:gd name="T85" fmla="*/ 246 h 315"/>
                <a:gd name="T86" fmla="*/ 62 w 229"/>
                <a:gd name="T87" fmla="*/ 261 h 315"/>
                <a:gd name="T88" fmla="*/ 74 w 229"/>
                <a:gd name="T89" fmla="*/ 272 h 315"/>
                <a:gd name="T90" fmla="*/ 92 w 229"/>
                <a:gd name="T91" fmla="*/ 279 h 315"/>
                <a:gd name="T92" fmla="*/ 113 w 229"/>
                <a:gd name="T93" fmla="*/ 281 h 315"/>
                <a:gd name="T94" fmla="*/ 126 w 229"/>
                <a:gd name="T95" fmla="*/ 281 h 315"/>
                <a:gd name="T96" fmla="*/ 145 w 229"/>
                <a:gd name="T97" fmla="*/ 277 h 315"/>
                <a:gd name="T98" fmla="*/ 160 w 229"/>
                <a:gd name="T99" fmla="*/ 267 h 315"/>
                <a:gd name="T100" fmla="*/ 171 w 229"/>
                <a:gd name="T101" fmla="*/ 253 h 315"/>
                <a:gd name="T102" fmla="*/ 177 w 229"/>
                <a:gd name="T103" fmla="*/ 236 h 315"/>
                <a:gd name="T104" fmla="*/ 183 w 229"/>
                <a:gd name="T105" fmla="*/ 205 h 315"/>
                <a:gd name="T106" fmla="*/ 184 w 229"/>
                <a:gd name="T107" fmla="*/ 157 h 315"/>
                <a:gd name="T108" fmla="*/ 184 w 229"/>
                <a:gd name="T109" fmla="*/ 133 h 315"/>
                <a:gd name="T110" fmla="*/ 180 w 229"/>
                <a:gd name="T111" fmla="*/ 89 h 315"/>
                <a:gd name="T112" fmla="*/ 175 w 229"/>
                <a:gd name="T113" fmla="*/ 71 h 315"/>
                <a:gd name="T114" fmla="*/ 167 w 229"/>
                <a:gd name="T115" fmla="*/ 55 h 315"/>
                <a:gd name="T116" fmla="*/ 155 w 229"/>
                <a:gd name="T117" fmla="*/ 44 h 315"/>
                <a:gd name="T118" fmla="*/ 139 w 229"/>
                <a:gd name="T119" fmla="*/ 37 h 315"/>
                <a:gd name="T120" fmla="*/ 116 w 229"/>
                <a:gd name="T121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315">
                  <a:moveTo>
                    <a:pt x="111" y="315"/>
                  </a:moveTo>
                  <a:lnTo>
                    <a:pt x="111" y="315"/>
                  </a:lnTo>
                  <a:lnTo>
                    <a:pt x="94" y="315"/>
                  </a:lnTo>
                  <a:lnTo>
                    <a:pt x="78" y="313"/>
                  </a:lnTo>
                  <a:lnTo>
                    <a:pt x="65" y="309"/>
                  </a:lnTo>
                  <a:lnTo>
                    <a:pt x="53" y="306"/>
                  </a:lnTo>
                  <a:lnTo>
                    <a:pt x="43" y="300"/>
                  </a:lnTo>
                  <a:lnTo>
                    <a:pt x="33" y="292"/>
                  </a:lnTo>
                  <a:lnTo>
                    <a:pt x="26" y="285"/>
                  </a:lnTo>
                  <a:lnTo>
                    <a:pt x="20" y="275"/>
                  </a:lnTo>
                  <a:lnTo>
                    <a:pt x="14" y="266"/>
                  </a:lnTo>
                  <a:lnTo>
                    <a:pt x="10" y="253"/>
                  </a:lnTo>
                  <a:lnTo>
                    <a:pt x="6" y="241"/>
                  </a:lnTo>
                  <a:lnTo>
                    <a:pt x="4" y="228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28"/>
                  </a:lnTo>
                  <a:lnTo>
                    <a:pt x="1" y="111"/>
                  </a:lnTo>
                  <a:lnTo>
                    <a:pt x="4" y="96"/>
                  </a:lnTo>
                  <a:lnTo>
                    <a:pt x="6" y="82"/>
                  </a:lnTo>
                  <a:lnTo>
                    <a:pt x="10" y="68"/>
                  </a:lnTo>
                  <a:lnTo>
                    <a:pt x="15" y="56"/>
                  </a:lnTo>
                  <a:lnTo>
                    <a:pt x="21" y="45"/>
                  </a:lnTo>
                  <a:lnTo>
                    <a:pt x="28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6" y="12"/>
                  </a:lnTo>
                  <a:lnTo>
                    <a:pt x="68" y="7"/>
                  </a:lnTo>
                  <a:lnTo>
                    <a:pt x="83" y="4"/>
                  </a:lnTo>
                  <a:lnTo>
                    <a:pt x="99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34" y="1"/>
                  </a:lnTo>
                  <a:lnTo>
                    <a:pt x="149" y="3"/>
                  </a:lnTo>
                  <a:lnTo>
                    <a:pt x="163" y="6"/>
                  </a:lnTo>
                  <a:lnTo>
                    <a:pt x="175" y="11"/>
                  </a:lnTo>
                  <a:lnTo>
                    <a:pt x="185" y="17"/>
                  </a:lnTo>
                  <a:lnTo>
                    <a:pt x="195" y="23"/>
                  </a:lnTo>
                  <a:lnTo>
                    <a:pt x="202" y="32"/>
                  </a:lnTo>
                  <a:lnTo>
                    <a:pt x="210" y="42"/>
                  </a:lnTo>
                  <a:lnTo>
                    <a:pt x="214" y="51"/>
                  </a:lnTo>
                  <a:lnTo>
                    <a:pt x="219" y="63"/>
                  </a:lnTo>
                  <a:lnTo>
                    <a:pt x="223" y="76"/>
                  </a:lnTo>
                  <a:lnTo>
                    <a:pt x="225" y="89"/>
                  </a:lnTo>
                  <a:lnTo>
                    <a:pt x="227" y="105"/>
                  </a:lnTo>
                  <a:lnTo>
                    <a:pt x="228" y="121"/>
                  </a:lnTo>
                  <a:lnTo>
                    <a:pt x="229" y="155"/>
                  </a:lnTo>
                  <a:lnTo>
                    <a:pt x="229" y="155"/>
                  </a:lnTo>
                  <a:lnTo>
                    <a:pt x="228" y="191"/>
                  </a:lnTo>
                  <a:lnTo>
                    <a:pt x="227" y="208"/>
                  </a:lnTo>
                  <a:lnTo>
                    <a:pt x="225" y="224"/>
                  </a:lnTo>
                  <a:lnTo>
                    <a:pt x="222" y="238"/>
                  </a:lnTo>
                  <a:lnTo>
                    <a:pt x="219" y="251"/>
                  </a:lnTo>
                  <a:lnTo>
                    <a:pt x="214" y="263"/>
                  </a:lnTo>
                  <a:lnTo>
                    <a:pt x="208" y="274"/>
                  </a:lnTo>
                  <a:lnTo>
                    <a:pt x="202" y="284"/>
                  </a:lnTo>
                  <a:lnTo>
                    <a:pt x="194" y="292"/>
                  </a:lnTo>
                  <a:lnTo>
                    <a:pt x="184" y="300"/>
                  </a:lnTo>
                  <a:lnTo>
                    <a:pt x="173" y="305"/>
                  </a:lnTo>
                  <a:lnTo>
                    <a:pt x="160" y="309"/>
                  </a:lnTo>
                  <a:lnTo>
                    <a:pt x="146" y="313"/>
                  </a:lnTo>
                  <a:lnTo>
                    <a:pt x="129" y="315"/>
                  </a:lnTo>
                  <a:lnTo>
                    <a:pt x="111" y="315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05" y="35"/>
                  </a:lnTo>
                  <a:lnTo>
                    <a:pt x="94" y="37"/>
                  </a:lnTo>
                  <a:lnTo>
                    <a:pt x="84" y="40"/>
                  </a:lnTo>
                  <a:lnTo>
                    <a:pt x="77" y="44"/>
                  </a:lnTo>
                  <a:lnTo>
                    <a:pt x="70" y="50"/>
                  </a:lnTo>
                  <a:lnTo>
                    <a:pt x="64" y="56"/>
                  </a:lnTo>
                  <a:lnTo>
                    <a:pt x="59" y="63"/>
                  </a:lnTo>
                  <a:lnTo>
                    <a:pt x="55" y="71"/>
                  </a:lnTo>
                  <a:lnTo>
                    <a:pt x="51" y="80"/>
                  </a:lnTo>
                  <a:lnTo>
                    <a:pt x="49" y="90"/>
                  </a:lnTo>
                  <a:lnTo>
                    <a:pt x="45" y="111"/>
                  </a:lnTo>
                  <a:lnTo>
                    <a:pt x="44" y="134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84"/>
                  </a:lnTo>
                  <a:lnTo>
                    <a:pt x="45" y="207"/>
                  </a:lnTo>
                  <a:lnTo>
                    <a:pt x="48" y="228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53"/>
                  </a:lnTo>
                  <a:lnTo>
                    <a:pt x="62" y="261"/>
                  </a:lnTo>
                  <a:lnTo>
                    <a:pt x="67" y="267"/>
                  </a:lnTo>
                  <a:lnTo>
                    <a:pt x="74" y="272"/>
                  </a:lnTo>
                  <a:lnTo>
                    <a:pt x="82" y="277"/>
                  </a:lnTo>
                  <a:lnTo>
                    <a:pt x="92" y="279"/>
                  </a:lnTo>
                  <a:lnTo>
                    <a:pt x="101" y="281"/>
                  </a:lnTo>
                  <a:lnTo>
                    <a:pt x="113" y="281"/>
                  </a:lnTo>
                  <a:lnTo>
                    <a:pt x="113" y="281"/>
                  </a:lnTo>
                  <a:lnTo>
                    <a:pt x="126" y="281"/>
                  </a:lnTo>
                  <a:lnTo>
                    <a:pt x="135" y="279"/>
                  </a:lnTo>
                  <a:lnTo>
                    <a:pt x="145" y="277"/>
                  </a:lnTo>
                  <a:lnTo>
                    <a:pt x="152" y="272"/>
                  </a:lnTo>
                  <a:lnTo>
                    <a:pt x="160" y="267"/>
                  </a:lnTo>
                  <a:lnTo>
                    <a:pt x="166" y="261"/>
                  </a:lnTo>
                  <a:lnTo>
                    <a:pt x="171" y="253"/>
                  </a:lnTo>
                  <a:lnTo>
                    <a:pt x="174" y="245"/>
                  </a:lnTo>
                  <a:lnTo>
                    <a:pt x="177" y="236"/>
                  </a:lnTo>
                  <a:lnTo>
                    <a:pt x="179" y="227"/>
                  </a:lnTo>
                  <a:lnTo>
                    <a:pt x="183" y="205"/>
                  </a:lnTo>
                  <a:lnTo>
                    <a:pt x="184" y="182"/>
                  </a:lnTo>
                  <a:lnTo>
                    <a:pt x="184" y="157"/>
                  </a:lnTo>
                  <a:lnTo>
                    <a:pt x="184" y="157"/>
                  </a:lnTo>
                  <a:lnTo>
                    <a:pt x="184" y="133"/>
                  </a:lnTo>
                  <a:lnTo>
                    <a:pt x="183" y="110"/>
                  </a:lnTo>
                  <a:lnTo>
                    <a:pt x="180" y="89"/>
                  </a:lnTo>
                  <a:lnTo>
                    <a:pt x="178" y="79"/>
                  </a:lnTo>
                  <a:lnTo>
                    <a:pt x="175" y="71"/>
                  </a:lnTo>
                  <a:lnTo>
                    <a:pt x="172" y="62"/>
                  </a:lnTo>
                  <a:lnTo>
                    <a:pt x="167" y="55"/>
                  </a:lnTo>
                  <a:lnTo>
                    <a:pt x="162" y="49"/>
                  </a:lnTo>
                  <a:lnTo>
                    <a:pt x="155" y="44"/>
                  </a:lnTo>
                  <a:lnTo>
                    <a:pt x="147" y="40"/>
                  </a:lnTo>
                  <a:lnTo>
                    <a:pt x="139" y="37"/>
                  </a:lnTo>
                  <a:lnTo>
                    <a:pt x="128" y="35"/>
                  </a:lnTo>
                  <a:lnTo>
                    <a:pt x="1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6174581" y="613247"/>
              <a:ext cx="84137" cy="122237"/>
            </a:xfrm>
            <a:custGeom>
              <a:avLst/>
              <a:gdLst>
                <a:gd name="T0" fmla="*/ 165 w 209"/>
                <a:gd name="T1" fmla="*/ 308 h 308"/>
                <a:gd name="T2" fmla="*/ 165 w 209"/>
                <a:gd name="T3" fmla="*/ 98 h 308"/>
                <a:gd name="T4" fmla="*/ 165 w 209"/>
                <a:gd name="T5" fmla="*/ 98 h 308"/>
                <a:gd name="T6" fmla="*/ 165 w 209"/>
                <a:gd name="T7" fmla="*/ 84 h 308"/>
                <a:gd name="T8" fmla="*/ 163 w 209"/>
                <a:gd name="T9" fmla="*/ 72 h 308"/>
                <a:gd name="T10" fmla="*/ 161 w 209"/>
                <a:gd name="T11" fmla="*/ 61 h 308"/>
                <a:gd name="T12" fmla="*/ 156 w 209"/>
                <a:gd name="T13" fmla="*/ 52 h 308"/>
                <a:gd name="T14" fmla="*/ 148 w 209"/>
                <a:gd name="T15" fmla="*/ 45 h 308"/>
                <a:gd name="T16" fmla="*/ 140 w 209"/>
                <a:gd name="T17" fmla="*/ 40 h 308"/>
                <a:gd name="T18" fmla="*/ 129 w 209"/>
                <a:gd name="T19" fmla="*/ 37 h 308"/>
                <a:gd name="T20" fmla="*/ 117 w 209"/>
                <a:gd name="T21" fmla="*/ 35 h 308"/>
                <a:gd name="T22" fmla="*/ 117 w 209"/>
                <a:gd name="T23" fmla="*/ 35 h 308"/>
                <a:gd name="T24" fmla="*/ 107 w 209"/>
                <a:gd name="T25" fmla="*/ 37 h 308"/>
                <a:gd name="T26" fmla="*/ 100 w 209"/>
                <a:gd name="T27" fmla="*/ 38 h 308"/>
                <a:gd name="T28" fmla="*/ 91 w 209"/>
                <a:gd name="T29" fmla="*/ 40 h 308"/>
                <a:gd name="T30" fmla="*/ 84 w 209"/>
                <a:gd name="T31" fmla="*/ 43 h 308"/>
                <a:gd name="T32" fmla="*/ 78 w 209"/>
                <a:gd name="T33" fmla="*/ 46 h 308"/>
                <a:gd name="T34" fmla="*/ 72 w 209"/>
                <a:gd name="T35" fmla="*/ 51 h 308"/>
                <a:gd name="T36" fmla="*/ 67 w 209"/>
                <a:gd name="T37" fmla="*/ 57 h 308"/>
                <a:gd name="T38" fmla="*/ 62 w 209"/>
                <a:gd name="T39" fmla="*/ 62 h 308"/>
                <a:gd name="T40" fmla="*/ 57 w 209"/>
                <a:gd name="T41" fmla="*/ 70 h 308"/>
                <a:gd name="T42" fmla="*/ 54 w 209"/>
                <a:gd name="T43" fmla="*/ 77 h 308"/>
                <a:gd name="T44" fmla="*/ 49 w 209"/>
                <a:gd name="T45" fmla="*/ 93 h 308"/>
                <a:gd name="T46" fmla="*/ 45 w 209"/>
                <a:gd name="T47" fmla="*/ 110 h 308"/>
                <a:gd name="T48" fmla="*/ 44 w 209"/>
                <a:gd name="T49" fmla="*/ 129 h 308"/>
                <a:gd name="T50" fmla="*/ 44 w 209"/>
                <a:gd name="T51" fmla="*/ 308 h 308"/>
                <a:gd name="T52" fmla="*/ 0 w 209"/>
                <a:gd name="T53" fmla="*/ 308 h 308"/>
                <a:gd name="T54" fmla="*/ 0 w 209"/>
                <a:gd name="T55" fmla="*/ 7 h 308"/>
                <a:gd name="T56" fmla="*/ 33 w 209"/>
                <a:gd name="T57" fmla="*/ 7 h 308"/>
                <a:gd name="T58" fmla="*/ 40 w 209"/>
                <a:gd name="T59" fmla="*/ 46 h 308"/>
                <a:gd name="T60" fmla="*/ 44 w 209"/>
                <a:gd name="T61" fmla="*/ 46 h 308"/>
                <a:gd name="T62" fmla="*/ 44 w 209"/>
                <a:gd name="T63" fmla="*/ 46 h 308"/>
                <a:gd name="T64" fmla="*/ 50 w 209"/>
                <a:gd name="T65" fmla="*/ 34 h 308"/>
                <a:gd name="T66" fmla="*/ 58 w 209"/>
                <a:gd name="T67" fmla="*/ 26 h 308"/>
                <a:gd name="T68" fmla="*/ 67 w 209"/>
                <a:gd name="T69" fmla="*/ 17 h 308"/>
                <a:gd name="T70" fmla="*/ 78 w 209"/>
                <a:gd name="T71" fmla="*/ 11 h 308"/>
                <a:gd name="T72" fmla="*/ 88 w 209"/>
                <a:gd name="T73" fmla="*/ 6 h 308"/>
                <a:gd name="T74" fmla="*/ 100 w 209"/>
                <a:gd name="T75" fmla="*/ 3 h 308"/>
                <a:gd name="T76" fmla="*/ 112 w 209"/>
                <a:gd name="T77" fmla="*/ 1 h 308"/>
                <a:gd name="T78" fmla="*/ 125 w 209"/>
                <a:gd name="T79" fmla="*/ 0 h 308"/>
                <a:gd name="T80" fmla="*/ 125 w 209"/>
                <a:gd name="T81" fmla="*/ 0 h 308"/>
                <a:gd name="T82" fmla="*/ 136 w 209"/>
                <a:gd name="T83" fmla="*/ 1 h 308"/>
                <a:gd name="T84" fmla="*/ 146 w 209"/>
                <a:gd name="T85" fmla="*/ 3 h 308"/>
                <a:gd name="T86" fmla="*/ 156 w 209"/>
                <a:gd name="T87" fmla="*/ 4 h 308"/>
                <a:gd name="T88" fmla="*/ 164 w 209"/>
                <a:gd name="T89" fmla="*/ 6 h 308"/>
                <a:gd name="T90" fmla="*/ 172 w 209"/>
                <a:gd name="T91" fmla="*/ 10 h 308"/>
                <a:gd name="T92" fmla="*/ 178 w 209"/>
                <a:gd name="T93" fmla="*/ 14 h 308"/>
                <a:gd name="T94" fmla="*/ 185 w 209"/>
                <a:gd name="T95" fmla="*/ 18 h 308"/>
                <a:gd name="T96" fmla="*/ 190 w 209"/>
                <a:gd name="T97" fmla="*/ 24 h 308"/>
                <a:gd name="T98" fmla="*/ 195 w 209"/>
                <a:gd name="T99" fmla="*/ 31 h 308"/>
                <a:gd name="T100" fmla="*/ 198 w 209"/>
                <a:gd name="T101" fmla="*/ 37 h 308"/>
                <a:gd name="T102" fmla="*/ 202 w 209"/>
                <a:gd name="T103" fmla="*/ 44 h 308"/>
                <a:gd name="T104" fmla="*/ 204 w 209"/>
                <a:gd name="T105" fmla="*/ 52 h 308"/>
                <a:gd name="T106" fmla="*/ 207 w 209"/>
                <a:gd name="T107" fmla="*/ 61 h 308"/>
                <a:gd name="T108" fmla="*/ 208 w 209"/>
                <a:gd name="T109" fmla="*/ 71 h 308"/>
                <a:gd name="T110" fmla="*/ 209 w 209"/>
                <a:gd name="T111" fmla="*/ 91 h 308"/>
                <a:gd name="T112" fmla="*/ 209 w 209"/>
                <a:gd name="T113" fmla="*/ 308 h 308"/>
                <a:gd name="T114" fmla="*/ 165 w 209"/>
                <a:gd name="T1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08">
                  <a:moveTo>
                    <a:pt x="165" y="308"/>
                  </a:moveTo>
                  <a:lnTo>
                    <a:pt x="165" y="98"/>
                  </a:lnTo>
                  <a:lnTo>
                    <a:pt x="165" y="98"/>
                  </a:lnTo>
                  <a:lnTo>
                    <a:pt x="165" y="84"/>
                  </a:lnTo>
                  <a:lnTo>
                    <a:pt x="163" y="72"/>
                  </a:lnTo>
                  <a:lnTo>
                    <a:pt x="161" y="61"/>
                  </a:lnTo>
                  <a:lnTo>
                    <a:pt x="156" y="52"/>
                  </a:lnTo>
                  <a:lnTo>
                    <a:pt x="148" y="45"/>
                  </a:lnTo>
                  <a:lnTo>
                    <a:pt x="140" y="40"/>
                  </a:lnTo>
                  <a:lnTo>
                    <a:pt x="129" y="37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07" y="37"/>
                  </a:lnTo>
                  <a:lnTo>
                    <a:pt x="100" y="38"/>
                  </a:lnTo>
                  <a:lnTo>
                    <a:pt x="91" y="40"/>
                  </a:lnTo>
                  <a:lnTo>
                    <a:pt x="84" y="43"/>
                  </a:lnTo>
                  <a:lnTo>
                    <a:pt x="78" y="46"/>
                  </a:lnTo>
                  <a:lnTo>
                    <a:pt x="72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70"/>
                  </a:lnTo>
                  <a:lnTo>
                    <a:pt x="54" y="77"/>
                  </a:lnTo>
                  <a:lnTo>
                    <a:pt x="49" y="93"/>
                  </a:lnTo>
                  <a:lnTo>
                    <a:pt x="45" y="110"/>
                  </a:lnTo>
                  <a:lnTo>
                    <a:pt x="44" y="129"/>
                  </a:lnTo>
                  <a:lnTo>
                    <a:pt x="44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3" y="7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50" y="34"/>
                  </a:lnTo>
                  <a:lnTo>
                    <a:pt x="58" y="26"/>
                  </a:lnTo>
                  <a:lnTo>
                    <a:pt x="67" y="17"/>
                  </a:lnTo>
                  <a:lnTo>
                    <a:pt x="78" y="11"/>
                  </a:lnTo>
                  <a:lnTo>
                    <a:pt x="88" y="6"/>
                  </a:lnTo>
                  <a:lnTo>
                    <a:pt x="100" y="3"/>
                  </a:lnTo>
                  <a:lnTo>
                    <a:pt x="112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6" y="1"/>
                  </a:lnTo>
                  <a:lnTo>
                    <a:pt x="146" y="3"/>
                  </a:lnTo>
                  <a:lnTo>
                    <a:pt x="156" y="4"/>
                  </a:lnTo>
                  <a:lnTo>
                    <a:pt x="164" y="6"/>
                  </a:lnTo>
                  <a:lnTo>
                    <a:pt x="172" y="10"/>
                  </a:lnTo>
                  <a:lnTo>
                    <a:pt x="178" y="14"/>
                  </a:lnTo>
                  <a:lnTo>
                    <a:pt x="185" y="18"/>
                  </a:lnTo>
                  <a:lnTo>
                    <a:pt x="190" y="24"/>
                  </a:lnTo>
                  <a:lnTo>
                    <a:pt x="195" y="31"/>
                  </a:lnTo>
                  <a:lnTo>
                    <a:pt x="198" y="37"/>
                  </a:lnTo>
                  <a:lnTo>
                    <a:pt x="202" y="44"/>
                  </a:lnTo>
                  <a:lnTo>
                    <a:pt x="204" y="52"/>
                  </a:lnTo>
                  <a:lnTo>
                    <a:pt x="207" y="61"/>
                  </a:lnTo>
                  <a:lnTo>
                    <a:pt x="208" y="71"/>
                  </a:lnTo>
                  <a:lnTo>
                    <a:pt x="209" y="91"/>
                  </a:lnTo>
                  <a:lnTo>
                    <a:pt x="209" y="308"/>
                  </a:lnTo>
                  <a:lnTo>
                    <a:pt x="165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72"/>
            <p:cNvSpPr>
              <a:spLocks/>
            </p:cNvSpPr>
            <p:nvPr/>
          </p:nvSpPr>
          <p:spPr bwMode="auto">
            <a:xfrm>
              <a:off x="6293643" y="616422"/>
              <a:ext cx="82550" cy="122237"/>
            </a:xfrm>
            <a:custGeom>
              <a:avLst/>
              <a:gdLst>
                <a:gd name="T0" fmla="*/ 45 w 211"/>
                <a:gd name="T1" fmla="*/ 0 h 308"/>
                <a:gd name="T2" fmla="*/ 45 w 211"/>
                <a:gd name="T3" fmla="*/ 210 h 308"/>
                <a:gd name="T4" fmla="*/ 45 w 211"/>
                <a:gd name="T5" fmla="*/ 210 h 308"/>
                <a:gd name="T6" fmla="*/ 45 w 211"/>
                <a:gd name="T7" fmla="*/ 226 h 308"/>
                <a:gd name="T8" fmla="*/ 48 w 211"/>
                <a:gd name="T9" fmla="*/ 238 h 308"/>
                <a:gd name="T10" fmla="*/ 51 w 211"/>
                <a:gd name="T11" fmla="*/ 249 h 308"/>
                <a:gd name="T12" fmla="*/ 56 w 211"/>
                <a:gd name="T13" fmla="*/ 259 h 308"/>
                <a:gd name="T14" fmla="*/ 62 w 211"/>
                <a:gd name="T15" fmla="*/ 265 h 308"/>
                <a:gd name="T16" fmla="*/ 72 w 211"/>
                <a:gd name="T17" fmla="*/ 270 h 308"/>
                <a:gd name="T18" fmla="*/ 83 w 211"/>
                <a:gd name="T19" fmla="*/ 272 h 308"/>
                <a:gd name="T20" fmla="*/ 95 w 211"/>
                <a:gd name="T21" fmla="*/ 273 h 308"/>
                <a:gd name="T22" fmla="*/ 95 w 211"/>
                <a:gd name="T23" fmla="*/ 273 h 308"/>
                <a:gd name="T24" fmla="*/ 105 w 211"/>
                <a:gd name="T25" fmla="*/ 273 h 308"/>
                <a:gd name="T26" fmla="*/ 113 w 211"/>
                <a:gd name="T27" fmla="*/ 271 h 308"/>
                <a:gd name="T28" fmla="*/ 121 w 211"/>
                <a:gd name="T29" fmla="*/ 268 h 308"/>
                <a:gd name="T30" fmla="*/ 128 w 211"/>
                <a:gd name="T31" fmla="*/ 266 h 308"/>
                <a:gd name="T32" fmla="*/ 134 w 211"/>
                <a:gd name="T33" fmla="*/ 261 h 308"/>
                <a:gd name="T34" fmla="*/ 140 w 211"/>
                <a:gd name="T35" fmla="*/ 256 h 308"/>
                <a:gd name="T36" fmla="*/ 145 w 211"/>
                <a:gd name="T37" fmla="*/ 251 h 308"/>
                <a:gd name="T38" fmla="*/ 150 w 211"/>
                <a:gd name="T39" fmla="*/ 245 h 308"/>
                <a:gd name="T40" fmla="*/ 153 w 211"/>
                <a:gd name="T41" fmla="*/ 238 h 308"/>
                <a:gd name="T42" fmla="*/ 157 w 211"/>
                <a:gd name="T43" fmla="*/ 231 h 308"/>
                <a:gd name="T44" fmla="*/ 162 w 211"/>
                <a:gd name="T45" fmla="*/ 216 h 308"/>
                <a:gd name="T46" fmla="*/ 166 w 211"/>
                <a:gd name="T47" fmla="*/ 199 h 308"/>
                <a:gd name="T48" fmla="*/ 167 w 211"/>
                <a:gd name="T49" fmla="*/ 181 h 308"/>
                <a:gd name="T50" fmla="*/ 167 w 211"/>
                <a:gd name="T51" fmla="*/ 0 h 308"/>
                <a:gd name="T52" fmla="*/ 211 w 211"/>
                <a:gd name="T53" fmla="*/ 0 h 308"/>
                <a:gd name="T54" fmla="*/ 211 w 211"/>
                <a:gd name="T55" fmla="*/ 301 h 308"/>
                <a:gd name="T56" fmla="*/ 178 w 211"/>
                <a:gd name="T57" fmla="*/ 301 h 308"/>
                <a:gd name="T58" fmla="*/ 170 w 211"/>
                <a:gd name="T59" fmla="*/ 263 h 308"/>
                <a:gd name="T60" fmla="*/ 167 w 211"/>
                <a:gd name="T61" fmla="*/ 263 h 308"/>
                <a:gd name="T62" fmla="*/ 167 w 211"/>
                <a:gd name="T63" fmla="*/ 263 h 308"/>
                <a:gd name="T64" fmla="*/ 159 w 211"/>
                <a:gd name="T65" fmla="*/ 274 h 308"/>
                <a:gd name="T66" fmla="*/ 151 w 211"/>
                <a:gd name="T67" fmla="*/ 284 h 308"/>
                <a:gd name="T68" fmla="*/ 142 w 211"/>
                <a:gd name="T69" fmla="*/ 291 h 308"/>
                <a:gd name="T70" fmla="*/ 133 w 211"/>
                <a:gd name="T71" fmla="*/ 298 h 308"/>
                <a:gd name="T72" fmla="*/ 122 w 211"/>
                <a:gd name="T73" fmla="*/ 302 h 308"/>
                <a:gd name="T74" fmla="*/ 111 w 211"/>
                <a:gd name="T75" fmla="*/ 306 h 308"/>
                <a:gd name="T76" fmla="*/ 97 w 211"/>
                <a:gd name="T77" fmla="*/ 308 h 308"/>
                <a:gd name="T78" fmla="*/ 85 w 211"/>
                <a:gd name="T79" fmla="*/ 308 h 308"/>
                <a:gd name="T80" fmla="*/ 85 w 211"/>
                <a:gd name="T81" fmla="*/ 308 h 308"/>
                <a:gd name="T82" fmla="*/ 74 w 211"/>
                <a:gd name="T83" fmla="*/ 308 h 308"/>
                <a:gd name="T84" fmla="*/ 65 w 211"/>
                <a:gd name="T85" fmla="*/ 307 h 308"/>
                <a:gd name="T86" fmla="*/ 56 w 211"/>
                <a:gd name="T87" fmla="*/ 305 h 308"/>
                <a:gd name="T88" fmla="*/ 49 w 211"/>
                <a:gd name="T89" fmla="*/ 302 h 308"/>
                <a:gd name="T90" fmla="*/ 40 w 211"/>
                <a:gd name="T91" fmla="*/ 299 h 308"/>
                <a:gd name="T92" fmla="*/ 34 w 211"/>
                <a:gd name="T93" fmla="*/ 295 h 308"/>
                <a:gd name="T94" fmla="*/ 28 w 211"/>
                <a:gd name="T95" fmla="*/ 290 h 308"/>
                <a:gd name="T96" fmla="*/ 22 w 211"/>
                <a:gd name="T97" fmla="*/ 284 h 308"/>
                <a:gd name="T98" fmla="*/ 17 w 211"/>
                <a:gd name="T99" fmla="*/ 278 h 308"/>
                <a:gd name="T100" fmla="*/ 12 w 211"/>
                <a:gd name="T101" fmla="*/ 272 h 308"/>
                <a:gd name="T102" fmla="*/ 9 w 211"/>
                <a:gd name="T103" fmla="*/ 265 h 308"/>
                <a:gd name="T104" fmla="*/ 6 w 211"/>
                <a:gd name="T105" fmla="*/ 256 h 308"/>
                <a:gd name="T106" fmla="*/ 4 w 211"/>
                <a:gd name="T107" fmla="*/ 248 h 308"/>
                <a:gd name="T108" fmla="*/ 3 w 211"/>
                <a:gd name="T109" fmla="*/ 238 h 308"/>
                <a:gd name="T110" fmla="*/ 0 w 211"/>
                <a:gd name="T111" fmla="*/ 218 h 308"/>
                <a:gd name="T112" fmla="*/ 0 w 211"/>
                <a:gd name="T113" fmla="*/ 0 h 308"/>
                <a:gd name="T114" fmla="*/ 45 w 211"/>
                <a:gd name="T1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308">
                  <a:moveTo>
                    <a:pt x="45" y="0"/>
                  </a:moveTo>
                  <a:lnTo>
                    <a:pt x="45" y="210"/>
                  </a:lnTo>
                  <a:lnTo>
                    <a:pt x="45" y="210"/>
                  </a:lnTo>
                  <a:lnTo>
                    <a:pt x="45" y="226"/>
                  </a:lnTo>
                  <a:lnTo>
                    <a:pt x="48" y="238"/>
                  </a:lnTo>
                  <a:lnTo>
                    <a:pt x="51" y="249"/>
                  </a:lnTo>
                  <a:lnTo>
                    <a:pt x="56" y="259"/>
                  </a:lnTo>
                  <a:lnTo>
                    <a:pt x="62" y="265"/>
                  </a:lnTo>
                  <a:lnTo>
                    <a:pt x="72" y="270"/>
                  </a:lnTo>
                  <a:lnTo>
                    <a:pt x="83" y="272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105" y="273"/>
                  </a:lnTo>
                  <a:lnTo>
                    <a:pt x="113" y="271"/>
                  </a:lnTo>
                  <a:lnTo>
                    <a:pt x="121" y="268"/>
                  </a:lnTo>
                  <a:lnTo>
                    <a:pt x="128" y="266"/>
                  </a:lnTo>
                  <a:lnTo>
                    <a:pt x="134" y="261"/>
                  </a:lnTo>
                  <a:lnTo>
                    <a:pt x="140" y="256"/>
                  </a:lnTo>
                  <a:lnTo>
                    <a:pt x="145" y="251"/>
                  </a:lnTo>
                  <a:lnTo>
                    <a:pt x="150" y="245"/>
                  </a:lnTo>
                  <a:lnTo>
                    <a:pt x="153" y="238"/>
                  </a:lnTo>
                  <a:lnTo>
                    <a:pt x="157" y="231"/>
                  </a:lnTo>
                  <a:lnTo>
                    <a:pt x="162" y="216"/>
                  </a:lnTo>
                  <a:lnTo>
                    <a:pt x="166" y="199"/>
                  </a:lnTo>
                  <a:lnTo>
                    <a:pt x="167" y="181"/>
                  </a:lnTo>
                  <a:lnTo>
                    <a:pt x="167" y="0"/>
                  </a:lnTo>
                  <a:lnTo>
                    <a:pt x="211" y="0"/>
                  </a:lnTo>
                  <a:lnTo>
                    <a:pt x="211" y="301"/>
                  </a:lnTo>
                  <a:lnTo>
                    <a:pt x="178" y="301"/>
                  </a:lnTo>
                  <a:lnTo>
                    <a:pt x="170" y="263"/>
                  </a:lnTo>
                  <a:lnTo>
                    <a:pt x="167" y="263"/>
                  </a:lnTo>
                  <a:lnTo>
                    <a:pt x="167" y="263"/>
                  </a:lnTo>
                  <a:lnTo>
                    <a:pt x="159" y="274"/>
                  </a:lnTo>
                  <a:lnTo>
                    <a:pt x="151" y="284"/>
                  </a:lnTo>
                  <a:lnTo>
                    <a:pt x="142" y="291"/>
                  </a:lnTo>
                  <a:lnTo>
                    <a:pt x="133" y="298"/>
                  </a:lnTo>
                  <a:lnTo>
                    <a:pt x="122" y="302"/>
                  </a:lnTo>
                  <a:lnTo>
                    <a:pt x="111" y="306"/>
                  </a:lnTo>
                  <a:lnTo>
                    <a:pt x="97" y="308"/>
                  </a:lnTo>
                  <a:lnTo>
                    <a:pt x="85" y="308"/>
                  </a:lnTo>
                  <a:lnTo>
                    <a:pt x="85" y="308"/>
                  </a:lnTo>
                  <a:lnTo>
                    <a:pt x="74" y="308"/>
                  </a:lnTo>
                  <a:lnTo>
                    <a:pt x="65" y="307"/>
                  </a:lnTo>
                  <a:lnTo>
                    <a:pt x="56" y="305"/>
                  </a:lnTo>
                  <a:lnTo>
                    <a:pt x="49" y="302"/>
                  </a:lnTo>
                  <a:lnTo>
                    <a:pt x="40" y="299"/>
                  </a:lnTo>
                  <a:lnTo>
                    <a:pt x="34" y="295"/>
                  </a:lnTo>
                  <a:lnTo>
                    <a:pt x="28" y="290"/>
                  </a:lnTo>
                  <a:lnTo>
                    <a:pt x="22" y="284"/>
                  </a:lnTo>
                  <a:lnTo>
                    <a:pt x="17" y="278"/>
                  </a:lnTo>
                  <a:lnTo>
                    <a:pt x="12" y="272"/>
                  </a:lnTo>
                  <a:lnTo>
                    <a:pt x="9" y="265"/>
                  </a:lnTo>
                  <a:lnTo>
                    <a:pt x="6" y="256"/>
                  </a:lnTo>
                  <a:lnTo>
                    <a:pt x="4" y="248"/>
                  </a:lnTo>
                  <a:lnTo>
                    <a:pt x="3" y="238"/>
                  </a:lnTo>
                  <a:lnTo>
                    <a:pt x="0" y="218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73"/>
            <p:cNvSpPr>
              <a:spLocks noEditPoints="1"/>
            </p:cNvSpPr>
            <p:nvPr/>
          </p:nvSpPr>
          <p:spPr bwMode="auto">
            <a:xfrm>
              <a:off x="6407943" y="613247"/>
              <a:ext cx="87312" cy="125412"/>
            </a:xfrm>
            <a:custGeom>
              <a:avLst/>
              <a:gdLst>
                <a:gd name="T0" fmla="*/ 45 w 223"/>
                <a:gd name="T1" fmla="*/ 177 h 315"/>
                <a:gd name="T2" fmla="*/ 48 w 223"/>
                <a:gd name="T3" fmla="*/ 210 h 315"/>
                <a:gd name="T4" fmla="*/ 53 w 223"/>
                <a:gd name="T5" fmla="*/ 229 h 315"/>
                <a:gd name="T6" fmla="*/ 61 w 223"/>
                <a:gd name="T7" fmla="*/ 245 h 315"/>
                <a:gd name="T8" fmla="*/ 71 w 223"/>
                <a:gd name="T9" fmla="*/ 258 h 315"/>
                <a:gd name="T10" fmla="*/ 85 w 223"/>
                <a:gd name="T11" fmla="*/ 269 h 315"/>
                <a:gd name="T12" fmla="*/ 101 w 223"/>
                <a:gd name="T13" fmla="*/ 277 h 315"/>
                <a:gd name="T14" fmla="*/ 122 w 223"/>
                <a:gd name="T15" fmla="*/ 280 h 315"/>
                <a:gd name="T16" fmla="*/ 133 w 223"/>
                <a:gd name="T17" fmla="*/ 280 h 315"/>
                <a:gd name="T18" fmla="*/ 162 w 223"/>
                <a:gd name="T19" fmla="*/ 279 h 315"/>
                <a:gd name="T20" fmla="*/ 213 w 223"/>
                <a:gd name="T21" fmla="*/ 270 h 315"/>
                <a:gd name="T22" fmla="*/ 220 w 223"/>
                <a:gd name="T23" fmla="*/ 300 h 315"/>
                <a:gd name="T24" fmla="*/ 178 w 223"/>
                <a:gd name="T25" fmla="*/ 311 h 315"/>
                <a:gd name="T26" fmla="*/ 127 w 223"/>
                <a:gd name="T27" fmla="*/ 315 h 315"/>
                <a:gd name="T28" fmla="*/ 109 w 223"/>
                <a:gd name="T29" fmla="*/ 315 h 315"/>
                <a:gd name="T30" fmla="*/ 78 w 223"/>
                <a:gd name="T31" fmla="*/ 309 h 315"/>
                <a:gd name="T32" fmla="*/ 54 w 223"/>
                <a:gd name="T33" fmla="*/ 298 h 315"/>
                <a:gd name="T34" fmla="*/ 34 w 223"/>
                <a:gd name="T35" fmla="*/ 283 h 315"/>
                <a:gd name="T36" fmla="*/ 20 w 223"/>
                <a:gd name="T37" fmla="*/ 262 h 315"/>
                <a:gd name="T38" fmla="*/ 10 w 223"/>
                <a:gd name="T39" fmla="*/ 236 h 315"/>
                <a:gd name="T40" fmla="*/ 4 w 223"/>
                <a:gd name="T41" fmla="*/ 207 h 315"/>
                <a:gd name="T42" fmla="*/ 1 w 223"/>
                <a:gd name="T43" fmla="*/ 173 h 315"/>
                <a:gd name="T44" fmla="*/ 0 w 223"/>
                <a:gd name="T45" fmla="*/ 155 h 315"/>
                <a:gd name="T46" fmla="*/ 3 w 223"/>
                <a:gd name="T47" fmla="*/ 122 h 315"/>
                <a:gd name="T48" fmla="*/ 8 w 223"/>
                <a:gd name="T49" fmla="*/ 93 h 315"/>
                <a:gd name="T50" fmla="*/ 15 w 223"/>
                <a:gd name="T51" fmla="*/ 67 h 315"/>
                <a:gd name="T52" fmla="*/ 28 w 223"/>
                <a:gd name="T53" fmla="*/ 44 h 315"/>
                <a:gd name="T54" fmla="*/ 44 w 223"/>
                <a:gd name="T55" fmla="*/ 26 h 315"/>
                <a:gd name="T56" fmla="*/ 66 w 223"/>
                <a:gd name="T57" fmla="*/ 12 h 315"/>
                <a:gd name="T58" fmla="*/ 91 w 223"/>
                <a:gd name="T59" fmla="*/ 4 h 315"/>
                <a:gd name="T60" fmla="*/ 122 w 223"/>
                <a:gd name="T61" fmla="*/ 0 h 315"/>
                <a:gd name="T62" fmla="*/ 138 w 223"/>
                <a:gd name="T63" fmla="*/ 1 h 315"/>
                <a:gd name="T64" fmla="*/ 164 w 223"/>
                <a:gd name="T65" fmla="*/ 6 h 315"/>
                <a:gd name="T66" fmla="*/ 185 w 223"/>
                <a:gd name="T67" fmla="*/ 16 h 315"/>
                <a:gd name="T68" fmla="*/ 200 w 223"/>
                <a:gd name="T69" fmla="*/ 31 h 315"/>
                <a:gd name="T70" fmla="*/ 211 w 223"/>
                <a:gd name="T71" fmla="*/ 50 h 315"/>
                <a:gd name="T72" fmla="*/ 218 w 223"/>
                <a:gd name="T73" fmla="*/ 72 h 315"/>
                <a:gd name="T74" fmla="*/ 223 w 223"/>
                <a:gd name="T75" fmla="*/ 112 h 315"/>
                <a:gd name="T76" fmla="*/ 223 w 223"/>
                <a:gd name="T77" fmla="*/ 167 h 315"/>
                <a:gd name="T78" fmla="*/ 121 w 223"/>
                <a:gd name="T79" fmla="*/ 34 h 315"/>
                <a:gd name="T80" fmla="*/ 110 w 223"/>
                <a:gd name="T81" fmla="*/ 34 h 315"/>
                <a:gd name="T82" fmla="*/ 90 w 223"/>
                <a:gd name="T83" fmla="*/ 39 h 315"/>
                <a:gd name="T84" fmla="*/ 76 w 223"/>
                <a:gd name="T85" fmla="*/ 49 h 315"/>
                <a:gd name="T86" fmla="*/ 64 w 223"/>
                <a:gd name="T87" fmla="*/ 62 h 315"/>
                <a:gd name="T88" fmla="*/ 55 w 223"/>
                <a:gd name="T89" fmla="*/ 78 h 315"/>
                <a:gd name="T90" fmla="*/ 48 w 223"/>
                <a:gd name="T91" fmla="*/ 106 h 315"/>
                <a:gd name="T92" fmla="*/ 45 w 223"/>
                <a:gd name="T93" fmla="*/ 146 h 315"/>
                <a:gd name="T94" fmla="*/ 179 w 223"/>
                <a:gd name="T95" fmla="*/ 135 h 315"/>
                <a:gd name="T96" fmla="*/ 178 w 223"/>
                <a:gd name="T97" fmla="*/ 95 h 315"/>
                <a:gd name="T98" fmla="*/ 173 w 223"/>
                <a:gd name="T99" fmla="*/ 71 h 315"/>
                <a:gd name="T100" fmla="*/ 167 w 223"/>
                <a:gd name="T101" fmla="*/ 57 h 315"/>
                <a:gd name="T102" fmla="*/ 158 w 223"/>
                <a:gd name="T103" fmla="*/ 46 h 315"/>
                <a:gd name="T104" fmla="*/ 146 w 223"/>
                <a:gd name="T105" fmla="*/ 38 h 315"/>
                <a:gd name="T106" fmla="*/ 130 w 223"/>
                <a:gd name="T107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3" h="315">
                  <a:moveTo>
                    <a:pt x="45" y="177"/>
                  </a:moveTo>
                  <a:lnTo>
                    <a:pt x="45" y="177"/>
                  </a:lnTo>
                  <a:lnTo>
                    <a:pt x="46" y="199"/>
                  </a:lnTo>
                  <a:lnTo>
                    <a:pt x="48" y="210"/>
                  </a:lnTo>
                  <a:lnTo>
                    <a:pt x="50" y="219"/>
                  </a:lnTo>
                  <a:lnTo>
                    <a:pt x="53" y="229"/>
                  </a:lnTo>
                  <a:lnTo>
                    <a:pt x="56" y="238"/>
                  </a:lnTo>
                  <a:lnTo>
                    <a:pt x="61" y="245"/>
                  </a:lnTo>
                  <a:lnTo>
                    <a:pt x="66" y="252"/>
                  </a:lnTo>
                  <a:lnTo>
                    <a:pt x="71" y="258"/>
                  </a:lnTo>
                  <a:lnTo>
                    <a:pt x="78" y="264"/>
                  </a:lnTo>
                  <a:lnTo>
                    <a:pt x="85" y="269"/>
                  </a:lnTo>
                  <a:lnTo>
                    <a:pt x="93" y="273"/>
                  </a:lnTo>
                  <a:lnTo>
                    <a:pt x="101" y="277"/>
                  </a:lnTo>
                  <a:lnTo>
                    <a:pt x="111" y="279"/>
                  </a:lnTo>
                  <a:lnTo>
                    <a:pt x="122" y="280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0"/>
                  </a:lnTo>
                  <a:lnTo>
                    <a:pt x="162" y="279"/>
                  </a:lnTo>
                  <a:lnTo>
                    <a:pt x="188" y="275"/>
                  </a:lnTo>
                  <a:lnTo>
                    <a:pt x="213" y="27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01" y="306"/>
                  </a:lnTo>
                  <a:lnTo>
                    <a:pt x="178" y="311"/>
                  </a:lnTo>
                  <a:lnTo>
                    <a:pt x="152" y="314"/>
                  </a:lnTo>
                  <a:lnTo>
                    <a:pt x="127" y="315"/>
                  </a:lnTo>
                  <a:lnTo>
                    <a:pt x="127" y="315"/>
                  </a:lnTo>
                  <a:lnTo>
                    <a:pt x="109" y="315"/>
                  </a:lnTo>
                  <a:lnTo>
                    <a:pt x="93" y="313"/>
                  </a:lnTo>
                  <a:lnTo>
                    <a:pt x="78" y="309"/>
                  </a:lnTo>
                  <a:lnTo>
                    <a:pt x="65" y="305"/>
                  </a:lnTo>
                  <a:lnTo>
                    <a:pt x="54" y="298"/>
                  </a:lnTo>
                  <a:lnTo>
                    <a:pt x="43" y="291"/>
                  </a:lnTo>
                  <a:lnTo>
                    <a:pt x="34" y="283"/>
                  </a:lnTo>
                  <a:lnTo>
                    <a:pt x="26" y="273"/>
                  </a:lnTo>
                  <a:lnTo>
                    <a:pt x="20" y="262"/>
                  </a:lnTo>
                  <a:lnTo>
                    <a:pt x="15" y="250"/>
                  </a:lnTo>
                  <a:lnTo>
                    <a:pt x="10" y="236"/>
                  </a:lnTo>
                  <a:lnTo>
                    <a:pt x="6" y="222"/>
                  </a:lnTo>
                  <a:lnTo>
                    <a:pt x="4" y="207"/>
                  </a:lnTo>
                  <a:lnTo>
                    <a:pt x="1" y="190"/>
                  </a:lnTo>
                  <a:lnTo>
                    <a:pt x="1" y="173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3" y="122"/>
                  </a:lnTo>
                  <a:lnTo>
                    <a:pt x="4" y="107"/>
                  </a:lnTo>
                  <a:lnTo>
                    <a:pt x="8" y="93"/>
                  </a:lnTo>
                  <a:lnTo>
                    <a:pt x="11" y="79"/>
                  </a:lnTo>
                  <a:lnTo>
                    <a:pt x="15" y="67"/>
                  </a:lnTo>
                  <a:lnTo>
                    <a:pt x="21" y="55"/>
                  </a:lnTo>
                  <a:lnTo>
                    <a:pt x="28" y="44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54" y="18"/>
                  </a:lnTo>
                  <a:lnTo>
                    <a:pt x="66" y="12"/>
                  </a:lnTo>
                  <a:lnTo>
                    <a:pt x="78" y="7"/>
                  </a:lnTo>
                  <a:lnTo>
                    <a:pt x="91" y="4"/>
                  </a:lnTo>
                  <a:lnTo>
                    <a:pt x="106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8" y="1"/>
                  </a:lnTo>
                  <a:lnTo>
                    <a:pt x="152" y="3"/>
                  </a:lnTo>
                  <a:lnTo>
                    <a:pt x="164" y="6"/>
                  </a:lnTo>
                  <a:lnTo>
                    <a:pt x="175" y="11"/>
                  </a:lnTo>
                  <a:lnTo>
                    <a:pt x="185" y="16"/>
                  </a:lnTo>
                  <a:lnTo>
                    <a:pt x="194" y="23"/>
                  </a:lnTo>
                  <a:lnTo>
                    <a:pt x="200" y="31"/>
                  </a:lnTo>
                  <a:lnTo>
                    <a:pt x="206" y="40"/>
                  </a:lnTo>
                  <a:lnTo>
                    <a:pt x="211" y="50"/>
                  </a:lnTo>
                  <a:lnTo>
                    <a:pt x="214" y="60"/>
                  </a:lnTo>
                  <a:lnTo>
                    <a:pt x="218" y="72"/>
                  </a:lnTo>
                  <a:lnTo>
                    <a:pt x="220" y="84"/>
                  </a:lnTo>
                  <a:lnTo>
                    <a:pt x="223" y="112"/>
                  </a:lnTo>
                  <a:lnTo>
                    <a:pt x="223" y="141"/>
                  </a:lnTo>
                  <a:lnTo>
                    <a:pt x="223" y="167"/>
                  </a:lnTo>
                  <a:lnTo>
                    <a:pt x="45" y="177"/>
                  </a:lnTo>
                  <a:close/>
                  <a:moveTo>
                    <a:pt x="121" y="34"/>
                  </a:moveTo>
                  <a:lnTo>
                    <a:pt x="121" y="34"/>
                  </a:lnTo>
                  <a:lnTo>
                    <a:pt x="110" y="34"/>
                  </a:lnTo>
                  <a:lnTo>
                    <a:pt x="99" y="37"/>
                  </a:lnTo>
                  <a:lnTo>
                    <a:pt x="90" y="39"/>
                  </a:lnTo>
                  <a:lnTo>
                    <a:pt x="82" y="44"/>
                  </a:lnTo>
                  <a:lnTo>
                    <a:pt x="76" y="49"/>
                  </a:lnTo>
                  <a:lnTo>
                    <a:pt x="70" y="55"/>
                  </a:lnTo>
                  <a:lnTo>
                    <a:pt x="64" y="62"/>
                  </a:lnTo>
                  <a:lnTo>
                    <a:pt x="60" y="70"/>
                  </a:lnTo>
                  <a:lnTo>
                    <a:pt x="55" y="78"/>
                  </a:lnTo>
                  <a:lnTo>
                    <a:pt x="53" y="88"/>
                  </a:lnTo>
                  <a:lnTo>
                    <a:pt x="48" y="106"/>
                  </a:lnTo>
                  <a:lnTo>
                    <a:pt x="45" y="127"/>
                  </a:lnTo>
                  <a:lnTo>
                    <a:pt x="45" y="146"/>
                  </a:lnTo>
                  <a:lnTo>
                    <a:pt x="179" y="135"/>
                  </a:lnTo>
                  <a:lnTo>
                    <a:pt x="179" y="135"/>
                  </a:lnTo>
                  <a:lnTo>
                    <a:pt x="179" y="115"/>
                  </a:lnTo>
                  <a:lnTo>
                    <a:pt x="178" y="95"/>
                  </a:lnTo>
                  <a:lnTo>
                    <a:pt x="175" y="78"/>
                  </a:lnTo>
                  <a:lnTo>
                    <a:pt x="173" y="71"/>
                  </a:lnTo>
                  <a:lnTo>
                    <a:pt x="171" y="63"/>
                  </a:lnTo>
                  <a:lnTo>
                    <a:pt x="167" y="57"/>
                  </a:lnTo>
                  <a:lnTo>
                    <a:pt x="163" y="51"/>
                  </a:lnTo>
                  <a:lnTo>
                    <a:pt x="158" y="46"/>
                  </a:lnTo>
                  <a:lnTo>
                    <a:pt x="154" y="42"/>
                  </a:lnTo>
                  <a:lnTo>
                    <a:pt x="146" y="38"/>
                  </a:lnTo>
                  <a:lnTo>
                    <a:pt x="139" y="35"/>
                  </a:lnTo>
                  <a:lnTo>
                    <a:pt x="130" y="34"/>
                  </a:lnTo>
                  <a:lnTo>
                    <a:pt x="12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6517481" y="613247"/>
              <a:ext cx="80962" cy="125412"/>
            </a:xfrm>
            <a:custGeom>
              <a:avLst/>
              <a:gdLst>
                <a:gd name="T0" fmla="*/ 84 w 202"/>
                <a:gd name="T1" fmla="*/ 314 h 314"/>
                <a:gd name="T2" fmla="*/ 45 w 202"/>
                <a:gd name="T3" fmla="*/ 306 h 314"/>
                <a:gd name="T4" fmla="*/ 11 w 202"/>
                <a:gd name="T5" fmla="*/ 289 h 314"/>
                <a:gd name="T6" fmla="*/ 25 w 202"/>
                <a:gd name="T7" fmla="*/ 249 h 314"/>
                <a:gd name="T8" fmla="*/ 40 w 202"/>
                <a:gd name="T9" fmla="*/ 263 h 314"/>
                <a:gd name="T10" fmla="*/ 69 w 202"/>
                <a:gd name="T11" fmla="*/ 277 h 314"/>
                <a:gd name="T12" fmla="*/ 97 w 202"/>
                <a:gd name="T13" fmla="*/ 280 h 314"/>
                <a:gd name="T14" fmla="*/ 131 w 202"/>
                <a:gd name="T15" fmla="*/ 273 h 314"/>
                <a:gd name="T16" fmla="*/ 153 w 202"/>
                <a:gd name="T17" fmla="*/ 252 h 314"/>
                <a:gd name="T18" fmla="*/ 158 w 202"/>
                <a:gd name="T19" fmla="*/ 230 h 314"/>
                <a:gd name="T20" fmla="*/ 147 w 202"/>
                <a:gd name="T21" fmla="*/ 199 h 314"/>
                <a:gd name="T22" fmla="*/ 120 w 202"/>
                <a:gd name="T23" fmla="*/ 182 h 314"/>
                <a:gd name="T24" fmla="*/ 96 w 202"/>
                <a:gd name="T25" fmla="*/ 175 h 314"/>
                <a:gd name="T26" fmla="*/ 47 w 202"/>
                <a:gd name="T27" fmla="*/ 156 h 314"/>
                <a:gd name="T28" fmla="*/ 24 w 202"/>
                <a:gd name="T29" fmla="*/ 135 h 314"/>
                <a:gd name="T30" fmla="*/ 13 w 202"/>
                <a:gd name="T31" fmla="*/ 115 h 314"/>
                <a:gd name="T32" fmla="*/ 10 w 202"/>
                <a:gd name="T33" fmla="*/ 87 h 314"/>
                <a:gd name="T34" fmla="*/ 12 w 202"/>
                <a:gd name="T35" fmla="*/ 67 h 314"/>
                <a:gd name="T36" fmla="*/ 23 w 202"/>
                <a:gd name="T37" fmla="*/ 43 h 314"/>
                <a:gd name="T38" fmla="*/ 40 w 202"/>
                <a:gd name="T39" fmla="*/ 23 h 314"/>
                <a:gd name="T40" fmla="*/ 63 w 202"/>
                <a:gd name="T41" fmla="*/ 10 h 314"/>
                <a:gd name="T42" fmla="*/ 91 w 202"/>
                <a:gd name="T43" fmla="*/ 1 h 314"/>
                <a:gd name="T44" fmla="*/ 112 w 202"/>
                <a:gd name="T45" fmla="*/ 0 h 314"/>
                <a:gd name="T46" fmla="*/ 179 w 202"/>
                <a:gd name="T47" fmla="*/ 10 h 314"/>
                <a:gd name="T48" fmla="*/ 187 w 202"/>
                <a:gd name="T49" fmla="*/ 45 h 314"/>
                <a:gd name="T50" fmla="*/ 143 w 202"/>
                <a:gd name="T51" fmla="*/ 37 h 314"/>
                <a:gd name="T52" fmla="*/ 118 w 202"/>
                <a:gd name="T53" fmla="*/ 34 h 314"/>
                <a:gd name="T54" fmla="*/ 81 w 202"/>
                <a:gd name="T55" fmla="*/ 40 h 314"/>
                <a:gd name="T56" fmla="*/ 58 w 202"/>
                <a:gd name="T57" fmla="*/ 60 h 314"/>
                <a:gd name="T58" fmla="*/ 53 w 202"/>
                <a:gd name="T59" fmla="*/ 82 h 314"/>
                <a:gd name="T60" fmla="*/ 63 w 202"/>
                <a:gd name="T61" fmla="*/ 112 h 314"/>
                <a:gd name="T62" fmla="*/ 89 w 202"/>
                <a:gd name="T63" fmla="*/ 128 h 314"/>
                <a:gd name="T64" fmla="*/ 112 w 202"/>
                <a:gd name="T65" fmla="*/ 135 h 314"/>
                <a:gd name="T66" fmla="*/ 163 w 202"/>
                <a:gd name="T67" fmla="*/ 154 h 314"/>
                <a:gd name="T68" fmla="*/ 181 w 202"/>
                <a:gd name="T69" fmla="*/ 169 h 314"/>
                <a:gd name="T70" fmla="*/ 195 w 202"/>
                <a:gd name="T71" fmla="*/ 189 h 314"/>
                <a:gd name="T72" fmla="*/ 201 w 202"/>
                <a:gd name="T73" fmla="*/ 216 h 314"/>
                <a:gd name="T74" fmla="*/ 201 w 202"/>
                <a:gd name="T75" fmla="*/ 236 h 314"/>
                <a:gd name="T76" fmla="*/ 193 w 202"/>
                <a:gd name="T77" fmla="*/ 264 h 314"/>
                <a:gd name="T78" fmla="*/ 179 w 202"/>
                <a:gd name="T79" fmla="*/ 286 h 314"/>
                <a:gd name="T80" fmla="*/ 157 w 202"/>
                <a:gd name="T81" fmla="*/ 302 h 314"/>
                <a:gd name="T82" fmla="*/ 130 w 202"/>
                <a:gd name="T83" fmla="*/ 311 h 314"/>
                <a:gd name="T84" fmla="*/ 97 w 202"/>
                <a:gd name="T8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" h="314">
                  <a:moveTo>
                    <a:pt x="97" y="314"/>
                  </a:moveTo>
                  <a:lnTo>
                    <a:pt x="97" y="314"/>
                  </a:lnTo>
                  <a:lnTo>
                    <a:pt x="84" y="314"/>
                  </a:lnTo>
                  <a:lnTo>
                    <a:pt x="70" y="313"/>
                  </a:lnTo>
                  <a:lnTo>
                    <a:pt x="57" y="309"/>
                  </a:lnTo>
                  <a:lnTo>
                    <a:pt x="45" y="306"/>
                  </a:lnTo>
                  <a:lnTo>
                    <a:pt x="33" y="302"/>
                  </a:lnTo>
                  <a:lnTo>
                    <a:pt x="22" y="296"/>
                  </a:lnTo>
                  <a:lnTo>
                    <a:pt x="11" y="289"/>
                  </a:lnTo>
                  <a:lnTo>
                    <a:pt x="0" y="280"/>
                  </a:lnTo>
                  <a:lnTo>
                    <a:pt x="21" y="249"/>
                  </a:lnTo>
                  <a:lnTo>
                    <a:pt x="25" y="249"/>
                  </a:lnTo>
                  <a:lnTo>
                    <a:pt x="25" y="249"/>
                  </a:lnTo>
                  <a:lnTo>
                    <a:pt x="34" y="258"/>
                  </a:lnTo>
                  <a:lnTo>
                    <a:pt x="40" y="263"/>
                  </a:lnTo>
                  <a:lnTo>
                    <a:pt x="49" y="268"/>
                  </a:lnTo>
                  <a:lnTo>
                    <a:pt x="58" y="273"/>
                  </a:lnTo>
                  <a:lnTo>
                    <a:pt x="69" y="277"/>
                  </a:lnTo>
                  <a:lnTo>
                    <a:pt x="83" y="279"/>
                  </a:lnTo>
                  <a:lnTo>
                    <a:pt x="97" y="280"/>
                  </a:lnTo>
                  <a:lnTo>
                    <a:pt x="97" y="280"/>
                  </a:lnTo>
                  <a:lnTo>
                    <a:pt x="109" y="279"/>
                  </a:lnTo>
                  <a:lnTo>
                    <a:pt x="120" y="277"/>
                  </a:lnTo>
                  <a:lnTo>
                    <a:pt x="131" y="273"/>
                  </a:lnTo>
                  <a:lnTo>
                    <a:pt x="140" y="268"/>
                  </a:lnTo>
                  <a:lnTo>
                    <a:pt x="147" y="261"/>
                  </a:lnTo>
                  <a:lnTo>
                    <a:pt x="153" y="252"/>
                  </a:lnTo>
                  <a:lnTo>
                    <a:pt x="157" y="242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7" y="218"/>
                  </a:lnTo>
                  <a:lnTo>
                    <a:pt x="153" y="207"/>
                  </a:lnTo>
                  <a:lnTo>
                    <a:pt x="147" y="199"/>
                  </a:lnTo>
                  <a:lnTo>
                    <a:pt x="140" y="193"/>
                  </a:lnTo>
                  <a:lnTo>
                    <a:pt x="131" y="186"/>
                  </a:lnTo>
                  <a:lnTo>
                    <a:pt x="120" y="182"/>
                  </a:lnTo>
                  <a:lnTo>
                    <a:pt x="109" y="178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78" y="169"/>
                  </a:lnTo>
                  <a:lnTo>
                    <a:pt x="62" y="163"/>
                  </a:lnTo>
                  <a:lnTo>
                    <a:pt x="47" y="156"/>
                  </a:lnTo>
                  <a:lnTo>
                    <a:pt x="34" y="146"/>
                  </a:lnTo>
                  <a:lnTo>
                    <a:pt x="29" y="141"/>
                  </a:lnTo>
                  <a:lnTo>
                    <a:pt x="24" y="135"/>
                  </a:lnTo>
                  <a:lnTo>
                    <a:pt x="19" y="129"/>
                  </a:lnTo>
                  <a:lnTo>
                    <a:pt x="17" y="122"/>
                  </a:lnTo>
                  <a:lnTo>
                    <a:pt x="13" y="115"/>
                  </a:lnTo>
                  <a:lnTo>
                    <a:pt x="12" y="106"/>
                  </a:lnTo>
                  <a:lnTo>
                    <a:pt x="11" y="96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1" y="77"/>
                  </a:lnTo>
                  <a:lnTo>
                    <a:pt x="12" y="67"/>
                  </a:lnTo>
                  <a:lnTo>
                    <a:pt x="14" y="59"/>
                  </a:lnTo>
                  <a:lnTo>
                    <a:pt x="18" y="50"/>
                  </a:lnTo>
                  <a:lnTo>
                    <a:pt x="23" y="43"/>
                  </a:lnTo>
                  <a:lnTo>
                    <a:pt x="28" y="35"/>
                  </a:lnTo>
                  <a:lnTo>
                    <a:pt x="34" y="28"/>
                  </a:lnTo>
                  <a:lnTo>
                    <a:pt x="40" y="23"/>
                  </a:lnTo>
                  <a:lnTo>
                    <a:pt x="47" y="17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1" y="4"/>
                  </a:lnTo>
                  <a:lnTo>
                    <a:pt x="91" y="1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6" y="1"/>
                  </a:lnTo>
                  <a:lnTo>
                    <a:pt x="158" y="5"/>
                  </a:lnTo>
                  <a:lnTo>
                    <a:pt x="179" y="10"/>
                  </a:lnTo>
                  <a:lnTo>
                    <a:pt x="196" y="16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1" y="44"/>
                  </a:lnTo>
                  <a:lnTo>
                    <a:pt x="165" y="40"/>
                  </a:lnTo>
                  <a:lnTo>
                    <a:pt x="143" y="37"/>
                  </a:lnTo>
                  <a:lnTo>
                    <a:pt x="131" y="35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04" y="35"/>
                  </a:lnTo>
                  <a:lnTo>
                    <a:pt x="92" y="38"/>
                  </a:lnTo>
                  <a:lnTo>
                    <a:pt x="81" y="40"/>
                  </a:lnTo>
                  <a:lnTo>
                    <a:pt x="72" y="45"/>
                  </a:lnTo>
                  <a:lnTo>
                    <a:pt x="64" y="52"/>
                  </a:lnTo>
                  <a:lnTo>
                    <a:pt x="58" y="60"/>
                  </a:lnTo>
                  <a:lnTo>
                    <a:pt x="55" y="70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5" y="94"/>
                  </a:lnTo>
                  <a:lnTo>
                    <a:pt x="58" y="104"/>
                  </a:lnTo>
                  <a:lnTo>
                    <a:pt x="63" y="112"/>
                  </a:lnTo>
                  <a:lnTo>
                    <a:pt x="70" y="118"/>
                  </a:lnTo>
                  <a:lnTo>
                    <a:pt x="79" y="123"/>
                  </a:lnTo>
                  <a:lnTo>
                    <a:pt x="89" y="128"/>
                  </a:lnTo>
                  <a:lnTo>
                    <a:pt x="100" y="132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31" y="140"/>
                  </a:lnTo>
                  <a:lnTo>
                    <a:pt x="147" y="146"/>
                  </a:lnTo>
                  <a:lnTo>
                    <a:pt x="163" y="154"/>
                  </a:lnTo>
                  <a:lnTo>
                    <a:pt x="169" y="158"/>
                  </a:lnTo>
                  <a:lnTo>
                    <a:pt x="176" y="163"/>
                  </a:lnTo>
                  <a:lnTo>
                    <a:pt x="181" y="169"/>
                  </a:lnTo>
                  <a:lnTo>
                    <a:pt x="186" y="175"/>
                  </a:lnTo>
                  <a:lnTo>
                    <a:pt x="191" y="182"/>
                  </a:lnTo>
                  <a:lnTo>
                    <a:pt x="195" y="189"/>
                  </a:lnTo>
                  <a:lnTo>
                    <a:pt x="198" y="197"/>
                  </a:lnTo>
                  <a:lnTo>
                    <a:pt x="199" y="206"/>
                  </a:lnTo>
                  <a:lnTo>
                    <a:pt x="201" y="21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1" y="236"/>
                  </a:lnTo>
                  <a:lnTo>
                    <a:pt x="199" y="246"/>
                  </a:lnTo>
                  <a:lnTo>
                    <a:pt x="197" y="256"/>
                  </a:lnTo>
                  <a:lnTo>
                    <a:pt x="193" y="264"/>
                  </a:lnTo>
                  <a:lnTo>
                    <a:pt x="190" y="272"/>
                  </a:lnTo>
                  <a:lnTo>
                    <a:pt x="185" y="279"/>
                  </a:lnTo>
                  <a:lnTo>
                    <a:pt x="179" y="286"/>
                  </a:lnTo>
                  <a:lnTo>
                    <a:pt x="173" y="292"/>
                  </a:lnTo>
                  <a:lnTo>
                    <a:pt x="165" y="297"/>
                  </a:lnTo>
                  <a:lnTo>
                    <a:pt x="157" y="302"/>
                  </a:lnTo>
                  <a:lnTo>
                    <a:pt x="148" y="306"/>
                  </a:lnTo>
                  <a:lnTo>
                    <a:pt x="140" y="308"/>
                  </a:lnTo>
                  <a:lnTo>
                    <a:pt x="130" y="311"/>
                  </a:lnTo>
                  <a:lnTo>
                    <a:pt x="119" y="313"/>
                  </a:lnTo>
                  <a:lnTo>
                    <a:pt x="109" y="314"/>
                  </a:lnTo>
                  <a:lnTo>
                    <a:pt x="97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78"/>
            <p:cNvSpPr>
              <a:spLocks/>
            </p:cNvSpPr>
            <p:nvPr/>
          </p:nvSpPr>
          <p:spPr bwMode="auto">
            <a:xfrm>
              <a:off x="6609556" y="587847"/>
              <a:ext cx="63500" cy="150812"/>
            </a:xfrm>
            <a:custGeom>
              <a:avLst/>
              <a:gdLst>
                <a:gd name="T0" fmla="*/ 156 w 162"/>
                <a:gd name="T1" fmla="*/ 377 h 378"/>
                <a:gd name="T2" fmla="*/ 156 w 162"/>
                <a:gd name="T3" fmla="*/ 377 h 378"/>
                <a:gd name="T4" fmla="*/ 150 w 162"/>
                <a:gd name="T5" fmla="*/ 377 h 378"/>
                <a:gd name="T6" fmla="*/ 131 w 162"/>
                <a:gd name="T7" fmla="*/ 378 h 378"/>
                <a:gd name="T8" fmla="*/ 131 w 162"/>
                <a:gd name="T9" fmla="*/ 378 h 378"/>
                <a:gd name="T10" fmla="*/ 122 w 162"/>
                <a:gd name="T11" fmla="*/ 378 h 378"/>
                <a:gd name="T12" fmla="*/ 112 w 162"/>
                <a:gd name="T13" fmla="*/ 377 h 378"/>
                <a:gd name="T14" fmla="*/ 102 w 162"/>
                <a:gd name="T15" fmla="*/ 376 h 378"/>
                <a:gd name="T16" fmla="*/ 94 w 162"/>
                <a:gd name="T17" fmla="*/ 374 h 378"/>
                <a:gd name="T18" fmla="*/ 86 w 162"/>
                <a:gd name="T19" fmla="*/ 370 h 378"/>
                <a:gd name="T20" fmla="*/ 80 w 162"/>
                <a:gd name="T21" fmla="*/ 366 h 378"/>
                <a:gd name="T22" fmla="*/ 74 w 162"/>
                <a:gd name="T23" fmla="*/ 361 h 378"/>
                <a:gd name="T24" fmla="*/ 68 w 162"/>
                <a:gd name="T25" fmla="*/ 357 h 378"/>
                <a:gd name="T26" fmla="*/ 63 w 162"/>
                <a:gd name="T27" fmla="*/ 350 h 378"/>
                <a:gd name="T28" fmla="*/ 60 w 162"/>
                <a:gd name="T29" fmla="*/ 344 h 378"/>
                <a:gd name="T30" fmla="*/ 56 w 162"/>
                <a:gd name="T31" fmla="*/ 337 h 378"/>
                <a:gd name="T32" fmla="*/ 54 w 162"/>
                <a:gd name="T33" fmla="*/ 330 h 378"/>
                <a:gd name="T34" fmla="*/ 51 w 162"/>
                <a:gd name="T35" fmla="*/ 321 h 378"/>
                <a:gd name="T36" fmla="*/ 50 w 162"/>
                <a:gd name="T37" fmla="*/ 312 h 378"/>
                <a:gd name="T38" fmla="*/ 49 w 162"/>
                <a:gd name="T39" fmla="*/ 292 h 378"/>
                <a:gd name="T40" fmla="*/ 49 w 162"/>
                <a:gd name="T41" fmla="*/ 103 h 378"/>
                <a:gd name="T42" fmla="*/ 0 w 162"/>
                <a:gd name="T43" fmla="*/ 103 h 378"/>
                <a:gd name="T44" fmla="*/ 0 w 162"/>
                <a:gd name="T45" fmla="*/ 78 h 378"/>
                <a:gd name="T46" fmla="*/ 49 w 162"/>
                <a:gd name="T47" fmla="*/ 69 h 378"/>
                <a:gd name="T48" fmla="*/ 49 w 162"/>
                <a:gd name="T49" fmla="*/ 12 h 378"/>
                <a:gd name="T50" fmla="*/ 92 w 162"/>
                <a:gd name="T51" fmla="*/ 0 h 378"/>
                <a:gd name="T52" fmla="*/ 92 w 162"/>
                <a:gd name="T53" fmla="*/ 70 h 378"/>
                <a:gd name="T54" fmla="*/ 157 w 162"/>
                <a:gd name="T55" fmla="*/ 70 h 378"/>
                <a:gd name="T56" fmla="*/ 157 w 162"/>
                <a:gd name="T57" fmla="*/ 103 h 378"/>
                <a:gd name="T58" fmla="*/ 92 w 162"/>
                <a:gd name="T59" fmla="*/ 103 h 378"/>
                <a:gd name="T60" fmla="*/ 92 w 162"/>
                <a:gd name="T61" fmla="*/ 257 h 378"/>
                <a:gd name="T62" fmla="*/ 92 w 162"/>
                <a:gd name="T63" fmla="*/ 257 h 378"/>
                <a:gd name="T64" fmla="*/ 90 w 162"/>
                <a:gd name="T65" fmla="*/ 287 h 378"/>
                <a:gd name="T66" fmla="*/ 89 w 162"/>
                <a:gd name="T67" fmla="*/ 298 h 378"/>
                <a:gd name="T68" fmla="*/ 89 w 162"/>
                <a:gd name="T69" fmla="*/ 298 h 378"/>
                <a:gd name="T70" fmla="*/ 90 w 162"/>
                <a:gd name="T71" fmla="*/ 309 h 378"/>
                <a:gd name="T72" fmla="*/ 92 w 162"/>
                <a:gd name="T73" fmla="*/ 318 h 378"/>
                <a:gd name="T74" fmla="*/ 96 w 162"/>
                <a:gd name="T75" fmla="*/ 326 h 378"/>
                <a:gd name="T76" fmla="*/ 101 w 162"/>
                <a:gd name="T77" fmla="*/ 332 h 378"/>
                <a:gd name="T78" fmla="*/ 108 w 162"/>
                <a:gd name="T79" fmla="*/ 338 h 378"/>
                <a:gd name="T80" fmla="*/ 116 w 162"/>
                <a:gd name="T81" fmla="*/ 342 h 378"/>
                <a:gd name="T82" fmla="*/ 125 w 162"/>
                <a:gd name="T83" fmla="*/ 344 h 378"/>
                <a:gd name="T84" fmla="*/ 135 w 162"/>
                <a:gd name="T85" fmla="*/ 346 h 378"/>
                <a:gd name="T86" fmla="*/ 162 w 162"/>
                <a:gd name="T87" fmla="*/ 346 h 378"/>
                <a:gd name="T88" fmla="*/ 156 w 162"/>
                <a:gd name="T89" fmla="*/ 3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378">
                  <a:moveTo>
                    <a:pt x="156" y="377"/>
                  </a:moveTo>
                  <a:lnTo>
                    <a:pt x="156" y="377"/>
                  </a:lnTo>
                  <a:lnTo>
                    <a:pt x="150" y="377"/>
                  </a:lnTo>
                  <a:lnTo>
                    <a:pt x="131" y="378"/>
                  </a:lnTo>
                  <a:lnTo>
                    <a:pt x="131" y="378"/>
                  </a:lnTo>
                  <a:lnTo>
                    <a:pt x="122" y="378"/>
                  </a:lnTo>
                  <a:lnTo>
                    <a:pt x="112" y="377"/>
                  </a:lnTo>
                  <a:lnTo>
                    <a:pt x="102" y="376"/>
                  </a:lnTo>
                  <a:lnTo>
                    <a:pt x="94" y="374"/>
                  </a:lnTo>
                  <a:lnTo>
                    <a:pt x="86" y="370"/>
                  </a:lnTo>
                  <a:lnTo>
                    <a:pt x="80" y="366"/>
                  </a:lnTo>
                  <a:lnTo>
                    <a:pt x="74" y="361"/>
                  </a:lnTo>
                  <a:lnTo>
                    <a:pt x="68" y="357"/>
                  </a:lnTo>
                  <a:lnTo>
                    <a:pt x="63" y="350"/>
                  </a:lnTo>
                  <a:lnTo>
                    <a:pt x="60" y="344"/>
                  </a:lnTo>
                  <a:lnTo>
                    <a:pt x="56" y="337"/>
                  </a:lnTo>
                  <a:lnTo>
                    <a:pt x="54" y="330"/>
                  </a:lnTo>
                  <a:lnTo>
                    <a:pt x="51" y="321"/>
                  </a:lnTo>
                  <a:lnTo>
                    <a:pt x="50" y="312"/>
                  </a:lnTo>
                  <a:lnTo>
                    <a:pt x="49" y="292"/>
                  </a:lnTo>
                  <a:lnTo>
                    <a:pt x="49" y="103"/>
                  </a:lnTo>
                  <a:lnTo>
                    <a:pt x="0" y="103"/>
                  </a:lnTo>
                  <a:lnTo>
                    <a:pt x="0" y="78"/>
                  </a:lnTo>
                  <a:lnTo>
                    <a:pt x="49" y="69"/>
                  </a:lnTo>
                  <a:lnTo>
                    <a:pt x="49" y="12"/>
                  </a:lnTo>
                  <a:lnTo>
                    <a:pt x="92" y="0"/>
                  </a:lnTo>
                  <a:lnTo>
                    <a:pt x="92" y="70"/>
                  </a:lnTo>
                  <a:lnTo>
                    <a:pt x="157" y="70"/>
                  </a:lnTo>
                  <a:lnTo>
                    <a:pt x="157" y="103"/>
                  </a:lnTo>
                  <a:lnTo>
                    <a:pt x="92" y="103"/>
                  </a:lnTo>
                  <a:lnTo>
                    <a:pt x="92" y="257"/>
                  </a:lnTo>
                  <a:lnTo>
                    <a:pt x="92" y="257"/>
                  </a:lnTo>
                  <a:lnTo>
                    <a:pt x="90" y="287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0" y="309"/>
                  </a:lnTo>
                  <a:lnTo>
                    <a:pt x="92" y="318"/>
                  </a:lnTo>
                  <a:lnTo>
                    <a:pt x="96" y="326"/>
                  </a:lnTo>
                  <a:lnTo>
                    <a:pt x="101" y="332"/>
                  </a:lnTo>
                  <a:lnTo>
                    <a:pt x="108" y="338"/>
                  </a:lnTo>
                  <a:lnTo>
                    <a:pt x="116" y="342"/>
                  </a:lnTo>
                  <a:lnTo>
                    <a:pt x="125" y="344"/>
                  </a:lnTo>
                  <a:lnTo>
                    <a:pt x="135" y="346"/>
                  </a:lnTo>
                  <a:lnTo>
                    <a:pt x="162" y="346"/>
                  </a:lnTo>
                  <a:lnTo>
                    <a:pt x="156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79"/>
            <p:cNvSpPr>
              <a:spLocks/>
            </p:cNvSpPr>
            <p:nvPr/>
          </p:nvSpPr>
          <p:spPr bwMode="auto">
            <a:xfrm>
              <a:off x="6695281" y="613247"/>
              <a:ext cx="53975" cy="122237"/>
            </a:xfrm>
            <a:custGeom>
              <a:avLst/>
              <a:gdLst>
                <a:gd name="T0" fmla="*/ 130 w 139"/>
                <a:gd name="T1" fmla="*/ 42 h 308"/>
                <a:gd name="T2" fmla="*/ 112 w 139"/>
                <a:gd name="T3" fmla="*/ 42 h 308"/>
                <a:gd name="T4" fmla="*/ 112 w 139"/>
                <a:gd name="T5" fmla="*/ 42 h 308"/>
                <a:gd name="T6" fmla="*/ 96 w 139"/>
                <a:gd name="T7" fmla="*/ 43 h 308"/>
                <a:gd name="T8" fmla="*/ 82 w 139"/>
                <a:gd name="T9" fmla="*/ 46 h 308"/>
                <a:gd name="T10" fmla="*/ 74 w 139"/>
                <a:gd name="T11" fmla="*/ 49 h 308"/>
                <a:gd name="T12" fmla="*/ 70 w 139"/>
                <a:gd name="T13" fmla="*/ 52 h 308"/>
                <a:gd name="T14" fmla="*/ 63 w 139"/>
                <a:gd name="T15" fmla="*/ 56 h 308"/>
                <a:gd name="T16" fmla="*/ 59 w 139"/>
                <a:gd name="T17" fmla="*/ 61 h 308"/>
                <a:gd name="T18" fmla="*/ 55 w 139"/>
                <a:gd name="T19" fmla="*/ 66 h 308"/>
                <a:gd name="T20" fmla="*/ 51 w 139"/>
                <a:gd name="T21" fmla="*/ 71 h 308"/>
                <a:gd name="T22" fmla="*/ 45 w 139"/>
                <a:gd name="T23" fmla="*/ 83 h 308"/>
                <a:gd name="T24" fmla="*/ 43 w 139"/>
                <a:gd name="T25" fmla="*/ 98 h 308"/>
                <a:gd name="T26" fmla="*/ 42 w 139"/>
                <a:gd name="T27" fmla="*/ 113 h 308"/>
                <a:gd name="T28" fmla="*/ 42 w 139"/>
                <a:gd name="T29" fmla="*/ 113 h 308"/>
                <a:gd name="T30" fmla="*/ 42 w 139"/>
                <a:gd name="T31" fmla="*/ 124 h 308"/>
                <a:gd name="T32" fmla="*/ 44 w 139"/>
                <a:gd name="T33" fmla="*/ 157 h 308"/>
                <a:gd name="T34" fmla="*/ 44 w 139"/>
                <a:gd name="T35" fmla="*/ 308 h 308"/>
                <a:gd name="T36" fmla="*/ 0 w 139"/>
                <a:gd name="T37" fmla="*/ 308 h 308"/>
                <a:gd name="T38" fmla="*/ 0 w 139"/>
                <a:gd name="T39" fmla="*/ 7 h 308"/>
                <a:gd name="T40" fmla="*/ 33 w 139"/>
                <a:gd name="T41" fmla="*/ 7 h 308"/>
                <a:gd name="T42" fmla="*/ 39 w 139"/>
                <a:gd name="T43" fmla="*/ 45 h 308"/>
                <a:gd name="T44" fmla="*/ 43 w 139"/>
                <a:gd name="T45" fmla="*/ 45 h 308"/>
                <a:gd name="T46" fmla="*/ 43 w 139"/>
                <a:gd name="T47" fmla="*/ 45 h 308"/>
                <a:gd name="T48" fmla="*/ 45 w 139"/>
                <a:gd name="T49" fmla="*/ 38 h 308"/>
                <a:gd name="T50" fmla="*/ 50 w 139"/>
                <a:gd name="T51" fmla="*/ 31 h 308"/>
                <a:gd name="T52" fmla="*/ 57 w 139"/>
                <a:gd name="T53" fmla="*/ 23 h 308"/>
                <a:gd name="T54" fmla="*/ 67 w 139"/>
                <a:gd name="T55" fmla="*/ 15 h 308"/>
                <a:gd name="T56" fmla="*/ 72 w 139"/>
                <a:gd name="T57" fmla="*/ 11 h 308"/>
                <a:gd name="T58" fmla="*/ 79 w 139"/>
                <a:gd name="T59" fmla="*/ 7 h 308"/>
                <a:gd name="T60" fmla="*/ 85 w 139"/>
                <a:gd name="T61" fmla="*/ 5 h 308"/>
                <a:gd name="T62" fmla="*/ 94 w 139"/>
                <a:gd name="T63" fmla="*/ 3 h 308"/>
                <a:gd name="T64" fmla="*/ 102 w 139"/>
                <a:gd name="T65" fmla="*/ 1 h 308"/>
                <a:gd name="T66" fmla="*/ 111 w 139"/>
                <a:gd name="T67" fmla="*/ 0 h 308"/>
                <a:gd name="T68" fmla="*/ 111 w 139"/>
                <a:gd name="T69" fmla="*/ 0 h 308"/>
                <a:gd name="T70" fmla="*/ 132 w 139"/>
                <a:gd name="T71" fmla="*/ 1 h 308"/>
                <a:gd name="T72" fmla="*/ 139 w 139"/>
                <a:gd name="T73" fmla="*/ 3 h 308"/>
                <a:gd name="T74" fmla="*/ 130 w 139"/>
                <a:gd name="T75" fmla="*/ 4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308">
                  <a:moveTo>
                    <a:pt x="130" y="42"/>
                  </a:moveTo>
                  <a:lnTo>
                    <a:pt x="112" y="42"/>
                  </a:lnTo>
                  <a:lnTo>
                    <a:pt x="112" y="42"/>
                  </a:lnTo>
                  <a:lnTo>
                    <a:pt x="96" y="43"/>
                  </a:lnTo>
                  <a:lnTo>
                    <a:pt x="82" y="46"/>
                  </a:lnTo>
                  <a:lnTo>
                    <a:pt x="74" y="49"/>
                  </a:lnTo>
                  <a:lnTo>
                    <a:pt x="70" y="52"/>
                  </a:lnTo>
                  <a:lnTo>
                    <a:pt x="63" y="56"/>
                  </a:lnTo>
                  <a:lnTo>
                    <a:pt x="59" y="61"/>
                  </a:lnTo>
                  <a:lnTo>
                    <a:pt x="55" y="66"/>
                  </a:lnTo>
                  <a:lnTo>
                    <a:pt x="51" y="71"/>
                  </a:lnTo>
                  <a:lnTo>
                    <a:pt x="45" y="83"/>
                  </a:lnTo>
                  <a:lnTo>
                    <a:pt x="43" y="98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24"/>
                  </a:lnTo>
                  <a:lnTo>
                    <a:pt x="44" y="157"/>
                  </a:lnTo>
                  <a:lnTo>
                    <a:pt x="44" y="308"/>
                  </a:lnTo>
                  <a:lnTo>
                    <a:pt x="0" y="308"/>
                  </a:lnTo>
                  <a:lnTo>
                    <a:pt x="0" y="7"/>
                  </a:lnTo>
                  <a:lnTo>
                    <a:pt x="33" y="7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5" y="38"/>
                  </a:lnTo>
                  <a:lnTo>
                    <a:pt x="50" y="31"/>
                  </a:lnTo>
                  <a:lnTo>
                    <a:pt x="57" y="23"/>
                  </a:lnTo>
                  <a:lnTo>
                    <a:pt x="67" y="15"/>
                  </a:lnTo>
                  <a:lnTo>
                    <a:pt x="72" y="11"/>
                  </a:lnTo>
                  <a:lnTo>
                    <a:pt x="79" y="7"/>
                  </a:lnTo>
                  <a:lnTo>
                    <a:pt x="85" y="5"/>
                  </a:lnTo>
                  <a:lnTo>
                    <a:pt x="94" y="3"/>
                  </a:lnTo>
                  <a:lnTo>
                    <a:pt x="102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2" y="1"/>
                  </a:lnTo>
                  <a:lnTo>
                    <a:pt x="139" y="3"/>
                  </a:lnTo>
                  <a:lnTo>
                    <a:pt x="1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80"/>
            <p:cNvSpPr>
              <a:spLocks noEditPoints="1"/>
            </p:cNvSpPr>
            <p:nvPr/>
          </p:nvSpPr>
          <p:spPr bwMode="auto">
            <a:xfrm>
              <a:off x="6761956" y="613247"/>
              <a:ext cx="90487" cy="125412"/>
            </a:xfrm>
            <a:custGeom>
              <a:avLst/>
              <a:gdLst>
                <a:gd name="T0" fmla="*/ 112 w 230"/>
                <a:gd name="T1" fmla="*/ 315 h 315"/>
                <a:gd name="T2" fmla="*/ 79 w 230"/>
                <a:gd name="T3" fmla="*/ 313 h 315"/>
                <a:gd name="T4" fmla="*/ 54 w 230"/>
                <a:gd name="T5" fmla="*/ 306 h 315"/>
                <a:gd name="T6" fmla="*/ 34 w 230"/>
                <a:gd name="T7" fmla="*/ 292 h 315"/>
                <a:gd name="T8" fmla="*/ 20 w 230"/>
                <a:gd name="T9" fmla="*/ 275 h 315"/>
                <a:gd name="T10" fmla="*/ 10 w 230"/>
                <a:gd name="T11" fmla="*/ 253 h 315"/>
                <a:gd name="T12" fmla="*/ 5 w 230"/>
                <a:gd name="T13" fmla="*/ 228 h 315"/>
                <a:gd name="T14" fmla="*/ 1 w 230"/>
                <a:gd name="T15" fmla="*/ 197 h 315"/>
                <a:gd name="T16" fmla="*/ 0 w 230"/>
                <a:gd name="T17" fmla="*/ 163 h 315"/>
                <a:gd name="T18" fmla="*/ 2 w 230"/>
                <a:gd name="T19" fmla="*/ 111 h 315"/>
                <a:gd name="T20" fmla="*/ 7 w 230"/>
                <a:gd name="T21" fmla="*/ 82 h 315"/>
                <a:gd name="T22" fmla="*/ 16 w 230"/>
                <a:gd name="T23" fmla="*/ 56 h 315"/>
                <a:gd name="T24" fmla="*/ 28 w 230"/>
                <a:gd name="T25" fmla="*/ 34 h 315"/>
                <a:gd name="T26" fmla="*/ 46 w 230"/>
                <a:gd name="T27" fmla="*/ 18 h 315"/>
                <a:gd name="T28" fmla="*/ 69 w 230"/>
                <a:gd name="T29" fmla="*/ 7 h 315"/>
                <a:gd name="T30" fmla="*/ 100 w 230"/>
                <a:gd name="T31" fmla="*/ 1 h 315"/>
                <a:gd name="T32" fmla="*/ 117 w 230"/>
                <a:gd name="T33" fmla="*/ 0 h 315"/>
                <a:gd name="T34" fmla="*/ 150 w 230"/>
                <a:gd name="T35" fmla="*/ 3 h 315"/>
                <a:gd name="T36" fmla="*/ 176 w 230"/>
                <a:gd name="T37" fmla="*/ 11 h 315"/>
                <a:gd name="T38" fmla="*/ 196 w 230"/>
                <a:gd name="T39" fmla="*/ 23 h 315"/>
                <a:gd name="T40" fmla="*/ 211 w 230"/>
                <a:gd name="T41" fmla="*/ 42 h 315"/>
                <a:gd name="T42" fmla="*/ 220 w 230"/>
                <a:gd name="T43" fmla="*/ 63 h 315"/>
                <a:gd name="T44" fmla="*/ 226 w 230"/>
                <a:gd name="T45" fmla="*/ 89 h 315"/>
                <a:gd name="T46" fmla="*/ 229 w 230"/>
                <a:gd name="T47" fmla="*/ 121 h 315"/>
                <a:gd name="T48" fmla="*/ 230 w 230"/>
                <a:gd name="T49" fmla="*/ 155 h 315"/>
                <a:gd name="T50" fmla="*/ 228 w 230"/>
                <a:gd name="T51" fmla="*/ 208 h 315"/>
                <a:gd name="T52" fmla="*/ 223 w 230"/>
                <a:gd name="T53" fmla="*/ 238 h 315"/>
                <a:gd name="T54" fmla="*/ 215 w 230"/>
                <a:gd name="T55" fmla="*/ 263 h 315"/>
                <a:gd name="T56" fmla="*/ 202 w 230"/>
                <a:gd name="T57" fmla="*/ 284 h 315"/>
                <a:gd name="T58" fmla="*/ 185 w 230"/>
                <a:gd name="T59" fmla="*/ 300 h 315"/>
                <a:gd name="T60" fmla="*/ 161 w 230"/>
                <a:gd name="T61" fmla="*/ 309 h 315"/>
                <a:gd name="T62" fmla="*/ 130 w 230"/>
                <a:gd name="T63" fmla="*/ 315 h 315"/>
                <a:gd name="T64" fmla="*/ 117 w 230"/>
                <a:gd name="T65" fmla="*/ 34 h 315"/>
                <a:gd name="T66" fmla="*/ 105 w 230"/>
                <a:gd name="T67" fmla="*/ 35 h 315"/>
                <a:gd name="T68" fmla="*/ 85 w 230"/>
                <a:gd name="T69" fmla="*/ 40 h 315"/>
                <a:gd name="T70" fmla="*/ 71 w 230"/>
                <a:gd name="T71" fmla="*/ 50 h 315"/>
                <a:gd name="T72" fmla="*/ 60 w 230"/>
                <a:gd name="T73" fmla="*/ 63 h 315"/>
                <a:gd name="T74" fmla="*/ 52 w 230"/>
                <a:gd name="T75" fmla="*/ 80 h 315"/>
                <a:gd name="T76" fmla="*/ 46 w 230"/>
                <a:gd name="T77" fmla="*/ 111 h 315"/>
                <a:gd name="T78" fmla="*/ 45 w 230"/>
                <a:gd name="T79" fmla="*/ 158 h 315"/>
                <a:gd name="T80" fmla="*/ 45 w 230"/>
                <a:gd name="T81" fmla="*/ 184 h 315"/>
                <a:gd name="T82" fmla="*/ 49 w 230"/>
                <a:gd name="T83" fmla="*/ 228 h 315"/>
                <a:gd name="T84" fmla="*/ 54 w 230"/>
                <a:gd name="T85" fmla="*/ 246 h 315"/>
                <a:gd name="T86" fmla="*/ 62 w 230"/>
                <a:gd name="T87" fmla="*/ 261 h 315"/>
                <a:gd name="T88" fmla="*/ 75 w 230"/>
                <a:gd name="T89" fmla="*/ 272 h 315"/>
                <a:gd name="T90" fmla="*/ 91 w 230"/>
                <a:gd name="T91" fmla="*/ 279 h 315"/>
                <a:gd name="T92" fmla="*/ 114 w 230"/>
                <a:gd name="T93" fmla="*/ 281 h 315"/>
                <a:gd name="T94" fmla="*/ 127 w 230"/>
                <a:gd name="T95" fmla="*/ 281 h 315"/>
                <a:gd name="T96" fmla="*/ 146 w 230"/>
                <a:gd name="T97" fmla="*/ 277 h 315"/>
                <a:gd name="T98" fmla="*/ 161 w 230"/>
                <a:gd name="T99" fmla="*/ 267 h 315"/>
                <a:gd name="T100" fmla="*/ 172 w 230"/>
                <a:gd name="T101" fmla="*/ 253 h 315"/>
                <a:gd name="T102" fmla="*/ 178 w 230"/>
                <a:gd name="T103" fmla="*/ 236 h 315"/>
                <a:gd name="T104" fmla="*/ 184 w 230"/>
                <a:gd name="T105" fmla="*/ 205 h 315"/>
                <a:gd name="T106" fmla="*/ 185 w 230"/>
                <a:gd name="T107" fmla="*/ 157 h 315"/>
                <a:gd name="T108" fmla="*/ 185 w 230"/>
                <a:gd name="T109" fmla="*/ 133 h 315"/>
                <a:gd name="T110" fmla="*/ 181 w 230"/>
                <a:gd name="T111" fmla="*/ 89 h 315"/>
                <a:gd name="T112" fmla="*/ 176 w 230"/>
                <a:gd name="T113" fmla="*/ 71 h 315"/>
                <a:gd name="T114" fmla="*/ 168 w 230"/>
                <a:gd name="T115" fmla="*/ 55 h 315"/>
                <a:gd name="T116" fmla="*/ 156 w 230"/>
                <a:gd name="T117" fmla="*/ 44 h 315"/>
                <a:gd name="T118" fmla="*/ 140 w 230"/>
                <a:gd name="T119" fmla="*/ 37 h 315"/>
                <a:gd name="T120" fmla="*/ 117 w 230"/>
                <a:gd name="T121" fmla="*/ 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315">
                  <a:moveTo>
                    <a:pt x="112" y="315"/>
                  </a:moveTo>
                  <a:lnTo>
                    <a:pt x="112" y="315"/>
                  </a:lnTo>
                  <a:lnTo>
                    <a:pt x="95" y="315"/>
                  </a:lnTo>
                  <a:lnTo>
                    <a:pt x="79" y="313"/>
                  </a:lnTo>
                  <a:lnTo>
                    <a:pt x="66" y="309"/>
                  </a:lnTo>
                  <a:lnTo>
                    <a:pt x="54" y="306"/>
                  </a:lnTo>
                  <a:lnTo>
                    <a:pt x="44" y="300"/>
                  </a:lnTo>
                  <a:lnTo>
                    <a:pt x="34" y="292"/>
                  </a:lnTo>
                  <a:lnTo>
                    <a:pt x="27" y="285"/>
                  </a:lnTo>
                  <a:lnTo>
                    <a:pt x="20" y="275"/>
                  </a:lnTo>
                  <a:lnTo>
                    <a:pt x="15" y="266"/>
                  </a:lnTo>
                  <a:lnTo>
                    <a:pt x="10" y="253"/>
                  </a:lnTo>
                  <a:lnTo>
                    <a:pt x="7" y="241"/>
                  </a:lnTo>
                  <a:lnTo>
                    <a:pt x="5" y="228"/>
                  </a:lnTo>
                  <a:lnTo>
                    <a:pt x="2" y="213"/>
                  </a:lnTo>
                  <a:lnTo>
                    <a:pt x="1" y="19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28"/>
                  </a:lnTo>
                  <a:lnTo>
                    <a:pt x="2" y="111"/>
                  </a:lnTo>
                  <a:lnTo>
                    <a:pt x="5" y="96"/>
                  </a:lnTo>
                  <a:lnTo>
                    <a:pt x="7" y="82"/>
                  </a:lnTo>
                  <a:lnTo>
                    <a:pt x="11" y="68"/>
                  </a:lnTo>
                  <a:lnTo>
                    <a:pt x="16" y="56"/>
                  </a:lnTo>
                  <a:lnTo>
                    <a:pt x="22" y="45"/>
                  </a:lnTo>
                  <a:lnTo>
                    <a:pt x="28" y="34"/>
                  </a:lnTo>
                  <a:lnTo>
                    <a:pt x="37" y="26"/>
                  </a:lnTo>
                  <a:lnTo>
                    <a:pt x="46" y="18"/>
                  </a:lnTo>
                  <a:lnTo>
                    <a:pt x="57" y="12"/>
                  </a:lnTo>
                  <a:lnTo>
                    <a:pt x="69" y="7"/>
                  </a:lnTo>
                  <a:lnTo>
                    <a:pt x="84" y="4"/>
                  </a:lnTo>
                  <a:lnTo>
                    <a:pt x="100" y="1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4" y="1"/>
                  </a:lnTo>
                  <a:lnTo>
                    <a:pt x="150" y="3"/>
                  </a:lnTo>
                  <a:lnTo>
                    <a:pt x="164" y="6"/>
                  </a:lnTo>
                  <a:lnTo>
                    <a:pt x="176" y="11"/>
                  </a:lnTo>
                  <a:lnTo>
                    <a:pt x="186" y="17"/>
                  </a:lnTo>
                  <a:lnTo>
                    <a:pt x="196" y="23"/>
                  </a:lnTo>
                  <a:lnTo>
                    <a:pt x="203" y="32"/>
                  </a:lnTo>
                  <a:lnTo>
                    <a:pt x="211" y="42"/>
                  </a:lnTo>
                  <a:lnTo>
                    <a:pt x="215" y="51"/>
                  </a:lnTo>
                  <a:lnTo>
                    <a:pt x="220" y="63"/>
                  </a:lnTo>
                  <a:lnTo>
                    <a:pt x="223" y="76"/>
                  </a:lnTo>
                  <a:lnTo>
                    <a:pt x="226" y="89"/>
                  </a:lnTo>
                  <a:lnTo>
                    <a:pt x="228" y="105"/>
                  </a:lnTo>
                  <a:lnTo>
                    <a:pt x="229" y="121"/>
                  </a:lnTo>
                  <a:lnTo>
                    <a:pt x="230" y="155"/>
                  </a:lnTo>
                  <a:lnTo>
                    <a:pt x="230" y="155"/>
                  </a:lnTo>
                  <a:lnTo>
                    <a:pt x="229" y="191"/>
                  </a:lnTo>
                  <a:lnTo>
                    <a:pt x="228" y="208"/>
                  </a:lnTo>
                  <a:lnTo>
                    <a:pt x="225" y="224"/>
                  </a:lnTo>
                  <a:lnTo>
                    <a:pt x="223" y="238"/>
                  </a:lnTo>
                  <a:lnTo>
                    <a:pt x="219" y="251"/>
                  </a:lnTo>
                  <a:lnTo>
                    <a:pt x="215" y="263"/>
                  </a:lnTo>
                  <a:lnTo>
                    <a:pt x="209" y="274"/>
                  </a:lnTo>
                  <a:lnTo>
                    <a:pt x="202" y="284"/>
                  </a:lnTo>
                  <a:lnTo>
                    <a:pt x="195" y="292"/>
                  </a:lnTo>
                  <a:lnTo>
                    <a:pt x="185" y="300"/>
                  </a:lnTo>
                  <a:lnTo>
                    <a:pt x="174" y="305"/>
                  </a:lnTo>
                  <a:lnTo>
                    <a:pt x="161" y="309"/>
                  </a:lnTo>
                  <a:lnTo>
                    <a:pt x="146" y="313"/>
                  </a:lnTo>
                  <a:lnTo>
                    <a:pt x="130" y="315"/>
                  </a:lnTo>
                  <a:lnTo>
                    <a:pt x="112" y="315"/>
                  </a:lnTo>
                  <a:close/>
                  <a:moveTo>
                    <a:pt x="117" y="34"/>
                  </a:moveTo>
                  <a:lnTo>
                    <a:pt x="117" y="34"/>
                  </a:lnTo>
                  <a:lnTo>
                    <a:pt x="105" y="35"/>
                  </a:lnTo>
                  <a:lnTo>
                    <a:pt x="95" y="37"/>
                  </a:lnTo>
                  <a:lnTo>
                    <a:pt x="85" y="40"/>
                  </a:lnTo>
                  <a:lnTo>
                    <a:pt x="78" y="44"/>
                  </a:lnTo>
                  <a:lnTo>
                    <a:pt x="71" y="50"/>
                  </a:lnTo>
                  <a:lnTo>
                    <a:pt x="65" y="56"/>
                  </a:lnTo>
                  <a:lnTo>
                    <a:pt x="60" y="63"/>
                  </a:lnTo>
                  <a:lnTo>
                    <a:pt x="56" y="71"/>
                  </a:lnTo>
                  <a:lnTo>
                    <a:pt x="52" y="80"/>
                  </a:lnTo>
                  <a:lnTo>
                    <a:pt x="50" y="90"/>
                  </a:lnTo>
                  <a:lnTo>
                    <a:pt x="46" y="111"/>
                  </a:lnTo>
                  <a:lnTo>
                    <a:pt x="45" y="134"/>
                  </a:lnTo>
                  <a:lnTo>
                    <a:pt x="45" y="158"/>
                  </a:lnTo>
                  <a:lnTo>
                    <a:pt x="45" y="158"/>
                  </a:lnTo>
                  <a:lnTo>
                    <a:pt x="45" y="184"/>
                  </a:lnTo>
                  <a:lnTo>
                    <a:pt x="46" y="207"/>
                  </a:lnTo>
                  <a:lnTo>
                    <a:pt x="49" y="228"/>
                  </a:lnTo>
                  <a:lnTo>
                    <a:pt x="51" y="236"/>
                  </a:lnTo>
                  <a:lnTo>
                    <a:pt x="54" y="246"/>
                  </a:lnTo>
                  <a:lnTo>
                    <a:pt x="58" y="253"/>
                  </a:lnTo>
                  <a:lnTo>
                    <a:pt x="62" y="261"/>
                  </a:lnTo>
                  <a:lnTo>
                    <a:pt x="68" y="267"/>
                  </a:lnTo>
                  <a:lnTo>
                    <a:pt x="75" y="272"/>
                  </a:lnTo>
                  <a:lnTo>
                    <a:pt x="83" y="277"/>
                  </a:lnTo>
                  <a:lnTo>
                    <a:pt x="91" y="279"/>
                  </a:lnTo>
                  <a:lnTo>
                    <a:pt x="102" y="281"/>
                  </a:lnTo>
                  <a:lnTo>
                    <a:pt x="114" y="281"/>
                  </a:lnTo>
                  <a:lnTo>
                    <a:pt x="114" y="281"/>
                  </a:lnTo>
                  <a:lnTo>
                    <a:pt x="127" y="281"/>
                  </a:lnTo>
                  <a:lnTo>
                    <a:pt x="136" y="279"/>
                  </a:lnTo>
                  <a:lnTo>
                    <a:pt x="146" y="277"/>
                  </a:lnTo>
                  <a:lnTo>
                    <a:pt x="153" y="272"/>
                  </a:lnTo>
                  <a:lnTo>
                    <a:pt x="161" y="267"/>
                  </a:lnTo>
                  <a:lnTo>
                    <a:pt x="167" y="261"/>
                  </a:lnTo>
                  <a:lnTo>
                    <a:pt x="172" y="253"/>
                  </a:lnTo>
                  <a:lnTo>
                    <a:pt x="175" y="245"/>
                  </a:lnTo>
                  <a:lnTo>
                    <a:pt x="178" y="236"/>
                  </a:lnTo>
                  <a:lnTo>
                    <a:pt x="180" y="227"/>
                  </a:lnTo>
                  <a:lnTo>
                    <a:pt x="184" y="205"/>
                  </a:lnTo>
                  <a:lnTo>
                    <a:pt x="185" y="182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33"/>
                  </a:lnTo>
                  <a:lnTo>
                    <a:pt x="184" y="110"/>
                  </a:lnTo>
                  <a:lnTo>
                    <a:pt x="181" y="89"/>
                  </a:lnTo>
                  <a:lnTo>
                    <a:pt x="179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68" y="55"/>
                  </a:lnTo>
                  <a:lnTo>
                    <a:pt x="163" y="49"/>
                  </a:lnTo>
                  <a:lnTo>
                    <a:pt x="156" y="44"/>
                  </a:lnTo>
                  <a:lnTo>
                    <a:pt x="148" y="40"/>
                  </a:lnTo>
                  <a:lnTo>
                    <a:pt x="140" y="37"/>
                  </a:lnTo>
                  <a:lnTo>
                    <a:pt x="129" y="35"/>
                  </a:lnTo>
                  <a:lnTo>
                    <a:pt x="11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" name="5 Grupo"/>
          <p:cNvGrpSpPr/>
          <p:nvPr userDrawn="1"/>
        </p:nvGrpSpPr>
        <p:grpSpPr>
          <a:xfrm>
            <a:off x="5735025" y="-4881"/>
            <a:ext cx="3460727" cy="4088797"/>
            <a:chOff x="5727405" y="-4881"/>
            <a:chExt cx="3460727" cy="4088797"/>
          </a:xfrm>
        </p:grpSpPr>
        <p:sp>
          <p:nvSpPr>
            <p:cNvPr id="5" name="Round Same Side Corner Rectangle 4">
              <a:extLst>
                <a:ext uri="{FF2B5EF4-FFF2-40B4-BE49-F238E27FC236}">
                  <a16:creationId xmlns="" xmlns:a16="http://schemas.microsoft.com/office/drawing/2014/main" id="{0857A6A2-4A25-4746-B581-0362998F6E12}"/>
                </a:ext>
              </a:extLst>
            </p:cNvPr>
            <p:cNvSpPr/>
            <p:nvPr userDrawn="1"/>
          </p:nvSpPr>
          <p:spPr>
            <a:xfrm rot="10800000">
              <a:off x="5727405" y="-4881"/>
              <a:ext cx="3422625" cy="4088797"/>
            </a:xfrm>
            <a:custGeom>
              <a:avLst/>
              <a:gdLst>
                <a:gd name="connsiteX0" fmla="*/ 264035 w 3243789"/>
                <a:gd name="connsiteY0" fmla="*/ 0 h 1584176"/>
                <a:gd name="connsiteX1" fmla="*/ 2979754 w 3243789"/>
                <a:gd name="connsiteY1" fmla="*/ 0 h 1584176"/>
                <a:gd name="connsiteX2" fmla="*/ 3243789 w 3243789"/>
                <a:gd name="connsiteY2" fmla="*/ 264035 h 1584176"/>
                <a:gd name="connsiteX3" fmla="*/ 3243789 w 3243789"/>
                <a:gd name="connsiteY3" fmla="*/ 1584176 h 1584176"/>
                <a:gd name="connsiteX4" fmla="*/ 3243789 w 3243789"/>
                <a:gd name="connsiteY4" fmla="*/ 1584176 h 1584176"/>
                <a:gd name="connsiteX5" fmla="*/ 0 w 3243789"/>
                <a:gd name="connsiteY5" fmla="*/ 1584176 h 1584176"/>
                <a:gd name="connsiteX6" fmla="*/ 0 w 3243789"/>
                <a:gd name="connsiteY6" fmla="*/ 1584176 h 1584176"/>
                <a:gd name="connsiteX7" fmla="*/ 0 w 3243789"/>
                <a:gd name="connsiteY7" fmla="*/ 264035 h 1584176"/>
                <a:gd name="connsiteX8" fmla="*/ 264035 w 3243789"/>
                <a:gd name="connsiteY8" fmla="*/ 0 h 1584176"/>
                <a:gd name="connsiteX0" fmla="*/ 264035 w 3243789"/>
                <a:gd name="connsiteY0" fmla="*/ 0 h 3612481"/>
                <a:gd name="connsiteX1" fmla="*/ 2979754 w 3243789"/>
                <a:gd name="connsiteY1" fmla="*/ 0 h 3612481"/>
                <a:gd name="connsiteX2" fmla="*/ 3243789 w 3243789"/>
                <a:gd name="connsiteY2" fmla="*/ 264035 h 3612481"/>
                <a:gd name="connsiteX3" fmla="*/ 3243789 w 3243789"/>
                <a:gd name="connsiteY3" fmla="*/ 1584176 h 3612481"/>
                <a:gd name="connsiteX4" fmla="*/ 3218851 w 3243789"/>
                <a:gd name="connsiteY4" fmla="*/ 3612481 h 3612481"/>
                <a:gd name="connsiteX5" fmla="*/ 0 w 3243789"/>
                <a:gd name="connsiteY5" fmla="*/ 1584176 h 3612481"/>
                <a:gd name="connsiteX6" fmla="*/ 0 w 3243789"/>
                <a:gd name="connsiteY6" fmla="*/ 1584176 h 3612481"/>
                <a:gd name="connsiteX7" fmla="*/ 0 w 3243789"/>
                <a:gd name="connsiteY7" fmla="*/ 264035 h 3612481"/>
                <a:gd name="connsiteX8" fmla="*/ 264035 w 3243789"/>
                <a:gd name="connsiteY8" fmla="*/ 0 h 3612481"/>
                <a:gd name="connsiteX0" fmla="*/ 264035 w 3243789"/>
                <a:gd name="connsiteY0" fmla="*/ 0 h 3612481"/>
                <a:gd name="connsiteX1" fmla="*/ 2979754 w 3243789"/>
                <a:gd name="connsiteY1" fmla="*/ 0 h 3612481"/>
                <a:gd name="connsiteX2" fmla="*/ 3243789 w 3243789"/>
                <a:gd name="connsiteY2" fmla="*/ 264035 h 3612481"/>
                <a:gd name="connsiteX3" fmla="*/ 3243789 w 3243789"/>
                <a:gd name="connsiteY3" fmla="*/ 1584176 h 3612481"/>
                <a:gd name="connsiteX4" fmla="*/ 3218851 w 3243789"/>
                <a:gd name="connsiteY4" fmla="*/ 3612481 h 3612481"/>
                <a:gd name="connsiteX5" fmla="*/ 0 w 3243789"/>
                <a:gd name="connsiteY5" fmla="*/ 1584176 h 3612481"/>
                <a:gd name="connsiteX6" fmla="*/ 0 w 3243789"/>
                <a:gd name="connsiteY6" fmla="*/ 1464187 h 3612481"/>
                <a:gd name="connsiteX7" fmla="*/ 0 w 3243789"/>
                <a:gd name="connsiteY7" fmla="*/ 264035 h 3612481"/>
                <a:gd name="connsiteX8" fmla="*/ 264035 w 3243789"/>
                <a:gd name="connsiteY8" fmla="*/ 0 h 3612481"/>
                <a:gd name="connsiteX0" fmla="*/ 280585 w 3260339"/>
                <a:gd name="connsiteY0" fmla="*/ 0 h 3612481"/>
                <a:gd name="connsiteX1" fmla="*/ 2996304 w 3260339"/>
                <a:gd name="connsiteY1" fmla="*/ 0 h 3612481"/>
                <a:gd name="connsiteX2" fmla="*/ 3260339 w 3260339"/>
                <a:gd name="connsiteY2" fmla="*/ 264035 h 3612481"/>
                <a:gd name="connsiteX3" fmla="*/ 3260339 w 3260339"/>
                <a:gd name="connsiteY3" fmla="*/ 1584176 h 3612481"/>
                <a:gd name="connsiteX4" fmla="*/ 3235401 w 3260339"/>
                <a:gd name="connsiteY4" fmla="*/ 3612481 h 3612481"/>
                <a:gd name="connsiteX5" fmla="*/ 0 w 3260339"/>
                <a:gd name="connsiteY5" fmla="*/ 3603303 h 3612481"/>
                <a:gd name="connsiteX6" fmla="*/ 16550 w 3260339"/>
                <a:gd name="connsiteY6" fmla="*/ 1464187 h 3612481"/>
                <a:gd name="connsiteX7" fmla="*/ 16550 w 3260339"/>
                <a:gd name="connsiteY7" fmla="*/ 264035 h 3612481"/>
                <a:gd name="connsiteX8" fmla="*/ 280585 w 3260339"/>
                <a:gd name="connsiteY8" fmla="*/ 0 h 3612481"/>
                <a:gd name="connsiteX0" fmla="*/ 280585 w 3260339"/>
                <a:gd name="connsiteY0" fmla="*/ 0 h 3617129"/>
                <a:gd name="connsiteX1" fmla="*/ 2996304 w 3260339"/>
                <a:gd name="connsiteY1" fmla="*/ 0 h 3617129"/>
                <a:gd name="connsiteX2" fmla="*/ 3260339 w 3260339"/>
                <a:gd name="connsiteY2" fmla="*/ 264035 h 3617129"/>
                <a:gd name="connsiteX3" fmla="*/ 3260339 w 3260339"/>
                <a:gd name="connsiteY3" fmla="*/ 1584176 h 3617129"/>
                <a:gd name="connsiteX4" fmla="*/ 3235401 w 3260339"/>
                <a:gd name="connsiteY4" fmla="*/ 3612481 h 3617129"/>
                <a:gd name="connsiteX5" fmla="*/ 0 w 3260339"/>
                <a:gd name="connsiteY5" fmla="*/ 3617129 h 3617129"/>
                <a:gd name="connsiteX6" fmla="*/ 16550 w 3260339"/>
                <a:gd name="connsiteY6" fmla="*/ 1464187 h 3617129"/>
                <a:gd name="connsiteX7" fmla="*/ 16550 w 3260339"/>
                <a:gd name="connsiteY7" fmla="*/ 264035 h 3617129"/>
                <a:gd name="connsiteX8" fmla="*/ 280585 w 3260339"/>
                <a:gd name="connsiteY8" fmla="*/ 0 h 361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0339" h="3617129">
                  <a:moveTo>
                    <a:pt x="280585" y="0"/>
                  </a:moveTo>
                  <a:lnTo>
                    <a:pt x="2996304" y="0"/>
                  </a:lnTo>
                  <a:cubicBezTo>
                    <a:pt x="3142127" y="0"/>
                    <a:pt x="3260339" y="118212"/>
                    <a:pt x="3260339" y="264035"/>
                  </a:cubicBezTo>
                  <a:lnTo>
                    <a:pt x="3260339" y="1584176"/>
                  </a:lnTo>
                  <a:lnTo>
                    <a:pt x="3235401" y="3612481"/>
                  </a:lnTo>
                  <a:lnTo>
                    <a:pt x="0" y="3617129"/>
                  </a:lnTo>
                  <a:lnTo>
                    <a:pt x="16550" y="1464187"/>
                  </a:lnTo>
                  <a:lnTo>
                    <a:pt x="16550" y="264035"/>
                  </a:lnTo>
                  <a:cubicBezTo>
                    <a:pt x="16550" y="118212"/>
                    <a:pt x="134762" y="0"/>
                    <a:pt x="280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A38A3AF-4AB7-ED4E-B7EE-C287F014CDD8}"/>
                </a:ext>
              </a:extLst>
            </p:cNvPr>
            <p:cNvSpPr txBox="1"/>
            <p:nvPr userDrawn="1"/>
          </p:nvSpPr>
          <p:spPr>
            <a:xfrm>
              <a:off x="5947772" y="555526"/>
              <a:ext cx="324036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x-none" sz="12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OPCIÓN CIERRE</a:t>
              </a:r>
            </a:p>
            <a:p>
              <a:pPr>
                <a:lnSpc>
                  <a:spcPct val="100000"/>
                </a:lnSpc>
              </a:pPr>
              <a:r>
                <a:rPr lang="x-none" sz="12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IMAGEN</a:t>
              </a:r>
            </a:p>
            <a:p>
              <a:pPr>
                <a:lnSpc>
                  <a:spcPct val="100000"/>
                </a:lnSpc>
              </a:pPr>
              <a:endParaRPr lang="x-none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x-none" sz="12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Importante</a:t>
              </a:r>
            </a:p>
            <a:p>
              <a:pPr>
                <a:lnSpc>
                  <a:spcPct val="100000"/>
                </a:lnSpc>
              </a:pPr>
              <a:r>
                <a:rPr lang="x-none" sz="1200" dirty="0">
                  <a:solidFill>
                    <a:schemeClr val="bg1"/>
                  </a:solidFill>
                </a:rPr>
                <a:t>El reemplazo de la imagen de fondo </a:t>
              </a:r>
              <a:br>
                <a:rPr lang="x-none" sz="1200" dirty="0">
                  <a:solidFill>
                    <a:schemeClr val="bg1"/>
                  </a:solidFill>
                </a:rPr>
              </a:br>
              <a:r>
                <a:rPr lang="x-none" sz="1200" dirty="0">
                  <a:solidFill>
                    <a:schemeClr val="bg1"/>
                  </a:solidFill>
                </a:rPr>
                <a:t>se realiza desde el patrón de diapositivas.</a:t>
              </a:r>
            </a:p>
            <a:p>
              <a:pPr>
                <a:lnSpc>
                  <a:spcPct val="100000"/>
                </a:lnSpc>
              </a:pPr>
              <a:endParaRPr lang="x-none" sz="12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x-none" sz="12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Instrucciones</a:t>
              </a:r>
            </a:p>
            <a:p>
              <a:pPr marL="228600" indent="-228600">
                <a:lnSpc>
                  <a:spcPct val="100000"/>
                </a:lnSpc>
                <a:buAutoNum type="arabicPeriod"/>
              </a:pP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“Vista” &gt; ”Patrón de diapositivas”.</a:t>
              </a:r>
            </a:p>
            <a:p>
              <a:pPr marL="228600" indent="-228600">
                <a:lnSpc>
                  <a:spcPct val="100000"/>
                </a:lnSpc>
                <a:buAutoNum type="arabicPeriod"/>
              </a:pP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Seleccionar 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ES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máscara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s-ES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s-ES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transparencia de color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x-none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00000"/>
                </a:lnSpc>
                <a:buAutoNum type="arabicPeriod"/>
              </a:pP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Luego 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derecho</a:t>
              </a:r>
              <a:r>
                <a:rPr lang="es-ES" sz="12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s-ES" sz="12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2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s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eleccionar “</a:t>
              </a: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Enviar al fondo”.</a:t>
              </a:r>
            </a:p>
            <a:p>
              <a:pPr marL="228600" indent="-228600">
                <a:lnSpc>
                  <a:spcPct val="100000"/>
                </a:lnSpc>
                <a:buAutoNum type="arabicPeriod"/>
              </a:pPr>
              <a:r>
                <a:rPr lang="es-ES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Seleccionar</a:t>
              </a:r>
              <a:r>
                <a:rPr lang="es-ES" sz="12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b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orrar </a:t>
              </a:r>
              <a:r>
                <a:rPr lang="es-ES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s-ES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imagen de </a:t>
              </a: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ejemplo.</a:t>
              </a:r>
            </a:p>
            <a:p>
              <a:pPr marL="228600" indent="-228600">
                <a:lnSpc>
                  <a:spcPct val="100000"/>
                </a:lnSpc>
                <a:buAutoNum type="arabicPeriod"/>
              </a:pP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Insertar la imagen deseada.</a:t>
              </a:r>
            </a:p>
            <a:p>
              <a:pPr marL="228600" indent="-228600">
                <a:lnSpc>
                  <a:spcPct val="100000"/>
                </a:lnSpc>
                <a:buAutoNum type="arabicPeriod"/>
              </a:pP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Enviarla al fondo 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(paso</a:t>
              </a:r>
              <a:r>
                <a:rPr lang="es-ES" sz="12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x-none" sz="1200" b="0" i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x-none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00000"/>
                </a:lnSpc>
                <a:buAutoNum type="arabicPeriod"/>
              </a:pPr>
              <a:r>
                <a:rPr lang="x-none" sz="1200" b="0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Borrar estas instrucciones.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9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(mantenerla oculta o borrar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4831421-F9F7-0D4A-9039-B1CF1CDF07D1}"/>
              </a:ext>
            </a:extLst>
          </p:cNvPr>
          <p:cNvSpPr/>
          <p:nvPr userDrawn="1"/>
        </p:nvSpPr>
        <p:spPr>
          <a:xfrm>
            <a:off x="0" y="339501"/>
            <a:ext cx="9144000" cy="4803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="" xmlns:a16="http://schemas.microsoft.com/office/drawing/2014/main" id="{4E5DA79C-286E-CC45-B517-AA7628B6AF0D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7">
            <a:extLst>
              <a:ext uri="{FF2B5EF4-FFF2-40B4-BE49-F238E27FC236}">
                <a16:creationId xmlns="" xmlns:a16="http://schemas.microsoft.com/office/drawing/2014/main" id="{B7260E7D-2C64-40ED-8FF8-6A5B4C6FDF94}"/>
              </a:ext>
            </a:extLst>
          </p:cNvPr>
          <p:cNvSpPr/>
          <p:nvPr userDrawn="1"/>
        </p:nvSpPr>
        <p:spPr>
          <a:xfrm>
            <a:off x="0" y="4810995"/>
            <a:ext cx="9143999" cy="332504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193 CuadroTexto">
            <a:extLst>
              <a:ext uri="{FF2B5EF4-FFF2-40B4-BE49-F238E27FC236}">
                <a16:creationId xmlns="" xmlns:a16="http://schemas.microsoft.com/office/drawing/2014/main" id="{55685EA5-1912-404E-8E72-672A7A809A50}"/>
              </a:ext>
            </a:extLst>
          </p:cNvPr>
          <p:cNvSpPr txBox="1"/>
          <p:nvPr userDrawn="1"/>
        </p:nvSpPr>
        <p:spPr>
          <a:xfrm>
            <a:off x="160760" y="4864435"/>
            <a:ext cx="961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900" b="1" dirty="0">
                <a:solidFill>
                  <a:schemeClr val="bg1"/>
                </a:solidFill>
              </a:rPr>
              <a:t>IMPORTANTE</a:t>
            </a:r>
          </a:p>
        </p:txBody>
      </p:sp>
      <p:sp>
        <p:nvSpPr>
          <p:cNvPr id="52" name="193 CuadroTexto">
            <a:extLst>
              <a:ext uri="{FF2B5EF4-FFF2-40B4-BE49-F238E27FC236}">
                <a16:creationId xmlns="" xmlns:a16="http://schemas.microsoft.com/office/drawing/2014/main" id="{74C099B2-77D7-47A3-9C66-26FE976DF219}"/>
              </a:ext>
            </a:extLst>
          </p:cNvPr>
          <p:cNvSpPr txBox="1"/>
          <p:nvPr userDrawn="1"/>
        </p:nvSpPr>
        <p:spPr>
          <a:xfrm>
            <a:off x="1099288" y="4864435"/>
            <a:ext cx="773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900" b="1" dirty="0">
                <a:solidFill>
                  <a:schemeClr val="bg1"/>
                </a:solidFill>
              </a:rPr>
              <a:t>Solo </a:t>
            </a:r>
            <a:r>
              <a:rPr lang="es-AR" sz="900" dirty="0">
                <a:solidFill>
                  <a:schemeClr val="bg1"/>
                </a:solidFill>
              </a:rPr>
              <a:t>para uso en presentaciones creadas en </a:t>
            </a:r>
            <a:r>
              <a:rPr lang="es-AR" sz="900" dirty="0" err="1">
                <a:solidFill>
                  <a:schemeClr val="bg1"/>
                </a:solidFill>
              </a:rPr>
              <a:t>Powerpoint</a:t>
            </a:r>
            <a:r>
              <a:rPr lang="es-AR" sz="900" dirty="0">
                <a:solidFill>
                  <a:schemeClr val="bg1"/>
                </a:solidFill>
              </a:rPr>
              <a:t>. Para aplicar estos logos en otros soportes </a:t>
            </a:r>
            <a:r>
              <a:rPr lang="es-AR" sz="900" dirty="0" err="1">
                <a:solidFill>
                  <a:schemeClr val="bg1"/>
                </a:solidFill>
              </a:rPr>
              <a:t>comunicate</a:t>
            </a:r>
            <a:r>
              <a:rPr lang="es-AR" sz="900" dirty="0">
                <a:solidFill>
                  <a:schemeClr val="bg1"/>
                </a:solidFill>
              </a:rPr>
              <a:t> con el área de Imagen Corporativa.</a:t>
            </a:r>
          </a:p>
        </p:txBody>
      </p:sp>
      <p:sp>
        <p:nvSpPr>
          <p:cNvPr id="32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0" name="1 CuadroTexto">
            <a:extLst>
              <a:ext uri="{FF2B5EF4-FFF2-40B4-BE49-F238E27FC236}">
                <a16:creationId xmlns="" xmlns:a16="http://schemas.microsoft.com/office/drawing/2014/main" id="{22B54EC5-9B28-CF47-A467-0F53B6ABF8BD}"/>
              </a:ext>
            </a:extLst>
          </p:cNvPr>
          <p:cNvSpPr txBox="1"/>
          <p:nvPr userDrawn="1"/>
        </p:nvSpPr>
        <p:spPr>
          <a:xfrm>
            <a:off x="420639" y="149900"/>
            <a:ext cx="1785104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s-ES" sz="1100" b="1" dirty="0">
                <a:solidFill>
                  <a:schemeClr val="tx1"/>
                </a:solidFill>
              </a:rPr>
              <a:t>LOGOS CORPORATIVOS</a:t>
            </a:r>
          </a:p>
        </p:txBody>
      </p:sp>
      <p:sp>
        <p:nvSpPr>
          <p:cNvPr id="45" name="56 CuadroTexto">
            <a:extLst>
              <a:ext uri="{FF2B5EF4-FFF2-40B4-BE49-F238E27FC236}">
                <a16:creationId xmlns="" xmlns:a16="http://schemas.microsoft.com/office/drawing/2014/main" id="{42BFC28D-19E8-457F-87DD-C1DD91D485EC}"/>
              </a:ext>
            </a:extLst>
          </p:cNvPr>
          <p:cNvSpPr txBox="1"/>
          <p:nvPr userDrawn="1"/>
        </p:nvSpPr>
        <p:spPr>
          <a:xfrm>
            <a:off x="200137" y="679387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</a:t>
            </a:r>
          </a:p>
        </p:txBody>
      </p:sp>
      <p:cxnSp>
        <p:nvCxnSpPr>
          <p:cNvPr id="46" name="57 Conector recto">
            <a:extLst>
              <a:ext uri="{FF2B5EF4-FFF2-40B4-BE49-F238E27FC236}">
                <a16:creationId xmlns="" xmlns:a16="http://schemas.microsoft.com/office/drawing/2014/main" id="{25D9A471-1011-48AB-8B8E-09165976F23A}"/>
              </a:ext>
            </a:extLst>
          </p:cNvPr>
          <p:cNvCxnSpPr/>
          <p:nvPr userDrawn="1"/>
        </p:nvCxnSpPr>
        <p:spPr>
          <a:xfrm>
            <a:off x="285922" y="942636"/>
            <a:ext cx="118973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58 CuadroTexto">
            <a:extLst>
              <a:ext uri="{FF2B5EF4-FFF2-40B4-BE49-F238E27FC236}">
                <a16:creationId xmlns="" xmlns:a16="http://schemas.microsoft.com/office/drawing/2014/main" id="{E001B4DF-BB5A-4CFC-815E-EF858BDA4981}"/>
              </a:ext>
            </a:extLst>
          </p:cNvPr>
          <p:cNvSpPr txBox="1"/>
          <p:nvPr userDrawn="1"/>
        </p:nvSpPr>
        <p:spPr>
          <a:xfrm>
            <a:off x="6635292" y="3664570"/>
            <a:ext cx="632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Y-TEC</a:t>
            </a:r>
          </a:p>
        </p:txBody>
      </p:sp>
      <p:sp>
        <p:nvSpPr>
          <p:cNvPr id="48" name="59 CuadroTexto">
            <a:extLst>
              <a:ext uri="{FF2B5EF4-FFF2-40B4-BE49-F238E27FC236}">
                <a16:creationId xmlns="" xmlns:a16="http://schemas.microsoft.com/office/drawing/2014/main" id="{BFAB2669-25CA-4C3F-A81D-EB04E54086D6}"/>
              </a:ext>
            </a:extLst>
          </p:cNvPr>
          <p:cNvSpPr txBox="1"/>
          <p:nvPr userDrawn="1"/>
        </p:nvSpPr>
        <p:spPr>
          <a:xfrm>
            <a:off x="3995936" y="679387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</a:t>
            </a:r>
          </a:p>
        </p:txBody>
      </p:sp>
      <p:cxnSp>
        <p:nvCxnSpPr>
          <p:cNvPr id="49" name="60 Conector recto">
            <a:extLst>
              <a:ext uri="{FF2B5EF4-FFF2-40B4-BE49-F238E27FC236}">
                <a16:creationId xmlns="" xmlns:a16="http://schemas.microsoft.com/office/drawing/2014/main" id="{A0CADB7B-74B5-4609-B643-414C6D6BF631}"/>
              </a:ext>
            </a:extLst>
          </p:cNvPr>
          <p:cNvCxnSpPr/>
          <p:nvPr userDrawn="1"/>
        </p:nvCxnSpPr>
        <p:spPr>
          <a:xfrm>
            <a:off x="4081721" y="942636"/>
            <a:ext cx="469960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61 CuadroTexto">
            <a:extLst>
              <a:ext uri="{FF2B5EF4-FFF2-40B4-BE49-F238E27FC236}">
                <a16:creationId xmlns="" xmlns:a16="http://schemas.microsoft.com/office/drawing/2014/main" id="{FC829F35-0B70-488F-A4D3-770210C3398D}"/>
              </a:ext>
            </a:extLst>
          </p:cNvPr>
          <p:cNvSpPr txBox="1"/>
          <p:nvPr userDrawn="1"/>
        </p:nvSpPr>
        <p:spPr>
          <a:xfrm>
            <a:off x="3903756" y="3664570"/>
            <a:ext cx="1239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Fundación YPF</a:t>
            </a:r>
          </a:p>
        </p:txBody>
      </p:sp>
      <p:cxnSp>
        <p:nvCxnSpPr>
          <p:cNvPr id="65" name="62 Conector recto">
            <a:extLst>
              <a:ext uri="{FF2B5EF4-FFF2-40B4-BE49-F238E27FC236}">
                <a16:creationId xmlns="" xmlns:a16="http://schemas.microsoft.com/office/drawing/2014/main" id="{57FBFB45-819F-46FF-AD6D-F7C726C6CF28}"/>
              </a:ext>
            </a:extLst>
          </p:cNvPr>
          <p:cNvCxnSpPr/>
          <p:nvPr userDrawn="1"/>
        </p:nvCxnSpPr>
        <p:spPr>
          <a:xfrm>
            <a:off x="3989541" y="3927819"/>
            <a:ext cx="106709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64 CuadroTexto">
            <a:extLst>
              <a:ext uri="{FF2B5EF4-FFF2-40B4-BE49-F238E27FC236}">
                <a16:creationId xmlns="" xmlns:a16="http://schemas.microsoft.com/office/drawing/2014/main" id="{493C3216-3D02-4531-A427-C03A0833CC75}"/>
              </a:ext>
            </a:extLst>
          </p:cNvPr>
          <p:cNvSpPr txBox="1"/>
          <p:nvPr userDrawn="1"/>
        </p:nvSpPr>
        <p:spPr>
          <a:xfrm>
            <a:off x="200137" y="2506092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Combustibles</a:t>
            </a:r>
          </a:p>
        </p:txBody>
      </p:sp>
      <p:cxnSp>
        <p:nvCxnSpPr>
          <p:cNvPr id="70" name="65 Conector recto">
            <a:extLst>
              <a:ext uri="{FF2B5EF4-FFF2-40B4-BE49-F238E27FC236}">
                <a16:creationId xmlns="" xmlns:a16="http://schemas.microsoft.com/office/drawing/2014/main" id="{1053EE3B-4C64-4963-AD65-A8FA9E4C54D3}"/>
              </a:ext>
            </a:extLst>
          </p:cNvPr>
          <p:cNvCxnSpPr>
            <a:cxnSpLocks/>
          </p:cNvCxnSpPr>
          <p:nvPr userDrawn="1"/>
        </p:nvCxnSpPr>
        <p:spPr>
          <a:xfrm>
            <a:off x="285922" y="2769341"/>
            <a:ext cx="178275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66 CuadroTexto">
            <a:extLst>
              <a:ext uri="{FF2B5EF4-FFF2-40B4-BE49-F238E27FC236}">
                <a16:creationId xmlns="" xmlns:a16="http://schemas.microsoft.com/office/drawing/2014/main" id="{A9298EF5-2330-4C79-8747-053B5BCB74EE}"/>
              </a:ext>
            </a:extLst>
          </p:cNvPr>
          <p:cNvSpPr txBox="1"/>
          <p:nvPr userDrawn="1"/>
        </p:nvSpPr>
        <p:spPr>
          <a:xfrm>
            <a:off x="2352452" y="2506092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Lubricantes</a:t>
            </a:r>
          </a:p>
        </p:txBody>
      </p:sp>
      <p:cxnSp>
        <p:nvCxnSpPr>
          <p:cNvPr id="72" name="67 Conector recto">
            <a:extLst>
              <a:ext uri="{FF2B5EF4-FFF2-40B4-BE49-F238E27FC236}">
                <a16:creationId xmlns="" xmlns:a16="http://schemas.microsoft.com/office/drawing/2014/main" id="{9B35F3C2-3795-4DF8-90A4-9F030A5AEA6D}"/>
              </a:ext>
            </a:extLst>
          </p:cNvPr>
          <p:cNvCxnSpPr>
            <a:cxnSpLocks/>
          </p:cNvCxnSpPr>
          <p:nvPr userDrawn="1"/>
        </p:nvCxnSpPr>
        <p:spPr>
          <a:xfrm>
            <a:off x="2438237" y="2769341"/>
            <a:ext cx="112767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66 CuadroTexto">
            <a:extLst>
              <a:ext uri="{FF2B5EF4-FFF2-40B4-BE49-F238E27FC236}">
                <a16:creationId xmlns="" xmlns:a16="http://schemas.microsoft.com/office/drawing/2014/main" id="{ACEC8887-D239-4E8F-A031-46CD56AAC667}"/>
              </a:ext>
            </a:extLst>
          </p:cNvPr>
          <p:cNvSpPr txBox="1"/>
          <p:nvPr userDrawn="1"/>
        </p:nvSpPr>
        <p:spPr>
          <a:xfrm>
            <a:off x="5233520" y="3664570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 Luz </a:t>
            </a:r>
          </a:p>
        </p:txBody>
      </p:sp>
      <p:cxnSp>
        <p:nvCxnSpPr>
          <p:cNvPr id="74" name="67 Conector recto">
            <a:extLst>
              <a:ext uri="{FF2B5EF4-FFF2-40B4-BE49-F238E27FC236}">
                <a16:creationId xmlns="" xmlns:a16="http://schemas.microsoft.com/office/drawing/2014/main" id="{B88B78C9-A98D-4BA3-B264-C0F788F87BCB}"/>
              </a:ext>
            </a:extLst>
          </p:cNvPr>
          <p:cNvCxnSpPr>
            <a:cxnSpLocks/>
          </p:cNvCxnSpPr>
          <p:nvPr userDrawn="1"/>
        </p:nvCxnSpPr>
        <p:spPr>
          <a:xfrm>
            <a:off x="5317655" y="3927819"/>
            <a:ext cx="109617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>
            <a:extLst>
              <a:ext uri="{FF2B5EF4-FFF2-40B4-BE49-F238E27FC236}">
                <a16:creationId xmlns="" xmlns:a16="http://schemas.microsoft.com/office/drawing/2014/main" id="{1605728B-8B36-4F4B-B22C-338FD4670CE9}"/>
              </a:ext>
            </a:extLst>
          </p:cNvPr>
          <p:cNvCxnSpPr>
            <a:cxnSpLocks/>
          </p:cNvCxnSpPr>
          <p:nvPr userDrawn="1"/>
        </p:nvCxnSpPr>
        <p:spPr>
          <a:xfrm>
            <a:off x="6721077" y="3927819"/>
            <a:ext cx="84764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66 CuadroTexto">
            <a:extLst>
              <a:ext uri="{FF2B5EF4-FFF2-40B4-BE49-F238E27FC236}">
                <a16:creationId xmlns="" xmlns:a16="http://schemas.microsoft.com/office/drawing/2014/main" id="{ACEC8887-D239-4E8F-A031-46CD56AAC667}"/>
              </a:ext>
            </a:extLst>
          </p:cNvPr>
          <p:cNvSpPr txBox="1"/>
          <p:nvPr userDrawn="1"/>
        </p:nvSpPr>
        <p:spPr>
          <a:xfrm>
            <a:off x="3903756" y="2506092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 Química</a:t>
            </a:r>
          </a:p>
        </p:txBody>
      </p:sp>
      <p:cxnSp>
        <p:nvCxnSpPr>
          <p:cNvPr id="77" name="67 Conector recto">
            <a:extLst>
              <a:ext uri="{FF2B5EF4-FFF2-40B4-BE49-F238E27FC236}">
                <a16:creationId xmlns="" xmlns:a16="http://schemas.microsoft.com/office/drawing/2014/main" id="{B88B78C9-A98D-4BA3-B264-C0F788F87BCB}"/>
              </a:ext>
            </a:extLst>
          </p:cNvPr>
          <p:cNvCxnSpPr>
            <a:cxnSpLocks/>
          </p:cNvCxnSpPr>
          <p:nvPr userDrawn="1"/>
        </p:nvCxnSpPr>
        <p:spPr>
          <a:xfrm>
            <a:off x="3989541" y="2769341"/>
            <a:ext cx="106709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66 CuadroTexto">
            <a:extLst>
              <a:ext uri="{FF2B5EF4-FFF2-40B4-BE49-F238E27FC236}">
                <a16:creationId xmlns="" xmlns:a16="http://schemas.microsoft.com/office/drawing/2014/main" id="{ACEC8887-D239-4E8F-A031-46CD56AAC667}"/>
              </a:ext>
            </a:extLst>
          </p:cNvPr>
          <p:cNvSpPr txBox="1"/>
          <p:nvPr userDrawn="1"/>
        </p:nvSpPr>
        <p:spPr>
          <a:xfrm>
            <a:off x="5233520" y="2506092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 Aviación</a:t>
            </a:r>
          </a:p>
        </p:txBody>
      </p:sp>
      <p:cxnSp>
        <p:nvCxnSpPr>
          <p:cNvPr id="79" name="67 Conector recto">
            <a:extLst>
              <a:ext uri="{FF2B5EF4-FFF2-40B4-BE49-F238E27FC236}">
                <a16:creationId xmlns="" xmlns:a16="http://schemas.microsoft.com/office/drawing/2014/main" id="{B88B78C9-A98D-4BA3-B264-C0F788F87BCB}"/>
              </a:ext>
            </a:extLst>
          </p:cNvPr>
          <p:cNvCxnSpPr>
            <a:cxnSpLocks/>
          </p:cNvCxnSpPr>
          <p:nvPr userDrawn="1"/>
        </p:nvCxnSpPr>
        <p:spPr>
          <a:xfrm>
            <a:off x="5317655" y="2769341"/>
            <a:ext cx="109617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56 CuadroTexto">
            <a:extLst>
              <a:ext uri="{FF2B5EF4-FFF2-40B4-BE49-F238E27FC236}">
                <a16:creationId xmlns="" xmlns:a16="http://schemas.microsoft.com/office/drawing/2014/main" id="{42BFC28D-19E8-457F-87DD-C1DD91D485EC}"/>
              </a:ext>
            </a:extLst>
          </p:cNvPr>
          <p:cNvSpPr txBox="1"/>
          <p:nvPr userDrawn="1"/>
        </p:nvSpPr>
        <p:spPr>
          <a:xfrm>
            <a:off x="1835795" y="679387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 100 años</a:t>
            </a:r>
          </a:p>
        </p:txBody>
      </p:sp>
      <p:cxnSp>
        <p:nvCxnSpPr>
          <p:cNvPr id="81" name="57 Conector recto">
            <a:extLst>
              <a:ext uri="{FF2B5EF4-FFF2-40B4-BE49-F238E27FC236}">
                <a16:creationId xmlns="" xmlns:a16="http://schemas.microsoft.com/office/drawing/2014/main" id="{25D9A471-1011-48AB-8B8E-09165976F23A}"/>
              </a:ext>
            </a:extLst>
          </p:cNvPr>
          <p:cNvCxnSpPr/>
          <p:nvPr userDrawn="1"/>
        </p:nvCxnSpPr>
        <p:spPr>
          <a:xfrm>
            <a:off x="1921580" y="942636"/>
            <a:ext cx="163310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58 CuadroTexto">
            <a:extLst>
              <a:ext uri="{FF2B5EF4-FFF2-40B4-BE49-F238E27FC236}">
                <a16:creationId xmlns="" xmlns:a16="http://schemas.microsoft.com/office/drawing/2014/main" id="{E001B4DF-BB5A-4CFC-815E-EF858BDA4981}"/>
              </a:ext>
            </a:extLst>
          </p:cNvPr>
          <p:cNvSpPr txBox="1"/>
          <p:nvPr userDrawn="1"/>
        </p:nvSpPr>
        <p:spPr>
          <a:xfrm>
            <a:off x="7796817" y="3664570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AESA</a:t>
            </a:r>
          </a:p>
        </p:txBody>
      </p:sp>
      <p:cxnSp>
        <p:nvCxnSpPr>
          <p:cNvPr id="83" name="82 Conector recto">
            <a:extLst>
              <a:ext uri="{FF2B5EF4-FFF2-40B4-BE49-F238E27FC236}">
                <a16:creationId xmlns="" xmlns:a16="http://schemas.microsoft.com/office/drawing/2014/main" id="{1605728B-8B36-4F4B-B22C-338FD4670CE9}"/>
              </a:ext>
            </a:extLst>
          </p:cNvPr>
          <p:cNvCxnSpPr>
            <a:cxnSpLocks/>
          </p:cNvCxnSpPr>
          <p:nvPr userDrawn="1"/>
        </p:nvCxnSpPr>
        <p:spPr>
          <a:xfrm>
            <a:off x="7875878" y="3927819"/>
            <a:ext cx="84764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66 CuadroTexto">
            <a:extLst>
              <a:ext uri="{FF2B5EF4-FFF2-40B4-BE49-F238E27FC236}">
                <a16:creationId xmlns="" xmlns:a16="http://schemas.microsoft.com/office/drawing/2014/main" id="{ACEC8887-D239-4E8F-A031-46CD56AAC667}"/>
              </a:ext>
            </a:extLst>
          </p:cNvPr>
          <p:cNvSpPr txBox="1"/>
          <p:nvPr userDrawn="1"/>
        </p:nvSpPr>
        <p:spPr>
          <a:xfrm>
            <a:off x="6602070" y="250609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 Gas</a:t>
            </a:r>
          </a:p>
        </p:txBody>
      </p:sp>
      <p:cxnSp>
        <p:nvCxnSpPr>
          <p:cNvPr id="85" name="67 Conector recto">
            <a:extLst>
              <a:ext uri="{FF2B5EF4-FFF2-40B4-BE49-F238E27FC236}">
                <a16:creationId xmlns="" xmlns:a16="http://schemas.microsoft.com/office/drawing/2014/main" id="{B88B78C9-A98D-4BA3-B264-C0F788F87BCB}"/>
              </a:ext>
            </a:extLst>
          </p:cNvPr>
          <p:cNvCxnSpPr>
            <a:cxnSpLocks/>
          </p:cNvCxnSpPr>
          <p:nvPr userDrawn="1"/>
        </p:nvCxnSpPr>
        <p:spPr>
          <a:xfrm>
            <a:off x="6686205" y="2769341"/>
            <a:ext cx="88251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8 Grupo">
            <a:extLst>
              <a:ext uri="{FF2B5EF4-FFF2-40B4-BE49-F238E27FC236}">
                <a16:creationId xmlns="" xmlns:a16="http://schemas.microsoft.com/office/drawing/2014/main" id="{1BE68C44-568E-4BE8-8828-3C9C96063E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54" name="Freeform 43">
              <a:extLst>
                <a:ext uri="{FF2B5EF4-FFF2-40B4-BE49-F238E27FC236}">
                  <a16:creationId xmlns="" xmlns:a16="http://schemas.microsoft.com/office/drawing/2014/main" id="{D2E3F69F-6679-4F0C-B9AF-7808524D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="" xmlns:a16="http://schemas.microsoft.com/office/drawing/2014/main" id="{32786D3D-FB30-4583-8129-9EC44AC15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45">
              <a:extLst>
                <a:ext uri="{FF2B5EF4-FFF2-40B4-BE49-F238E27FC236}">
                  <a16:creationId xmlns="" xmlns:a16="http://schemas.microsoft.com/office/drawing/2014/main" id="{C7D69202-8B5E-4B62-A921-41E13787A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46">
              <a:extLst>
                <a:ext uri="{FF2B5EF4-FFF2-40B4-BE49-F238E27FC236}">
                  <a16:creationId xmlns="" xmlns:a16="http://schemas.microsoft.com/office/drawing/2014/main" id="{271E887E-CD52-4DF1-B1F9-AE38C40AF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47">
              <a:extLst>
                <a:ext uri="{FF2B5EF4-FFF2-40B4-BE49-F238E27FC236}">
                  <a16:creationId xmlns="" xmlns:a16="http://schemas.microsoft.com/office/drawing/2014/main" id="{5E601BA2-BC96-4268-AAD7-9A6E8EB8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48">
              <a:extLst>
                <a:ext uri="{FF2B5EF4-FFF2-40B4-BE49-F238E27FC236}">
                  <a16:creationId xmlns="" xmlns:a16="http://schemas.microsoft.com/office/drawing/2014/main" id="{5AC3C169-DB2E-4191-8B4F-F6D28AF76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49">
              <a:extLst>
                <a:ext uri="{FF2B5EF4-FFF2-40B4-BE49-F238E27FC236}">
                  <a16:creationId xmlns="" xmlns:a16="http://schemas.microsoft.com/office/drawing/2014/main" id="{BED6C380-5503-4323-BBFE-C1F84819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50">
              <a:extLst>
                <a:ext uri="{FF2B5EF4-FFF2-40B4-BE49-F238E27FC236}">
                  <a16:creationId xmlns="" xmlns:a16="http://schemas.microsoft.com/office/drawing/2014/main" id="{8A159E2A-BF60-412A-94F3-F3F8B112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1286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OS  (mantenerla oculta o borrar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3D690BB-F069-2D4A-9F67-84B2FEDE90E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Rectangle 134">
            <a:extLst>
              <a:ext uri="{FF2B5EF4-FFF2-40B4-BE49-F238E27FC236}">
                <a16:creationId xmlns="" xmlns:a16="http://schemas.microsoft.com/office/drawing/2014/main" id="{C7E62EBD-8151-4A41-9D6A-92B78F1C2645}"/>
              </a:ext>
            </a:extLst>
          </p:cNvPr>
          <p:cNvSpPr/>
          <p:nvPr userDrawn="1"/>
        </p:nvSpPr>
        <p:spPr>
          <a:xfrm>
            <a:off x="259140" y="1328733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Pregunta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1" name="Rectangle 135">
            <a:extLst>
              <a:ext uri="{FF2B5EF4-FFF2-40B4-BE49-F238E27FC236}">
                <a16:creationId xmlns="" xmlns:a16="http://schemas.microsoft.com/office/drawing/2014/main" id="{C44F29FB-4C81-49FD-B099-DDAC44689423}"/>
              </a:ext>
            </a:extLst>
          </p:cNvPr>
          <p:cNvSpPr/>
          <p:nvPr userDrawn="1"/>
        </p:nvSpPr>
        <p:spPr>
          <a:xfrm>
            <a:off x="1074088" y="1328733"/>
            <a:ext cx="52886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Atención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2" name="Rectangle 136">
            <a:extLst>
              <a:ext uri="{FF2B5EF4-FFF2-40B4-BE49-F238E27FC236}">
                <a16:creationId xmlns="" xmlns:a16="http://schemas.microsoft.com/office/drawing/2014/main" id="{57595954-B768-4C5C-B204-9A95D20C7357}"/>
              </a:ext>
            </a:extLst>
          </p:cNvPr>
          <p:cNvSpPr/>
          <p:nvPr userDrawn="1"/>
        </p:nvSpPr>
        <p:spPr>
          <a:xfrm>
            <a:off x="1710730" y="1328733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Correcto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3" name="Rectangle 137">
            <a:extLst>
              <a:ext uri="{FF2B5EF4-FFF2-40B4-BE49-F238E27FC236}">
                <a16:creationId xmlns="" xmlns:a16="http://schemas.microsoft.com/office/drawing/2014/main" id="{F6A2772A-5847-469F-93F0-E14B5E6A23D2}"/>
              </a:ext>
            </a:extLst>
          </p:cNvPr>
          <p:cNvSpPr/>
          <p:nvPr userDrawn="1"/>
        </p:nvSpPr>
        <p:spPr>
          <a:xfrm>
            <a:off x="2394615" y="1328733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Incorrecto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" name="Rectangle 154">
            <a:extLst>
              <a:ext uri="{FF2B5EF4-FFF2-40B4-BE49-F238E27FC236}">
                <a16:creationId xmlns="" xmlns:a16="http://schemas.microsoft.com/office/drawing/2014/main" id="{48B7C162-4E49-46F7-A583-422BFB22BDDD}"/>
              </a:ext>
            </a:extLst>
          </p:cNvPr>
          <p:cNvSpPr/>
          <p:nvPr userDrawn="1"/>
        </p:nvSpPr>
        <p:spPr>
          <a:xfrm>
            <a:off x="338768" y="3364995"/>
            <a:ext cx="7217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Camión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cisterna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5" name="Rectangle 155">
            <a:extLst>
              <a:ext uri="{FF2B5EF4-FFF2-40B4-BE49-F238E27FC236}">
                <a16:creationId xmlns="" xmlns:a16="http://schemas.microsoft.com/office/drawing/2014/main" id="{2FD215E1-22C8-4065-B77D-F25D66BCA9F8}"/>
              </a:ext>
            </a:extLst>
          </p:cNvPr>
          <p:cNvSpPr/>
          <p:nvPr userDrawn="1"/>
        </p:nvSpPr>
        <p:spPr>
          <a:xfrm>
            <a:off x="1267252" y="3364995"/>
            <a:ext cx="6539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Camión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carga 1</a:t>
            </a:r>
          </a:p>
        </p:txBody>
      </p:sp>
      <p:sp>
        <p:nvSpPr>
          <p:cNvPr id="116" name="Rectangle 165">
            <a:extLst>
              <a:ext uri="{FF2B5EF4-FFF2-40B4-BE49-F238E27FC236}">
                <a16:creationId xmlns="" xmlns:a16="http://schemas.microsoft.com/office/drawing/2014/main" id="{53857336-69FF-4AB0-8963-DB54A38F8AAC}"/>
              </a:ext>
            </a:extLst>
          </p:cNvPr>
          <p:cNvSpPr/>
          <p:nvPr userDrawn="1"/>
        </p:nvSpPr>
        <p:spPr>
          <a:xfrm>
            <a:off x="965692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Escuela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7" name="Rectangle 167">
            <a:extLst>
              <a:ext uri="{FF2B5EF4-FFF2-40B4-BE49-F238E27FC236}">
                <a16:creationId xmlns="" xmlns:a16="http://schemas.microsoft.com/office/drawing/2014/main" id="{CE43C4DE-01A4-4E45-81C0-F9F1E68EB348}"/>
              </a:ext>
            </a:extLst>
          </p:cNvPr>
          <p:cNvSpPr/>
          <p:nvPr userDrawn="1"/>
        </p:nvSpPr>
        <p:spPr>
          <a:xfrm>
            <a:off x="1399524" y="2419122"/>
            <a:ext cx="129533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Educación 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superior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8" name="Rectangle 168">
            <a:extLst>
              <a:ext uri="{FF2B5EF4-FFF2-40B4-BE49-F238E27FC236}">
                <a16:creationId xmlns="" xmlns:a16="http://schemas.microsoft.com/office/drawing/2014/main" id="{95372FFB-CD8E-457D-B77F-21C39C967F3D}"/>
              </a:ext>
            </a:extLst>
          </p:cNvPr>
          <p:cNvSpPr/>
          <p:nvPr userDrawn="1"/>
        </p:nvSpPr>
        <p:spPr>
          <a:xfrm>
            <a:off x="2339752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Casa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9" name="Rectangle 165">
            <a:extLst>
              <a:ext uri="{FF2B5EF4-FFF2-40B4-BE49-F238E27FC236}">
                <a16:creationId xmlns="" xmlns:a16="http://schemas.microsoft.com/office/drawing/2014/main" id="{405A7BE3-A0D6-45E4-A03A-C6D165F12D3E}"/>
              </a:ext>
            </a:extLst>
          </p:cNvPr>
          <p:cNvSpPr/>
          <p:nvPr userDrawn="1"/>
        </p:nvSpPr>
        <p:spPr>
          <a:xfrm>
            <a:off x="306690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¨Personas</a:t>
            </a:r>
          </a:p>
        </p:txBody>
      </p:sp>
      <p:sp>
        <p:nvSpPr>
          <p:cNvPr id="120" name="Rectangle 168">
            <a:extLst>
              <a:ext uri="{FF2B5EF4-FFF2-40B4-BE49-F238E27FC236}">
                <a16:creationId xmlns="" xmlns:a16="http://schemas.microsoft.com/office/drawing/2014/main" id="{409EF882-A0CB-4768-A906-F6BC62775969}"/>
              </a:ext>
            </a:extLst>
          </p:cNvPr>
          <p:cNvSpPr/>
          <p:nvPr userDrawn="1"/>
        </p:nvSpPr>
        <p:spPr>
          <a:xfrm>
            <a:off x="2984262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Ciudad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1" name="Rectangle 168">
            <a:extLst>
              <a:ext uri="{FF2B5EF4-FFF2-40B4-BE49-F238E27FC236}">
                <a16:creationId xmlns="" xmlns:a16="http://schemas.microsoft.com/office/drawing/2014/main" id="{17A55B89-8A8B-4032-A101-939E391DF424}"/>
              </a:ext>
            </a:extLst>
          </p:cNvPr>
          <p:cNvSpPr/>
          <p:nvPr userDrawn="1"/>
        </p:nvSpPr>
        <p:spPr>
          <a:xfrm>
            <a:off x="3645034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Fábrica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2" name="Rectangle 168">
            <a:extLst>
              <a:ext uri="{FF2B5EF4-FFF2-40B4-BE49-F238E27FC236}">
                <a16:creationId xmlns="" xmlns:a16="http://schemas.microsoft.com/office/drawing/2014/main" id="{EFCF5448-7F6F-4FF2-9F8E-94188031337B}"/>
              </a:ext>
            </a:extLst>
          </p:cNvPr>
          <p:cNvSpPr/>
          <p:nvPr userDrawn="1"/>
        </p:nvSpPr>
        <p:spPr>
          <a:xfrm>
            <a:off x="6611344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Confitería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3" name="Rectangle 168">
            <a:extLst>
              <a:ext uri="{FF2B5EF4-FFF2-40B4-BE49-F238E27FC236}">
                <a16:creationId xmlns="" xmlns:a16="http://schemas.microsoft.com/office/drawing/2014/main" id="{E7E1BAE6-3778-4E78-9421-95AAE99FD025}"/>
              </a:ext>
            </a:extLst>
          </p:cNvPr>
          <p:cNvSpPr/>
          <p:nvPr userDrawn="1"/>
        </p:nvSpPr>
        <p:spPr>
          <a:xfrm>
            <a:off x="7230388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Bebida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4" name="Rectangle 168">
            <a:extLst>
              <a:ext uri="{FF2B5EF4-FFF2-40B4-BE49-F238E27FC236}">
                <a16:creationId xmlns="" xmlns:a16="http://schemas.microsoft.com/office/drawing/2014/main" id="{267E9F08-22FB-4A42-8A0D-735B8B253051}"/>
              </a:ext>
            </a:extLst>
          </p:cNvPr>
          <p:cNvSpPr/>
          <p:nvPr userDrawn="1"/>
        </p:nvSpPr>
        <p:spPr>
          <a:xfrm>
            <a:off x="7806452" y="2350739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Comida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5" name="Rectangle 168">
            <a:extLst>
              <a:ext uri="{FF2B5EF4-FFF2-40B4-BE49-F238E27FC236}">
                <a16:creationId xmlns="" xmlns:a16="http://schemas.microsoft.com/office/drawing/2014/main" id="{A587753E-9436-46E0-90A5-58E449BA4229}"/>
              </a:ext>
            </a:extLst>
          </p:cNvPr>
          <p:cNvSpPr/>
          <p:nvPr userDrawn="1"/>
        </p:nvSpPr>
        <p:spPr>
          <a:xfrm>
            <a:off x="5001077" y="2350739"/>
            <a:ext cx="783716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Herramientas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6" name="Rectangle 168">
            <a:extLst>
              <a:ext uri="{FF2B5EF4-FFF2-40B4-BE49-F238E27FC236}">
                <a16:creationId xmlns="" xmlns:a16="http://schemas.microsoft.com/office/drawing/2014/main" id="{B414C681-DBCF-454A-B199-95D041180BF5}"/>
              </a:ext>
            </a:extLst>
          </p:cNvPr>
          <p:cNvSpPr/>
          <p:nvPr userDrawn="1"/>
        </p:nvSpPr>
        <p:spPr>
          <a:xfrm>
            <a:off x="8458754" y="2350739"/>
            <a:ext cx="49847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Agro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7" name="Rectangle 168">
            <a:extLst>
              <a:ext uri="{FF2B5EF4-FFF2-40B4-BE49-F238E27FC236}">
                <a16:creationId xmlns="" xmlns:a16="http://schemas.microsoft.com/office/drawing/2014/main" id="{D5338286-9AD2-4721-B71B-992A5306DA4E}"/>
              </a:ext>
            </a:extLst>
          </p:cNvPr>
          <p:cNvSpPr/>
          <p:nvPr userDrawn="1"/>
        </p:nvSpPr>
        <p:spPr>
          <a:xfrm>
            <a:off x="5781761" y="2350739"/>
            <a:ext cx="77733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Investigación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8" name="Rectangle 155">
            <a:extLst>
              <a:ext uri="{FF2B5EF4-FFF2-40B4-BE49-F238E27FC236}">
                <a16:creationId xmlns="" xmlns:a16="http://schemas.microsoft.com/office/drawing/2014/main" id="{6A66278F-48E6-491F-883C-3F704948FCDD}"/>
              </a:ext>
            </a:extLst>
          </p:cNvPr>
          <p:cNvSpPr/>
          <p:nvPr userDrawn="1"/>
        </p:nvSpPr>
        <p:spPr>
          <a:xfrm>
            <a:off x="2080227" y="3364995"/>
            <a:ext cx="6539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Camión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carga 2</a:t>
            </a:r>
          </a:p>
        </p:txBody>
      </p:sp>
      <p:sp>
        <p:nvSpPr>
          <p:cNvPr id="129" name="Rectangle 137">
            <a:extLst>
              <a:ext uri="{FF2B5EF4-FFF2-40B4-BE49-F238E27FC236}">
                <a16:creationId xmlns="" xmlns:a16="http://schemas.microsoft.com/office/drawing/2014/main" id="{0C8DC673-B303-46F1-9067-E4FED6CF205F}"/>
              </a:ext>
            </a:extLst>
          </p:cNvPr>
          <p:cNvSpPr/>
          <p:nvPr userDrawn="1"/>
        </p:nvSpPr>
        <p:spPr>
          <a:xfrm>
            <a:off x="3059832" y="1328733"/>
            <a:ext cx="65398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Enlace web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0" name="Rectangle 137">
            <a:extLst>
              <a:ext uri="{FF2B5EF4-FFF2-40B4-BE49-F238E27FC236}">
                <a16:creationId xmlns="" xmlns:a16="http://schemas.microsoft.com/office/drawing/2014/main" id="{820BE4BC-C968-497E-81C9-0437622F06CF}"/>
              </a:ext>
            </a:extLst>
          </p:cNvPr>
          <p:cNvSpPr/>
          <p:nvPr userDrawn="1"/>
        </p:nvSpPr>
        <p:spPr>
          <a:xfrm>
            <a:off x="3789437" y="1328733"/>
            <a:ext cx="46934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Video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1" name="Rectangle 137">
            <a:extLst>
              <a:ext uri="{FF2B5EF4-FFF2-40B4-BE49-F238E27FC236}">
                <a16:creationId xmlns="" xmlns:a16="http://schemas.microsoft.com/office/drawing/2014/main" id="{B51472FB-DA9D-48DE-9CA0-C8F91A11E673}"/>
              </a:ext>
            </a:extLst>
          </p:cNvPr>
          <p:cNvSpPr/>
          <p:nvPr userDrawn="1"/>
        </p:nvSpPr>
        <p:spPr>
          <a:xfrm>
            <a:off x="4355007" y="1328733"/>
            <a:ext cx="469347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Imagen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2" name="Rectangle 137">
            <a:extLst>
              <a:ext uri="{FF2B5EF4-FFF2-40B4-BE49-F238E27FC236}">
                <a16:creationId xmlns="" xmlns:a16="http://schemas.microsoft.com/office/drawing/2014/main" id="{C99FC817-6D0E-421C-BD06-6035BD11A0DA}"/>
              </a:ext>
            </a:extLst>
          </p:cNvPr>
          <p:cNvSpPr/>
          <p:nvPr userDrawn="1"/>
        </p:nvSpPr>
        <p:spPr>
          <a:xfrm>
            <a:off x="5007223" y="1328733"/>
            <a:ext cx="469347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Audio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3" name="Rectangle 137">
            <a:extLst>
              <a:ext uri="{FF2B5EF4-FFF2-40B4-BE49-F238E27FC236}">
                <a16:creationId xmlns="" xmlns:a16="http://schemas.microsoft.com/office/drawing/2014/main" id="{78817166-E82E-436F-8E46-B4E6552FA574}"/>
              </a:ext>
            </a:extLst>
          </p:cNvPr>
          <p:cNvSpPr/>
          <p:nvPr userDrawn="1"/>
        </p:nvSpPr>
        <p:spPr>
          <a:xfrm>
            <a:off x="5652120" y="1328733"/>
            <a:ext cx="469347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Celular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4" name="Rectangle 137">
            <a:extLst>
              <a:ext uri="{FF2B5EF4-FFF2-40B4-BE49-F238E27FC236}">
                <a16:creationId xmlns="" xmlns:a16="http://schemas.microsoft.com/office/drawing/2014/main" id="{8115D299-C55F-4EFB-9A40-B3E8ECE309A5}"/>
              </a:ext>
            </a:extLst>
          </p:cNvPr>
          <p:cNvSpPr/>
          <p:nvPr userDrawn="1"/>
        </p:nvSpPr>
        <p:spPr>
          <a:xfrm>
            <a:off x="6331726" y="1328733"/>
            <a:ext cx="469347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PC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5" name="Rectangle 137">
            <a:extLst>
              <a:ext uri="{FF2B5EF4-FFF2-40B4-BE49-F238E27FC236}">
                <a16:creationId xmlns="" xmlns:a16="http://schemas.microsoft.com/office/drawing/2014/main" id="{72E16316-A968-49B2-8AD1-B181C944A98C}"/>
              </a:ext>
            </a:extLst>
          </p:cNvPr>
          <p:cNvSpPr/>
          <p:nvPr userDrawn="1"/>
        </p:nvSpPr>
        <p:spPr>
          <a:xfrm>
            <a:off x="6889158" y="1328733"/>
            <a:ext cx="55998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Argentina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6" name="Rectangle 137">
            <a:extLst>
              <a:ext uri="{FF2B5EF4-FFF2-40B4-BE49-F238E27FC236}">
                <a16:creationId xmlns="" xmlns:a16="http://schemas.microsoft.com/office/drawing/2014/main" id="{AED9987B-D42C-4A44-94F5-D835AE6E7397}"/>
              </a:ext>
            </a:extLst>
          </p:cNvPr>
          <p:cNvSpPr/>
          <p:nvPr userDrawn="1"/>
        </p:nvSpPr>
        <p:spPr>
          <a:xfrm>
            <a:off x="7577820" y="1328733"/>
            <a:ext cx="559987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Mundo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7" name="Rectangle 155">
            <a:extLst>
              <a:ext uri="{FF2B5EF4-FFF2-40B4-BE49-F238E27FC236}">
                <a16:creationId xmlns="" xmlns:a16="http://schemas.microsoft.com/office/drawing/2014/main" id="{6D52C055-715A-4BCA-8697-AA1931D498E7}"/>
              </a:ext>
            </a:extLst>
          </p:cNvPr>
          <p:cNvSpPr/>
          <p:nvPr userDrawn="1"/>
        </p:nvSpPr>
        <p:spPr>
          <a:xfrm>
            <a:off x="2873037" y="3364995"/>
            <a:ext cx="7731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Embarcación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carga 1</a:t>
            </a:r>
          </a:p>
        </p:txBody>
      </p:sp>
      <p:sp>
        <p:nvSpPr>
          <p:cNvPr id="138" name="Rectangle 155">
            <a:extLst>
              <a:ext uri="{FF2B5EF4-FFF2-40B4-BE49-F238E27FC236}">
                <a16:creationId xmlns="" xmlns:a16="http://schemas.microsoft.com/office/drawing/2014/main" id="{FF372C6E-209E-4330-BCF1-F5C835BE4E26}"/>
              </a:ext>
            </a:extLst>
          </p:cNvPr>
          <p:cNvSpPr/>
          <p:nvPr userDrawn="1"/>
        </p:nvSpPr>
        <p:spPr>
          <a:xfrm>
            <a:off x="3772380" y="3364995"/>
            <a:ext cx="7731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Embarcación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carga 2</a:t>
            </a:r>
          </a:p>
        </p:txBody>
      </p:sp>
      <p:sp>
        <p:nvSpPr>
          <p:cNvPr id="139" name="Rectangle 155">
            <a:extLst>
              <a:ext uri="{FF2B5EF4-FFF2-40B4-BE49-F238E27FC236}">
                <a16:creationId xmlns="" xmlns:a16="http://schemas.microsoft.com/office/drawing/2014/main" id="{53A27628-0118-47AE-ADA3-5C005F687D14}"/>
              </a:ext>
            </a:extLst>
          </p:cNvPr>
          <p:cNvSpPr/>
          <p:nvPr userDrawn="1"/>
        </p:nvSpPr>
        <p:spPr>
          <a:xfrm>
            <a:off x="4756028" y="3364995"/>
            <a:ext cx="53844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Automóvil</a:t>
            </a:r>
          </a:p>
        </p:txBody>
      </p:sp>
      <p:sp>
        <p:nvSpPr>
          <p:cNvPr id="140" name="Rectangle 155">
            <a:extLst>
              <a:ext uri="{FF2B5EF4-FFF2-40B4-BE49-F238E27FC236}">
                <a16:creationId xmlns="" xmlns:a16="http://schemas.microsoft.com/office/drawing/2014/main" id="{07207AD5-619D-4C24-B03E-C3E7187FEC62}"/>
              </a:ext>
            </a:extLst>
          </p:cNvPr>
          <p:cNvSpPr/>
          <p:nvPr userDrawn="1"/>
        </p:nvSpPr>
        <p:spPr>
          <a:xfrm>
            <a:off x="5509283" y="3364995"/>
            <a:ext cx="5640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Automóvil eléctrico</a:t>
            </a:r>
          </a:p>
        </p:txBody>
      </p:sp>
      <p:sp>
        <p:nvSpPr>
          <p:cNvPr id="141" name="Rectangle 155">
            <a:extLst>
              <a:ext uri="{FF2B5EF4-FFF2-40B4-BE49-F238E27FC236}">
                <a16:creationId xmlns="" xmlns:a16="http://schemas.microsoft.com/office/drawing/2014/main" id="{EE3F4B46-3E87-4700-AFC2-347F672C1DDA}"/>
              </a:ext>
            </a:extLst>
          </p:cNvPr>
          <p:cNvSpPr/>
          <p:nvPr userDrawn="1"/>
        </p:nvSpPr>
        <p:spPr>
          <a:xfrm>
            <a:off x="6268466" y="3364995"/>
            <a:ext cx="6141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Maquinaria agrícola</a:t>
            </a:r>
          </a:p>
        </p:txBody>
      </p:sp>
      <p:sp>
        <p:nvSpPr>
          <p:cNvPr id="142" name="Rectangle 155">
            <a:extLst>
              <a:ext uri="{FF2B5EF4-FFF2-40B4-BE49-F238E27FC236}">
                <a16:creationId xmlns="" xmlns:a16="http://schemas.microsoft.com/office/drawing/2014/main" id="{B06BD68A-C510-4AEE-97E1-F6E2D589AFD8}"/>
              </a:ext>
            </a:extLst>
          </p:cNvPr>
          <p:cNvSpPr/>
          <p:nvPr userDrawn="1"/>
        </p:nvSpPr>
        <p:spPr>
          <a:xfrm>
            <a:off x="6966051" y="3364995"/>
            <a:ext cx="4703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Avión</a:t>
            </a:r>
          </a:p>
        </p:txBody>
      </p:sp>
      <p:sp>
        <p:nvSpPr>
          <p:cNvPr id="143" name="Rectangle 155">
            <a:extLst>
              <a:ext uri="{FF2B5EF4-FFF2-40B4-BE49-F238E27FC236}">
                <a16:creationId xmlns="" xmlns:a16="http://schemas.microsoft.com/office/drawing/2014/main" id="{C1B2158E-E72C-4B51-B4C9-DA392180EAEF}"/>
              </a:ext>
            </a:extLst>
          </p:cNvPr>
          <p:cNvSpPr/>
          <p:nvPr userDrawn="1"/>
        </p:nvSpPr>
        <p:spPr>
          <a:xfrm>
            <a:off x="7618560" y="3364995"/>
            <a:ext cx="4703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Moto</a:t>
            </a:r>
          </a:p>
        </p:txBody>
      </p:sp>
      <p:sp>
        <p:nvSpPr>
          <p:cNvPr id="144" name="Rectangle 154">
            <a:extLst>
              <a:ext uri="{FF2B5EF4-FFF2-40B4-BE49-F238E27FC236}">
                <a16:creationId xmlns="" xmlns:a16="http://schemas.microsoft.com/office/drawing/2014/main" id="{D4472B92-AB8F-4810-ABA2-DE054A96FA95}"/>
              </a:ext>
            </a:extLst>
          </p:cNvPr>
          <p:cNvSpPr/>
          <p:nvPr userDrawn="1"/>
        </p:nvSpPr>
        <p:spPr>
          <a:xfrm>
            <a:off x="367175" y="4488637"/>
            <a:ext cx="532417" cy="1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Cigüeña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5" name="Rectangle 154">
            <a:extLst>
              <a:ext uri="{FF2B5EF4-FFF2-40B4-BE49-F238E27FC236}">
                <a16:creationId xmlns="" xmlns:a16="http://schemas.microsoft.com/office/drawing/2014/main" id="{354BFD88-F979-4272-AA4B-6FE32E2364FD}"/>
              </a:ext>
            </a:extLst>
          </p:cNvPr>
          <p:cNvSpPr/>
          <p:nvPr userDrawn="1"/>
        </p:nvSpPr>
        <p:spPr>
          <a:xfrm>
            <a:off x="978857" y="4488637"/>
            <a:ext cx="6589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Perforación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6" name="Rectangle 154">
            <a:extLst>
              <a:ext uri="{FF2B5EF4-FFF2-40B4-BE49-F238E27FC236}">
                <a16:creationId xmlns="" xmlns:a16="http://schemas.microsoft.com/office/drawing/2014/main" id="{11F21AE7-D914-41B7-BF0B-DFEA42B02ABE}"/>
              </a:ext>
            </a:extLst>
          </p:cNvPr>
          <p:cNvSpPr/>
          <p:nvPr userDrawn="1"/>
        </p:nvSpPr>
        <p:spPr>
          <a:xfrm>
            <a:off x="1693561" y="4488637"/>
            <a:ext cx="65896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Refinería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7" name="Rectangle 154">
            <a:extLst>
              <a:ext uri="{FF2B5EF4-FFF2-40B4-BE49-F238E27FC236}">
                <a16:creationId xmlns="" xmlns:a16="http://schemas.microsoft.com/office/drawing/2014/main" id="{7F5A1F9B-CFE8-45F8-8D7F-06B795861EB6}"/>
              </a:ext>
            </a:extLst>
          </p:cNvPr>
          <p:cNvSpPr/>
          <p:nvPr userDrawn="1"/>
        </p:nvSpPr>
        <p:spPr>
          <a:xfrm>
            <a:off x="2375774" y="4488637"/>
            <a:ext cx="6589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Energía eléctrica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8" name="Rectangle 154">
            <a:extLst>
              <a:ext uri="{FF2B5EF4-FFF2-40B4-BE49-F238E27FC236}">
                <a16:creationId xmlns="" xmlns:a16="http://schemas.microsoft.com/office/drawing/2014/main" id="{68238EB6-87F1-47E0-B5B1-5DF517532993}"/>
              </a:ext>
            </a:extLst>
          </p:cNvPr>
          <p:cNvSpPr/>
          <p:nvPr userDrawn="1"/>
        </p:nvSpPr>
        <p:spPr>
          <a:xfrm>
            <a:off x="3059286" y="4488637"/>
            <a:ext cx="6589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Energía renovable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9" name="Rectangle 154">
            <a:extLst>
              <a:ext uri="{FF2B5EF4-FFF2-40B4-BE49-F238E27FC236}">
                <a16:creationId xmlns="" xmlns:a16="http://schemas.microsoft.com/office/drawing/2014/main" id="{87E64AA2-7499-49A0-82AB-77664EC3C0C7}"/>
              </a:ext>
            </a:extLst>
          </p:cNvPr>
          <p:cNvSpPr/>
          <p:nvPr userDrawn="1"/>
        </p:nvSpPr>
        <p:spPr>
          <a:xfrm>
            <a:off x="3751954" y="4488637"/>
            <a:ext cx="7878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Surtidor combustible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0" name="Rectangle 154">
            <a:extLst>
              <a:ext uri="{FF2B5EF4-FFF2-40B4-BE49-F238E27FC236}">
                <a16:creationId xmlns="" xmlns:a16="http://schemas.microsoft.com/office/drawing/2014/main" id="{E1EB0898-228E-4542-A406-20A9F71C6BDD}"/>
              </a:ext>
            </a:extLst>
          </p:cNvPr>
          <p:cNvSpPr/>
          <p:nvPr userDrawn="1"/>
        </p:nvSpPr>
        <p:spPr>
          <a:xfrm>
            <a:off x="4450267" y="4488637"/>
            <a:ext cx="7878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Surtidor eléctrico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1" name="Rectangle 154">
            <a:extLst>
              <a:ext uri="{FF2B5EF4-FFF2-40B4-BE49-F238E27FC236}">
                <a16:creationId xmlns="" xmlns:a16="http://schemas.microsoft.com/office/drawing/2014/main" id="{43267B2C-06C9-44BA-ADC2-482C3432BA57}"/>
              </a:ext>
            </a:extLst>
          </p:cNvPr>
          <p:cNvSpPr/>
          <p:nvPr userDrawn="1"/>
        </p:nvSpPr>
        <p:spPr>
          <a:xfrm>
            <a:off x="5134282" y="4488637"/>
            <a:ext cx="7878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Bio-combustible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2" name="Rectangle 154">
            <a:extLst>
              <a:ext uri="{FF2B5EF4-FFF2-40B4-BE49-F238E27FC236}">
                <a16:creationId xmlns="" xmlns:a16="http://schemas.microsoft.com/office/drawing/2014/main" id="{C7C5B1CD-F158-4962-B69B-8DED079D04BD}"/>
              </a:ext>
            </a:extLst>
          </p:cNvPr>
          <p:cNvSpPr/>
          <p:nvPr userDrawn="1"/>
        </p:nvSpPr>
        <p:spPr>
          <a:xfrm>
            <a:off x="5871367" y="4488637"/>
            <a:ext cx="61266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Petróleo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3" name="Rectangle 154">
            <a:extLst>
              <a:ext uri="{FF2B5EF4-FFF2-40B4-BE49-F238E27FC236}">
                <a16:creationId xmlns="" xmlns:a16="http://schemas.microsoft.com/office/drawing/2014/main" id="{3820A191-531D-4724-993F-608C60471EFB}"/>
              </a:ext>
            </a:extLst>
          </p:cNvPr>
          <p:cNvSpPr/>
          <p:nvPr userDrawn="1"/>
        </p:nvSpPr>
        <p:spPr>
          <a:xfrm>
            <a:off x="6577308" y="4488637"/>
            <a:ext cx="311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Gas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4" name="Rectangle 154">
            <a:extLst>
              <a:ext uri="{FF2B5EF4-FFF2-40B4-BE49-F238E27FC236}">
                <a16:creationId xmlns="" xmlns:a16="http://schemas.microsoft.com/office/drawing/2014/main" id="{BE0A0B47-CFE2-485D-9D9B-B0CA5599516B}"/>
              </a:ext>
            </a:extLst>
          </p:cNvPr>
          <p:cNvSpPr/>
          <p:nvPr userDrawn="1"/>
        </p:nvSpPr>
        <p:spPr>
          <a:xfrm>
            <a:off x="7081364" y="4488637"/>
            <a:ext cx="55078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Lubricante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D0C06A5D-5A75-402A-8E02-B08EE6BA35C0}"/>
              </a:ext>
            </a:extLst>
          </p:cNvPr>
          <p:cNvSpPr/>
          <p:nvPr userDrawn="1"/>
        </p:nvSpPr>
        <p:spPr>
          <a:xfrm>
            <a:off x="7807486" y="4488637"/>
            <a:ext cx="3458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Barril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6" name="Rectangle 168">
            <a:extLst>
              <a:ext uri="{FF2B5EF4-FFF2-40B4-BE49-F238E27FC236}">
                <a16:creationId xmlns="" xmlns:a16="http://schemas.microsoft.com/office/drawing/2014/main" id="{C5360930-DFCF-4A3B-A60D-7CEDF9A579A8}"/>
              </a:ext>
            </a:extLst>
          </p:cNvPr>
          <p:cNvSpPr/>
          <p:nvPr userDrawn="1"/>
        </p:nvSpPr>
        <p:spPr>
          <a:xfrm>
            <a:off x="4298722" y="2350739"/>
            <a:ext cx="777334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Trabajador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7" name="Rectangle 154">
            <a:extLst>
              <a:ext uri="{FF2B5EF4-FFF2-40B4-BE49-F238E27FC236}">
                <a16:creationId xmlns="" xmlns:a16="http://schemas.microsoft.com/office/drawing/2014/main" id="{DBB4168B-0E64-4B71-8802-1D7FE0ABF0AD}"/>
              </a:ext>
            </a:extLst>
          </p:cNvPr>
          <p:cNvSpPr/>
          <p:nvPr userDrawn="1"/>
        </p:nvSpPr>
        <p:spPr>
          <a:xfrm>
            <a:off x="8322766" y="4488637"/>
            <a:ext cx="43526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Ductos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8" name="Rectangle 155">
            <a:extLst>
              <a:ext uri="{FF2B5EF4-FFF2-40B4-BE49-F238E27FC236}">
                <a16:creationId xmlns="" xmlns:a16="http://schemas.microsoft.com/office/drawing/2014/main" id="{75E644BD-4E67-457F-AFE7-417D7EC6E818}"/>
              </a:ext>
            </a:extLst>
          </p:cNvPr>
          <p:cNvSpPr/>
          <p:nvPr userDrawn="1"/>
        </p:nvSpPr>
        <p:spPr>
          <a:xfrm>
            <a:off x="8350078" y="3364995"/>
            <a:ext cx="4703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Bicicleta</a:t>
            </a:r>
          </a:p>
        </p:txBody>
      </p:sp>
      <p:sp>
        <p:nvSpPr>
          <p:cNvPr id="159" name="Rectangle 137">
            <a:extLst>
              <a:ext uri="{FF2B5EF4-FFF2-40B4-BE49-F238E27FC236}">
                <a16:creationId xmlns="" xmlns:a16="http://schemas.microsoft.com/office/drawing/2014/main" id="{3E1508EC-F4B3-404A-92C9-190B3B092888}"/>
              </a:ext>
            </a:extLst>
          </p:cNvPr>
          <p:cNvSpPr/>
          <p:nvPr userDrawn="1"/>
        </p:nvSpPr>
        <p:spPr>
          <a:xfrm>
            <a:off x="8316416" y="1328733"/>
            <a:ext cx="559987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Reciclable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="" xmlns:a16="http://schemas.microsoft.com/office/drawing/2014/main" id="{7BDC54B4-E883-8847-8E08-7C17C16979AC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60" name="1 CuadroTexto">
            <a:extLst>
              <a:ext uri="{FF2B5EF4-FFF2-40B4-BE49-F238E27FC236}">
                <a16:creationId xmlns="" xmlns:a16="http://schemas.microsoft.com/office/drawing/2014/main" id="{22B54EC5-9B28-CF47-A467-0F53B6ABF8BD}"/>
              </a:ext>
            </a:extLst>
          </p:cNvPr>
          <p:cNvSpPr txBox="1"/>
          <p:nvPr userDrawn="1"/>
        </p:nvSpPr>
        <p:spPr>
          <a:xfrm>
            <a:off x="420639" y="149900"/>
            <a:ext cx="648575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s-ES" sz="1100" b="1" dirty="0">
                <a:solidFill>
                  <a:schemeClr val="tx1"/>
                </a:solidFill>
              </a:rPr>
              <a:t>ÍCONOS</a:t>
            </a:r>
          </a:p>
        </p:txBody>
      </p:sp>
      <p:grpSp>
        <p:nvGrpSpPr>
          <p:cNvPr id="71" name="8 Grupo">
            <a:extLst>
              <a:ext uri="{FF2B5EF4-FFF2-40B4-BE49-F238E27FC236}">
                <a16:creationId xmlns="" xmlns:a16="http://schemas.microsoft.com/office/drawing/2014/main" id="{17F64288-FA94-4790-96D5-9451BDA4EC7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72" name="Freeform 43">
              <a:extLst>
                <a:ext uri="{FF2B5EF4-FFF2-40B4-BE49-F238E27FC236}">
                  <a16:creationId xmlns="" xmlns:a16="http://schemas.microsoft.com/office/drawing/2014/main" id="{0A6FFD18-D82A-4DEB-BC77-F51328B2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3" name="Freeform 44">
              <a:extLst>
                <a:ext uri="{FF2B5EF4-FFF2-40B4-BE49-F238E27FC236}">
                  <a16:creationId xmlns="" xmlns:a16="http://schemas.microsoft.com/office/drawing/2014/main" id="{48B149FD-DF21-4F4F-A517-97FE846AD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45">
              <a:extLst>
                <a:ext uri="{FF2B5EF4-FFF2-40B4-BE49-F238E27FC236}">
                  <a16:creationId xmlns="" xmlns:a16="http://schemas.microsoft.com/office/drawing/2014/main" id="{2E055E9E-CCD2-4C48-BBAB-65A6EBB39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46">
              <a:extLst>
                <a:ext uri="{FF2B5EF4-FFF2-40B4-BE49-F238E27FC236}">
                  <a16:creationId xmlns="" xmlns:a16="http://schemas.microsoft.com/office/drawing/2014/main" id="{AC657A54-16B6-4B64-9E62-677E70BDE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47">
              <a:extLst>
                <a:ext uri="{FF2B5EF4-FFF2-40B4-BE49-F238E27FC236}">
                  <a16:creationId xmlns="" xmlns:a16="http://schemas.microsoft.com/office/drawing/2014/main" id="{96415E07-E811-408E-9768-119A0707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48">
              <a:extLst>
                <a:ext uri="{FF2B5EF4-FFF2-40B4-BE49-F238E27FC236}">
                  <a16:creationId xmlns="" xmlns:a16="http://schemas.microsoft.com/office/drawing/2014/main" id="{CA608D91-B2A4-4F51-BA42-BAE86E923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49">
              <a:extLst>
                <a:ext uri="{FF2B5EF4-FFF2-40B4-BE49-F238E27FC236}">
                  <a16:creationId xmlns="" xmlns:a16="http://schemas.microsoft.com/office/drawing/2014/main" id="{4B106013-8FE2-4605-AD89-035BB828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50">
              <a:extLst>
                <a:ext uri="{FF2B5EF4-FFF2-40B4-BE49-F238E27FC236}">
                  <a16:creationId xmlns="" xmlns:a16="http://schemas.microsoft.com/office/drawing/2014/main" id="{701A885D-EA7E-4702-92E3-4DA139A8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3870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ENDACIONES (Mantenerla oculta o borrar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51" name="Round Same Side Corner Rectangle 50">
            <a:extLst>
              <a:ext uri="{FF2B5EF4-FFF2-40B4-BE49-F238E27FC236}">
                <a16:creationId xmlns="" xmlns:a16="http://schemas.microsoft.com/office/drawing/2014/main" id="{E1DF57D6-B3BF-FF43-90BC-62ED7D65A142}"/>
              </a:ext>
            </a:extLst>
          </p:cNvPr>
          <p:cNvSpPr/>
          <p:nvPr userDrawn="1"/>
        </p:nvSpPr>
        <p:spPr>
          <a:xfrm rot="10800000">
            <a:off x="456247" y="967549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CuadroTexto 6">
            <a:extLst>
              <a:ext uri="{FF2B5EF4-FFF2-40B4-BE49-F238E27FC236}">
                <a16:creationId xmlns="" xmlns:a16="http://schemas.microsoft.com/office/drawing/2014/main" id="{C6686365-2321-8F40-A630-6FDCEB495FEB}"/>
              </a:ext>
            </a:extLst>
          </p:cNvPr>
          <p:cNvSpPr txBox="1"/>
          <p:nvPr userDrawn="1"/>
        </p:nvSpPr>
        <p:spPr>
          <a:xfrm>
            <a:off x="503058" y="967549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3" name="Round Same Side Corner Rectangle 32">
            <a:extLst>
              <a:ext uri="{FF2B5EF4-FFF2-40B4-BE49-F238E27FC236}">
                <a16:creationId xmlns="" xmlns:a16="http://schemas.microsoft.com/office/drawing/2014/main" id="{96B48706-2923-AB40-9F57-D61201DE4DC2}"/>
              </a:ext>
            </a:extLst>
          </p:cNvPr>
          <p:cNvSpPr/>
          <p:nvPr userDrawn="1"/>
        </p:nvSpPr>
        <p:spPr>
          <a:xfrm rot="10800000">
            <a:off x="3325251" y="967549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CuadroTexto 6">
            <a:extLst>
              <a:ext uri="{FF2B5EF4-FFF2-40B4-BE49-F238E27FC236}">
                <a16:creationId xmlns="" xmlns:a16="http://schemas.microsoft.com/office/drawing/2014/main" id="{5C13D74E-CC3F-2443-930E-3B6EA252684F}"/>
              </a:ext>
            </a:extLst>
          </p:cNvPr>
          <p:cNvSpPr txBox="1"/>
          <p:nvPr userDrawn="1"/>
        </p:nvSpPr>
        <p:spPr>
          <a:xfrm>
            <a:off x="3372062" y="967549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="" xmlns:a16="http://schemas.microsoft.com/office/drawing/2014/main" id="{B816B890-E00E-CC4B-BDAE-1A44E4B941C5}"/>
              </a:ext>
            </a:extLst>
          </p:cNvPr>
          <p:cNvSpPr/>
          <p:nvPr userDrawn="1"/>
        </p:nvSpPr>
        <p:spPr>
          <a:xfrm rot="10800000">
            <a:off x="6295938" y="967549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CuadroTexto 6">
            <a:extLst>
              <a:ext uri="{FF2B5EF4-FFF2-40B4-BE49-F238E27FC236}">
                <a16:creationId xmlns="" xmlns:a16="http://schemas.microsoft.com/office/drawing/2014/main" id="{32542A14-A6BF-EA45-98DB-BF02F9E30F47}"/>
              </a:ext>
            </a:extLst>
          </p:cNvPr>
          <p:cNvSpPr txBox="1"/>
          <p:nvPr userDrawn="1"/>
        </p:nvSpPr>
        <p:spPr>
          <a:xfrm>
            <a:off x="6342749" y="967549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" name="Round Same Side Corner Rectangle 39">
            <a:extLst>
              <a:ext uri="{FF2B5EF4-FFF2-40B4-BE49-F238E27FC236}">
                <a16:creationId xmlns="" xmlns:a16="http://schemas.microsoft.com/office/drawing/2014/main" id="{7DAE73E7-C265-834E-B981-551AB20D95C2}"/>
              </a:ext>
            </a:extLst>
          </p:cNvPr>
          <p:cNvSpPr/>
          <p:nvPr userDrawn="1"/>
        </p:nvSpPr>
        <p:spPr>
          <a:xfrm rot="10800000">
            <a:off x="456247" y="2353004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CuadroTexto 6">
            <a:extLst>
              <a:ext uri="{FF2B5EF4-FFF2-40B4-BE49-F238E27FC236}">
                <a16:creationId xmlns="" xmlns:a16="http://schemas.microsoft.com/office/drawing/2014/main" id="{BEA0D9EC-5383-C441-A4D8-7213D92C8C7F}"/>
              </a:ext>
            </a:extLst>
          </p:cNvPr>
          <p:cNvSpPr txBox="1"/>
          <p:nvPr userDrawn="1"/>
        </p:nvSpPr>
        <p:spPr>
          <a:xfrm>
            <a:off x="503058" y="2353004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="" xmlns:a16="http://schemas.microsoft.com/office/drawing/2014/main" id="{3F25A156-8DDC-2745-9E1F-FB54EC45051B}"/>
              </a:ext>
            </a:extLst>
          </p:cNvPr>
          <p:cNvSpPr/>
          <p:nvPr userDrawn="1"/>
        </p:nvSpPr>
        <p:spPr>
          <a:xfrm rot="10800000">
            <a:off x="3325251" y="2353004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CuadroTexto 6">
            <a:extLst>
              <a:ext uri="{FF2B5EF4-FFF2-40B4-BE49-F238E27FC236}">
                <a16:creationId xmlns="" xmlns:a16="http://schemas.microsoft.com/office/drawing/2014/main" id="{8C6A2CE9-F4EB-E742-BC96-260B76FA5BAD}"/>
              </a:ext>
            </a:extLst>
          </p:cNvPr>
          <p:cNvSpPr txBox="1"/>
          <p:nvPr userDrawn="1"/>
        </p:nvSpPr>
        <p:spPr>
          <a:xfrm>
            <a:off x="3372062" y="2353004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4" name="Round Same Side Corner Rectangle 43">
            <a:extLst>
              <a:ext uri="{FF2B5EF4-FFF2-40B4-BE49-F238E27FC236}">
                <a16:creationId xmlns="" xmlns:a16="http://schemas.microsoft.com/office/drawing/2014/main" id="{52C3D337-2B9D-E04B-B183-24DDD3519D9B}"/>
              </a:ext>
            </a:extLst>
          </p:cNvPr>
          <p:cNvSpPr/>
          <p:nvPr userDrawn="1"/>
        </p:nvSpPr>
        <p:spPr>
          <a:xfrm rot="10800000">
            <a:off x="6295938" y="2353004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CuadroTexto 6">
            <a:extLst>
              <a:ext uri="{FF2B5EF4-FFF2-40B4-BE49-F238E27FC236}">
                <a16:creationId xmlns="" xmlns:a16="http://schemas.microsoft.com/office/drawing/2014/main" id="{5E046F13-BFD1-E349-BEE1-2C0F6402873F}"/>
              </a:ext>
            </a:extLst>
          </p:cNvPr>
          <p:cNvSpPr txBox="1"/>
          <p:nvPr userDrawn="1"/>
        </p:nvSpPr>
        <p:spPr>
          <a:xfrm>
            <a:off x="6342749" y="2353004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="" xmlns:a16="http://schemas.microsoft.com/office/drawing/2014/main" id="{3DC95599-291D-8F4D-AEC9-8B0775B0E7E7}"/>
              </a:ext>
            </a:extLst>
          </p:cNvPr>
          <p:cNvSpPr/>
          <p:nvPr userDrawn="1"/>
        </p:nvSpPr>
        <p:spPr>
          <a:xfrm rot="10800000">
            <a:off x="456247" y="3717677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CuadroTexto 6">
            <a:extLst>
              <a:ext uri="{FF2B5EF4-FFF2-40B4-BE49-F238E27FC236}">
                <a16:creationId xmlns="" xmlns:a16="http://schemas.microsoft.com/office/drawing/2014/main" id="{CFDD8789-620A-3741-A277-17C4EB9E82D3}"/>
              </a:ext>
            </a:extLst>
          </p:cNvPr>
          <p:cNvSpPr txBox="1"/>
          <p:nvPr userDrawn="1"/>
        </p:nvSpPr>
        <p:spPr>
          <a:xfrm>
            <a:off x="503058" y="3717677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8" name="Round Same Side Corner Rectangle 47">
            <a:extLst>
              <a:ext uri="{FF2B5EF4-FFF2-40B4-BE49-F238E27FC236}">
                <a16:creationId xmlns="" xmlns:a16="http://schemas.microsoft.com/office/drawing/2014/main" id="{A0817B5E-E925-F54A-8205-7155BA6FE9E7}"/>
              </a:ext>
            </a:extLst>
          </p:cNvPr>
          <p:cNvSpPr/>
          <p:nvPr userDrawn="1"/>
        </p:nvSpPr>
        <p:spPr>
          <a:xfrm rot="10800000">
            <a:off x="3325251" y="3717677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CuadroTexto 6">
            <a:extLst>
              <a:ext uri="{FF2B5EF4-FFF2-40B4-BE49-F238E27FC236}">
                <a16:creationId xmlns="" xmlns:a16="http://schemas.microsoft.com/office/drawing/2014/main" id="{6EBF7637-FBDD-3146-8527-92AE97C25C27}"/>
              </a:ext>
            </a:extLst>
          </p:cNvPr>
          <p:cNvSpPr txBox="1"/>
          <p:nvPr userDrawn="1"/>
        </p:nvSpPr>
        <p:spPr>
          <a:xfrm>
            <a:off x="3372062" y="3717677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="" xmlns:a16="http://schemas.microsoft.com/office/drawing/2014/main" id="{5513A9B6-2177-244B-99E2-2C5895CB715C}"/>
              </a:ext>
            </a:extLst>
          </p:cNvPr>
          <p:cNvSpPr/>
          <p:nvPr userDrawn="1"/>
        </p:nvSpPr>
        <p:spPr>
          <a:xfrm rot="10800000">
            <a:off x="6295938" y="3717677"/>
            <a:ext cx="515353" cy="307778"/>
          </a:xfrm>
          <a:prstGeom prst="round2SameRect">
            <a:avLst>
              <a:gd name="adj1" fmla="val 36843"/>
              <a:gd name="adj2" fmla="val 0"/>
            </a:avLst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CuadroTexto 6">
            <a:extLst>
              <a:ext uri="{FF2B5EF4-FFF2-40B4-BE49-F238E27FC236}">
                <a16:creationId xmlns="" xmlns:a16="http://schemas.microsoft.com/office/drawing/2014/main" id="{25DAFD9E-1D44-8341-BFB3-CC6BAD36231E}"/>
              </a:ext>
            </a:extLst>
          </p:cNvPr>
          <p:cNvSpPr txBox="1"/>
          <p:nvPr userDrawn="1"/>
        </p:nvSpPr>
        <p:spPr>
          <a:xfrm>
            <a:off x="6342749" y="3717677"/>
            <a:ext cx="42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34" name="12 Marcador de texto">
            <a:extLst>
              <a:ext uri="{FF2B5EF4-FFF2-40B4-BE49-F238E27FC236}">
                <a16:creationId xmlns="" xmlns:a16="http://schemas.microsoft.com/office/drawing/2014/main" id="{6BD6B0A9-D9E2-436D-B629-3C1A8639E3DD}"/>
              </a:ext>
            </a:extLst>
          </p:cNvPr>
          <p:cNvSpPr txBox="1">
            <a:spLocks/>
          </p:cNvSpPr>
          <p:nvPr userDrawn="1"/>
        </p:nvSpPr>
        <p:spPr>
          <a:xfrm>
            <a:off x="336976" y="209791"/>
            <a:ext cx="3600934" cy="5693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RECOMENDACIONES  </a:t>
            </a:r>
            <a:r>
              <a:rPr lang="es-ES" sz="11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ES" sz="11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sz="1100" b="1" dirty="0">
                <a:solidFill>
                  <a:schemeClr val="bg1"/>
                </a:solidFill>
              </a:rPr>
              <a:t>PARA MEJORAR TU PRESENTACIÓN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56" name="Graphic 25">
            <a:extLst>
              <a:ext uri="{FF2B5EF4-FFF2-40B4-BE49-F238E27FC236}">
                <a16:creationId xmlns="" xmlns:a16="http://schemas.microsoft.com/office/drawing/2014/main" id="{FD687678-80D5-4B96-A640-2EBC26627E0E}"/>
              </a:ext>
            </a:extLst>
          </p:cNvPr>
          <p:cNvSpPr/>
          <p:nvPr userDrawn="1"/>
        </p:nvSpPr>
        <p:spPr>
          <a:xfrm>
            <a:off x="185385" y="324607"/>
            <a:ext cx="169724" cy="144015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1E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61" name="CuadroTexto 6">
            <a:extLst>
              <a:ext uri="{FF2B5EF4-FFF2-40B4-BE49-F238E27FC236}">
                <a16:creationId xmlns="" xmlns:a16="http://schemas.microsoft.com/office/drawing/2014/main" id="{A97094E8-A95F-447C-902F-229894309F87}"/>
              </a:ext>
            </a:extLst>
          </p:cNvPr>
          <p:cNvSpPr txBox="1"/>
          <p:nvPr userDrawn="1"/>
        </p:nvSpPr>
        <p:spPr>
          <a:xfrm>
            <a:off x="359519" y="1323490"/>
            <a:ext cx="2435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título general de la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ser corto </a:t>
            </a:r>
            <a:b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no repetir información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contenido.</a:t>
            </a:r>
          </a:p>
        </p:txBody>
      </p:sp>
      <p:sp>
        <p:nvSpPr>
          <p:cNvPr id="62" name="CuadroTexto 8">
            <a:extLst>
              <a:ext uri="{FF2B5EF4-FFF2-40B4-BE49-F238E27FC236}">
                <a16:creationId xmlns="" xmlns:a16="http://schemas.microsoft.com/office/drawing/2014/main" id="{80B35517-1ED8-4476-A4C8-5E7BE89178A7}"/>
              </a:ext>
            </a:extLst>
          </p:cNvPr>
          <p:cNvSpPr txBox="1"/>
          <p:nvPr userDrawn="1"/>
        </p:nvSpPr>
        <p:spPr>
          <a:xfrm>
            <a:off x="3255537" y="1323490"/>
            <a:ext cx="232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leas tu presentación. </a:t>
            </a:r>
            <a:r>
              <a:rPr lang="es-A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Usala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soporte y </a:t>
            </a:r>
            <a:r>
              <a:rPr lang="es-AR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comunicá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ideas en pocas palabras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esto favorece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recuerdo.</a:t>
            </a:r>
          </a:p>
        </p:txBody>
      </p:sp>
      <p:sp>
        <p:nvSpPr>
          <p:cNvPr id="63" name="CuadroTexto 9">
            <a:extLst>
              <a:ext uri="{FF2B5EF4-FFF2-40B4-BE49-F238E27FC236}">
                <a16:creationId xmlns="" xmlns:a16="http://schemas.microsoft.com/office/drawing/2014/main" id="{893754FB-7952-4BFF-8C4E-C50C372BD077}"/>
              </a:ext>
            </a:extLst>
          </p:cNvPr>
          <p:cNvSpPr txBox="1"/>
          <p:nvPr userDrawn="1"/>
        </p:nvSpPr>
        <p:spPr>
          <a:xfrm>
            <a:off x="6221411" y="1323490"/>
            <a:ext cx="229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Desarrollá un orden lógico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organizá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contenido </a:t>
            </a:r>
            <a:b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diapositiva según la importancia de lectura.</a:t>
            </a:r>
          </a:p>
        </p:txBody>
      </p:sp>
      <p:sp>
        <p:nvSpPr>
          <p:cNvPr id="64" name="CuadroTexto 10">
            <a:extLst>
              <a:ext uri="{FF2B5EF4-FFF2-40B4-BE49-F238E27FC236}">
                <a16:creationId xmlns="" xmlns:a16="http://schemas.microsoft.com/office/drawing/2014/main" id="{7A491AF9-8E34-47C8-BB13-7AABB7A36C44}"/>
              </a:ext>
            </a:extLst>
          </p:cNvPr>
          <p:cNvSpPr txBox="1"/>
          <p:nvPr userDrawn="1"/>
        </p:nvSpPr>
        <p:spPr>
          <a:xfrm>
            <a:off x="359519" y="2666935"/>
            <a:ext cx="243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 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</a:t>
            </a:r>
            <a:b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imágenes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 a la comprensión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 generar impacto. </a:t>
            </a:r>
          </a:p>
        </p:txBody>
      </p:sp>
      <p:sp>
        <p:nvSpPr>
          <p:cNvPr id="65" name="CuadroTexto 11">
            <a:extLst>
              <a:ext uri="{FF2B5EF4-FFF2-40B4-BE49-F238E27FC236}">
                <a16:creationId xmlns="" xmlns:a16="http://schemas.microsoft.com/office/drawing/2014/main" id="{6ABC5326-41E8-475F-9D9A-0CED03C5E688}"/>
              </a:ext>
            </a:extLst>
          </p:cNvPr>
          <p:cNvSpPr txBox="1"/>
          <p:nvPr userDrawn="1"/>
        </p:nvSpPr>
        <p:spPr>
          <a:xfrm>
            <a:off x="3255537" y="2666935"/>
            <a:ext cx="232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uses imágenes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baja calidad, 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en </a:t>
            </a:r>
            <a:b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 caso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preferible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prescindir de ellas.</a:t>
            </a:r>
          </a:p>
        </p:txBody>
      </p:sp>
      <p:sp>
        <p:nvSpPr>
          <p:cNvPr id="66" name="CuadroTexto 12">
            <a:extLst>
              <a:ext uri="{FF2B5EF4-FFF2-40B4-BE49-F238E27FC236}">
                <a16:creationId xmlns="" xmlns:a16="http://schemas.microsoft.com/office/drawing/2014/main" id="{2EF49058-FA61-40CD-9127-62F378069BA1}"/>
              </a:ext>
            </a:extLst>
          </p:cNvPr>
          <p:cNvSpPr txBox="1"/>
          <p:nvPr userDrawn="1"/>
        </p:nvSpPr>
        <p:spPr>
          <a:xfrm>
            <a:off x="6221411" y="2666935"/>
            <a:ext cx="22913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Buscá simplificar la información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quitá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diapositiva elementos innecesarios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7" name="CuadroTexto 13">
            <a:extLst>
              <a:ext uri="{FF2B5EF4-FFF2-40B4-BE49-F238E27FC236}">
                <a16:creationId xmlns="" xmlns:a16="http://schemas.microsoft.com/office/drawing/2014/main" id="{67EA9B3B-D425-493C-9DF1-111617A09C59}"/>
              </a:ext>
            </a:extLst>
          </p:cNvPr>
          <p:cNvSpPr txBox="1"/>
          <p:nvPr userDrawn="1"/>
        </p:nvSpPr>
        <p:spPr>
          <a:xfrm>
            <a:off x="359519" y="4030663"/>
            <a:ext cx="23789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Fortalecé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mensaje.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exceso de información </a:t>
            </a:r>
            <a:b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 fácilmente.</a:t>
            </a:r>
          </a:p>
        </p:txBody>
      </p:sp>
      <p:sp>
        <p:nvSpPr>
          <p:cNvPr id="68" name="CuadroTexto 14">
            <a:extLst>
              <a:ext uri="{FF2B5EF4-FFF2-40B4-BE49-F238E27FC236}">
                <a16:creationId xmlns="" xmlns:a16="http://schemas.microsoft.com/office/drawing/2014/main" id="{449A21BE-ED08-4D22-8541-C1A8D851FC52}"/>
              </a:ext>
            </a:extLst>
          </p:cNvPr>
          <p:cNvSpPr txBox="1"/>
          <p:nvPr userDrawn="1"/>
        </p:nvSpPr>
        <p:spPr>
          <a:xfrm>
            <a:off x="3255537" y="4020985"/>
            <a:ext cx="287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Asegurá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legibilidad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texto debe distinguirse del fondo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preferentemente debe tener un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cuerpo 12 en adelante.</a:t>
            </a:r>
          </a:p>
        </p:txBody>
      </p:sp>
      <p:sp>
        <p:nvSpPr>
          <p:cNvPr id="69" name="CuadroTexto 15">
            <a:extLst>
              <a:ext uri="{FF2B5EF4-FFF2-40B4-BE49-F238E27FC236}">
                <a16:creationId xmlns="" xmlns:a16="http://schemas.microsoft.com/office/drawing/2014/main" id="{4B8F3F00-9D5F-433F-B83F-96C2C82A29FE}"/>
              </a:ext>
            </a:extLst>
          </p:cNvPr>
          <p:cNvSpPr txBox="1"/>
          <p:nvPr userDrawn="1"/>
        </p:nvSpPr>
        <p:spPr>
          <a:xfrm>
            <a:off x="6221411" y="4019164"/>
            <a:ext cx="229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 posible, no coloques </a:t>
            </a:r>
            <a:b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4 gráficos en una diapositiva ya que </a:t>
            </a: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dificultará </a:t>
            </a:r>
            <a:b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 la lectura</a:t>
            </a: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7" name="Freeform 5"/>
          <p:cNvSpPr>
            <a:spLocks noEditPoints="1"/>
          </p:cNvSpPr>
          <p:nvPr userDrawn="1"/>
        </p:nvSpPr>
        <p:spPr bwMode="auto">
          <a:xfrm>
            <a:off x="8436617" y="144719"/>
            <a:ext cx="552254" cy="235534"/>
          </a:xfrm>
          <a:custGeom>
            <a:avLst/>
            <a:gdLst>
              <a:gd name="T0" fmla="*/ 2588 w 4816"/>
              <a:gd name="T1" fmla="*/ 996 h 2054"/>
              <a:gd name="T2" fmla="*/ 2680 w 4816"/>
              <a:gd name="T3" fmla="*/ 956 h 2054"/>
              <a:gd name="T4" fmla="*/ 2706 w 4816"/>
              <a:gd name="T5" fmla="*/ 884 h 2054"/>
              <a:gd name="T6" fmla="*/ 2688 w 4816"/>
              <a:gd name="T7" fmla="*/ 822 h 2054"/>
              <a:gd name="T8" fmla="*/ 2616 w 4816"/>
              <a:gd name="T9" fmla="*/ 776 h 2054"/>
              <a:gd name="T10" fmla="*/ 3726 w 4816"/>
              <a:gd name="T11" fmla="*/ 2 h 2054"/>
              <a:gd name="T12" fmla="*/ 3374 w 4816"/>
              <a:gd name="T13" fmla="*/ 88 h 2054"/>
              <a:gd name="T14" fmla="*/ 3082 w 4816"/>
              <a:gd name="T15" fmla="*/ 284 h 2054"/>
              <a:gd name="T16" fmla="*/ 2890 w 4816"/>
              <a:gd name="T17" fmla="*/ 326 h 2054"/>
              <a:gd name="T18" fmla="*/ 2608 w 4816"/>
              <a:gd name="T19" fmla="*/ 114 h 2054"/>
              <a:gd name="T20" fmla="*/ 2264 w 4816"/>
              <a:gd name="T21" fmla="*/ 8 h 2054"/>
              <a:gd name="T22" fmla="*/ 1954 w 4816"/>
              <a:gd name="T23" fmla="*/ 16 h 2054"/>
              <a:gd name="T24" fmla="*/ 1620 w 4816"/>
              <a:gd name="T25" fmla="*/ 142 h 2054"/>
              <a:gd name="T26" fmla="*/ 1352 w 4816"/>
              <a:gd name="T27" fmla="*/ 370 h 2054"/>
              <a:gd name="T28" fmla="*/ 262 w 4816"/>
              <a:gd name="T29" fmla="*/ 2016 h 2054"/>
              <a:gd name="T30" fmla="*/ 1432 w 4816"/>
              <a:gd name="T31" fmla="*/ 1772 h 2054"/>
              <a:gd name="T32" fmla="*/ 1726 w 4816"/>
              <a:gd name="T33" fmla="*/ 1968 h 2054"/>
              <a:gd name="T34" fmla="*/ 2078 w 4816"/>
              <a:gd name="T35" fmla="*/ 2052 h 2054"/>
              <a:gd name="T36" fmla="*/ 2384 w 4816"/>
              <a:gd name="T37" fmla="*/ 2024 h 2054"/>
              <a:gd name="T38" fmla="*/ 2710 w 4816"/>
              <a:gd name="T39" fmla="*/ 1882 h 2054"/>
              <a:gd name="T40" fmla="*/ 2964 w 4816"/>
              <a:gd name="T41" fmla="*/ 1640 h 2054"/>
              <a:gd name="T42" fmla="*/ 3170 w 4816"/>
              <a:gd name="T43" fmla="*/ 1848 h 2054"/>
              <a:gd name="T44" fmla="*/ 3486 w 4816"/>
              <a:gd name="T45" fmla="*/ 2008 h 2054"/>
              <a:gd name="T46" fmla="*/ 3788 w 4816"/>
              <a:gd name="T47" fmla="*/ 2054 h 2054"/>
              <a:gd name="T48" fmla="*/ 4094 w 4816"/>
              <a:gd name="T49" fmla="*/ 2008 h 2054"/>
              <a:gd name="T50" fmla="*/ 4364 w 4816"/>
              <a:gd name="T51" fmla="*/ 1878 h 2054"/>
              <a:gd name="T52" fmla="*/ 4582 w 4816"/>
              <a:gd name="T53" fmla="*/ 1680 h 2054"/>
              <a:gd name="T54" fmla="*/ 4736 w 4816"/>
              <a:gd name="T55" fmla="*/ 1428 h 2054"/>
              <a:gd name="T56" fmla="*/ 4812 w 4816"/>
              <a:gd name="T57" fmla="*/ 1132 h 2054"/>
              <a:gd name="T58" fmla="*/ 4804 w 4816"/>
              <a:gd name="T59" fmla="*/ 872 h 2054"/>
              <a:gd name="T60" fmla="*/ 4716 w 4816"/>
              <a:gd name="T61" fmla="*/ 582 h 2054"/>
              <a:gd name="T62" fmla="*/ 4550 w 4816"/>
              <a:gd name="T63" fmla="*/ 338 h 2054"/>
              <a:gd name="T64" fmla="*/ 4322 w 4816"/>
              <a:gd name="T65" fmla="*/ 150 h 2054"/>
              <a:gd name="T66" fmla="*/ 4046 w 4816"/>
              <a:gd name="T67" fmla="*/ 32 h 2054"/>
              <a:gd name="T68" fmla="*/ 3788 w 4816"/>
              <a:gd name="T69" fmla="*/ 0 h 2054"/>
              <a:gd name="T70" fmla="*/ 1510 w 4816"/>
              <a:gd name="T71" fmla="*/ 1390 h 2054"/>
              <a:gd name="T72" fmla="*/ 1130 w 4816"/>
              <a:gd name="T73" fmla="*/ 1440 h 2054"/>
              <a:gd name="T74" fmla="*/ 1156 w 4816"/>
              <a:gd name="T75" fmla="*/ 1348 h 2054"/>
              <a:gd name="T76" fmla="*/ 776 w 4816"/>
              <a:gd name="T77" fmla="*/ 648 h 2054"/>
              <a:gd name="T78" fmla="*/ 1150 w 4816"/>
              <a:gd name="T79" fmla="*/ 644 h 2054"/>
              <a:gd name="T80" fmla="*/ 1468 w 4816"/>
              <a:gd name="T81" fmla="*/ 722 h 2054"/>
              <a:gd name="T82" fmla="*/ 1932 w 4816"/>
              <a:gd name="T83" fmla="*/ 616 h 2054"/>
              <a:gd name="T84" fmla="*/ 1830 w 4816"/>
              <a:gd name="T85" fmla="*/ 706 h 2054"/>
              <a:gd name="T86" fmla="*/ 2446 w 4816"/>
              <a:gd name="T87" fmla="*/ 1372 h 2054"/>
              <a:gd name="T88" fmla="*/ 2070 w 4816"/>
              <a:gd name="T89" fmla="*/ 1440 h 2054"/>
              <a:gd name="T90" fmla="*/ 2092 w 4816"/>
              <a:gd name="T91" fmla="*/ 1372 h 2054"/>
              <a:gd name="T92" fmla="*/ 2086 w 4816"/>
              <a:gd name="T93" fmla="*/ 650 h 2054"/>
              <a:gd name="T94" fmla="*/ 2770 w 4816"/>
              <a:gd name="T95" fmla="*/ 618 h 2054"/>
              <a:gd name="T96" fmla="*/ 2944 w 4816"/>
              <a:gd name="T97" fmla="*/ 668 h 2054"/>
              <a:gd name="T98" fmla="*/ 3042 w 4816"/>
              <a:gd name="T99" fmla="*/ 794 h 2054"/>
              <a:gd name="T100" fmla="*/ 3048 w 4816"/>
              <a:gd name="T101" fmla="*/ 944 h 2054"/>
              <a:gd name="T102" fmla="*/ 2964 w 4816"/>
              <a:gd name="T103" fmla="*/ 1082 h 2054"/>
              <a:gd name="T104" fmla="*/ 2800 w 4816"/>
              <a:gd name="T105" fmla="*/ 1146 h 2054"/>
              <a:gd name="T106" fmla="*/ 4084 w 4816"/>
              <a:gd name="T107" fmla="*/ 804 h 2054"/>
              <a:gd name="T108" fmla="*/ 3594 w 4816"/>
              <a:gd name="T109" fmla="*/ 784 h 2054"/>
              <a:gd name="T110" fmla="*/ 4020 w 4816"/>
              <a:gd name="T111" fmla="*/ 972 h 2054"/>
              <a:gd name="T112" fmla="*/ 3934 w 4816"/>
              <a:gd name="T113" fmla="*/ 1152 h 2054"/>
              <a:gd name="T114" fmla="*/ 3598 w 4816"/>
              <a:gd name="T115" fmla="*/ 1390 h 2054"/>
              <a:gd name="T116" fmla="*/ 3216 w 4816"/>
              <a:gd name="T117" fmla="*/ 1440 h 2054"/>
              <a:gd name="T118" fmla="*/ 3242 w 4816"/>
              <a:gd name="T119" fmla="*/ 1348 h 2054"/>
              <a:gd name="T120" fmla="*/ 3228 w 4816"/>
              <a:gd name="T121" fmla="*/ 63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6" h="2054">
                <a:moveTo>
                  <a:pt x="2560" y="770"/>
                </a:moveTo>
                <a:lnTo>
                  <a:pt x="2446" y="770"/>
                </a:lnTo>
                <a:lnTo>
                  <a:pt x="2446" y="998"/>
                </a:lnTo>
                <a:lnTo>
                  <a:pt x="2558" y="998"/>
                </a:lnTo>
                <a:lnTo>
                  <a:pt x="2558" y="998"/>
                </a:lnTo>
                <a:lnTo>
                  <a:pt x="2588" y="996"/>
                </a:lnTo>
                <a:lnTo>
                  <a:pt x="2616" y="992"/>
                </a:lnTo>
                <a:lnTo>
                  <a:pt x="2640" y="984"/>
                </a:lnTo>
                <a:lnTo>
                  <a:pt x="2652" y="978"/>
                </a:lnTo>
                <a:lnTo>
                  <a:pt x="2662" y="972"/>
                </a:lnTo>
                <a:lnTo>
                  <a:pt x="2672" y="964"/>
                </a:lnTo>
                <a:lnTo>
                  <a:pt x="2680" y="956"/>
                </a:lnTo>
                <a:lnTo>
                  <a:pt x="2688" y="948"/>
                </a:lnTo>
                <a:lnTo>
                  <a:pt x="2694" y="936"/>
                </a:lnTo>
                <a:lnTo>
                  <a:pt x="2700" y="926"/>
                </a:lnTo>
                <a:lnTo>
                  <a:pt x="2702" y="912"/>
                </a:lnTo>
                <a:lnTo>
                  <a:pt x="2706" y="898"/>
                </a:lnTo>
                <a:lnTo>
                  <a:pt x="2706" y="884"/>
                </a:lnTo>
                <a:lnTo>
                  <a:pt x="2706" y="884"/>
                </a:lnTo>
                <a:lnTo>
                  <a:pt x="2706" y="868"/>
                </a:lnTo>
                <a:lnTo>
                  <a:pt x="2702" y="856"/>
                </a:lnTo>
                <a:lnTo>
                  <a:pt x="2700" y="842"/>
                </a:lnTo>
                <a:lnTo>
                  <a:pt x="2694" y="832"/>
                </a:lnTo>
                <a:lnTo>
                  <a:pt x="2688" y="822"/>
                </a:lnTo>
                <a:lnTo>
                  <a:pt x="2680" y="812"/>
                </a:lnTo>
                <a:lnTo>
                  <a:pt x="2672" y="804"/>
                </a:lnTo>
                <a:lnTo>
                  <a:pt x="2662" y="796"/>
                </a:lnTo>
                <a:lnTo>
                  <a:pt x="2652" y="790"/>
                </a:lnTo>
                <a:lnTo>
                  <a:pt x="2642" y="784"/>
                </a:lnTo>
                <a:lnTo>
                  <a:pt x="2616" y="776"/>
                </a:lnTo>
                <a:lnTo>
                  <a:pt x="2590" y="772"/>
                </a:lnTo>
                <a:lnTo>
                  <a:pt x="2560" y="770"/>
                </a:lnTo>
                <a:lnTo>
                  <a:pt x="2560" y="770"/>
                </a:lnTo>
                <a:close/>
                <a:moveTo>
                  <a:pt x="3788" y="0"/>
                </a:moveTo>
                <a:lnTo>
                  <a:pt x="3788" y="0"/>
                </a:lnTo>
                <a:lnTo>
                  <a:pt x="3726" y="2"/>
                </a:lnTo>
                <a:lnTo>
                  <a:pt x="3664" y="8"/>
                </a:lnTo>
                <a:lnTo>
                  <a:pt x="3604" y="16"/>
                </a:lnTo>
                <a:lnTo>
                  <a:pt x="3544" y="30"/>
                </a:lnTo>
                <a:lnTo>
                  <a:pt x="3486" y="46"/>
                </a:lnTo>
                <a:lnTo>
                  <a:pt x="3428" y="66"/>
                </a:lnTo>
                <a:lnTo>
                  <a:pt x="3374" y="88"/>
                </a:lnTo>
                <a:lnTo>
                  <a:pt x="3320" y="114"/>
                </a:lnTo>
                <a:lnTo>
                  <a:pt x="3268" y="142"/>
                </a:lnTo>
                <a:lnTo>
                  <a:pt x="3218" y="174"/>
                </a:lnTo>
                <a:lnTo>
                  <a:pt x="3170" y="208"/>
                </a:lnTo>
                <a:lnTo>
                  <a:pt x="3124" y="244"/>
                </a:lnTo>
                <a:lnTo>
                  <a:pt x="3082" y="284"/>
                </a:lnTo>
                <a:lnTo>
                  <a:pt x="3040" y="326"/>
                </a:lnTo>
                <a:lnTo>
                  <a:pt x="3000" y="370"/>
                </a:lnTo>
                <a:lnTo>
                  <a:pt x="2964" y="416"/>
                </a:lnTo>
                <a:lnTo>
                  <a:pt x="2964" y="416"/>
                </a:lnTo>
                <a:lnTo>
                  <a:pt x="2928" y="370"/>
                </a:lnTo>
                <a:lnTo>
                  <a:pt x="2890" y="326"/>
                </a:lnTo>
                <a:lnTo>
                  <a:pt x="2848" y="284"/>
                </a:lnTo>
                <a:lnTo>
                  <a:pt x="2804" y="244"/>
                </a:lnTo>
                <a:lnTo>
                  <a:pt x="2758" y="208"/>
                </a:lnTo>
                <a:lnTo>
                  <a:pt x="2710" y="174"/>
                </a:lnTo>
                <a:lnTo>
                  <a:pt x="2660" y="142"/>
                </a:lnTo>
                <a:lnTo>
                  <a:pt x="2608" y="114"/>
                </a:lnTo>
                <a:lnTo>
                  <a:pt x="2554" y="88"/>
                </a:lnTo>
                <a:lnTo>
                  <a:pt x="2500" y="66"/>
                </a:lnTo>
                <a:lnTo>
                  <a:pt x="2442" y="46"/>
                </a:lnTo>
                <a:lnTo>
                  <a:pt x="2384" y="30"/>
                </a:lnTo>
                <a:lnTo>
                  <a:pt x="2326" y="16"/>
                </a:lnTo>
                <a:lnTo>
                  <a:pt x="2264" y="8"/>
                </a:lnTo>
                <a:lnTo>
                  <a:pt x="2204" y="2"/>
                </a:lnTo>
                <a:lnTo>
                  <a:pt x="2140" y="0"/>
                </a:lnTo>
                <a:lnTo>
                  <a:pt x="2140" y="0"/>
                </a:lnTo>
                <a:lnTo>
                  <a:pt x="2078" y="2"/>
                </a:lnTo>
                <a:lnTo>
                  <a:pt x="2016" y="8"/>
                </a:lnTo>
                <a:lnTo>
                  <a:pt x="1954" y="16"/>
                </a:lnTo>
                <a:lnTo>
                  <a:pt x="1896" y="30"/>
                </a:lnTo>
                <a:lnTo>
                  <a:pt x="1838" y="46"/>
                </a:lnTo>
                <a:lnTo>
                  <a:pt x="1780" y="66"/>
                </a:lnTo>
                <a:lnTo>
                  <a:pt x="1726" y="88"/>
                </a:lnTo>
                <a:lnTo>
                  <a:pt x="1672" y="114"/>
                </a:lnTo>
                <a:lnTo>
                  <a:pt x="1620" y="142"/>
                </a:lnTo>
                <a:lnTo>
                  <a:pt x="1570" y="174"/>
                </a:lnTo>
                <a:lnTo>
                  <a:pt x="1522" y="208"/>
                </a:lnTo>
                <a:lnTo>
                  <a:pt x="1476" y="244"/>
                </a:lnTo>
                <a:lnTo>
                  <a:pt x="1432" y="284"/>
                </a:lnTo>
                <a:lnTo>
                  <a:pt x="1392" y="326"/>
                </a:lnTo>
                <a:lnTo>
                  <a:pt x="1352" y="370"/>
                </a:lnTo>
                <a:lnTo>
                  <a:pt x="1316" y="416"/>
                </a:lnTo>
                <a:lnTo>
                  <a:pt x="1316" y="38"/>
                </a:lnTo>
                <a:lnTo>
                  <a:pt x="0" y="38"/>
                </a:lnTo>
                <a:lnTo>
                  <a:pt x="0" y="616"/>
                </a:lnTo>
                <a:lnTo>
                  <a:pt x="262" y="616"/>
                </a:lnTo>
                <a:lnTo>
                  <a:pt x="262" y="2016"/>
                </a:lnTo>
                <a:lnTo>
                  <a:pt x="1316" y="2016"/>
                </a:lnTo>
                <a:lnTo>
                  <a:pt x="1316" y="1640"/>
                </a:lnTo>
                <a:lnTo>
                  <a:pt x="1316" y="1640"/>
                </a:lnTo>
                <a:lnTo>
                  <a:pt x="1352" y="1686"/>
                </a:lnTo>
                <a:lnTo>
                  <a:pt x="1392" y="1730"/>
                </a:lnTo>
                <a:lnTo>
                  <a:pt x="1432" y="1772"/>
                </a:lnTo>
                <a:lnTo>
                  <a:pt x="1476" y="1810"/>
                </a:lnTo>
                <a:lnTo>
                  <a:pt x="1522" y="1848"/>
                </a:lnTo>
                <a:lnTo>
                  <a:pt x="1570" y="1882"/>
                </a:lnTo>
                <a:lnTo>
                  <a:pt x="1620" y="1914"/>
                </a:lnTo>
                <a:lnTo>
                  <a:pt x="1672" y="1942"/>
                </a:lnTo>
                <a:lnTo>
                  <a:pt x="1726" y="1968"/>
                </a:lnTo>
                <a:lnTo>
                  <a:pt x="1780" y="1990"/>
                </a:lnTo>
                <a:lnTo>
                  <a:pt x="1838" y="2008"/>
                </a:lnTo>
                <a:lnTo>
                  <a:pt x="1896" y="2024"/>
                </a:lnTo>
                <a:lnTo>
                  <a:pt x="1954" y="2038"/>
                </a:lnTo>
                <a:lnTo>
                  <a:pt x="2016" y="2046"/>
                </a:lnTo>
                <a:lnTo>
                  <a:pt x="2078" y="2052"/>
                </a:lnTo>
                <a:lnTo>
                  <a:pt x="2140" y="2054"/>
                </a:lnTo>
                <a:lnTo>
                  <a:pt x="2140" y="2054"/>
                </a:lnTo>
                <a:lnTo>
                  <a:pt x="2204" y="2052"/>
                </a:lnTo>
                <a:lnTo>
                  <a:pt x="2264" y="2046"/>
                </a:lnTo>
                <a:lnTo>
                  <a:pt x="2326" y="2038"/>
                </a:lnTo>
                <a:lnTo>
                  <a:pt x="2384" y="2024"/>
                </a:lnTo>
                <a:lnTo>
                  <a:pt x="2442" y="2008"/>
                </a:lnTo>
                <a:lnTo>
                  <a:pt x="2500" y="1990"/>
                </a:lnTo>
                <a:lnTo>
                  <a:pt x="2554" y="1968"/>
                </a:lnTo>
                <a:lnTo>
                  <a:pt x="2608" y="1942"/>
                </a:lnTo>
                <a:lnTo>
                  <a:pt x="2660" y="1914"/>
                </a:lnTo>
                <a:lnTo>
                  <a:pt x="2710" y="1882"/>
                </a:lnTo>
                <a:lnTo>
                  <a:pt x="2758" y="1848"/>
                </a:lnTo>
                <a:lnTo>
                  <a:pt x="2804" y="1810"/>
                </a:lnTo>
                <a:lnTo>
                  <a:pt x="2848" y="1772"/>
                </a:lnTo>
                <a:lnTo>
                  <a:pt x="2890" y="1730"/>
                </a:lnTo>
                <a:lnTo>
                  <a:pt x="2928" y="1686"/>
                </a:lnTo>
                <a:lnTo>
                  <a:pt x="2964" y="1640"/>
                </a:lnTo>
                <a:lnTo>
                  <a:pt x="2964" y="1640"/>
                </a:lnTo>
                <a:lnTo>
                  <a:pt x="3000" y="1686"/>
                </a:lnTo>
                <a:lnTo>
                  <a:pt x="3040" y="1730"/>
                </a:lnTo>
                <a:lnTo>
                  <a:pt x="3082" y="1772"/>
                </a:lnTo>
                <a:lnTo>
                  <a:pt x="3124" y="1810"/>
                </a:lnTo>
                <a:lnTo>
                  <a:pt x="3170" y="1848"/>
                </a:lnTo>
                <a:lnTo>
                  <a:pt x="3218" y="1882"/>
                </a:lnTo>
                <a:lnTo>
                  <a:pt x="3268" y="1914"/>
                </a:lnTo>
                <a:lnTo>
                  <a:pt x="3320" y="1942"/>
                </a:lnTo>
                <a:lnTo>
                  <a:pt x="3374" y="1968"/>
                </a:lnTo>
                <a:lnTo>
                  <a:pt x="3428" y="1990"/>
                </a:lnTo>
                <a:lnTo>
                  <a:pt x="3486" y="2008"/>
                </a:lnTo>
                <a:lnTo>
                  <a:pt x="3544" y="2024"/>
                </a:lnTo>
                <a:lnTo>
                  <a:pt x="3604" y="2038"/>
                </a:lnTo>
                <a:lnTo>
                  <a:pt x="3664" y="2046"/>
                </a:lnTo>
                <a:lnTo>
                  <a:pt x="3726" y="2052"/>
                </a:lnTo>
                <a:lnTo>
                  <a:pt x="3788" y="2054"/>
                </a:lnTo>
                <a:lnTo>
                  <a:pt x="3788" y="2054"/>
                </a:lnTo>
                <a:lnTo>
                  <a:pt x="3842" y="2052"/>
                </a:lnTo>
                <a:lnTo>
                  <a:pt x="3894" y="2048"/>
                </a:lnTo>
                <a:lnTo>
                  <a:pt x="3946" y="2042"/>
                </a:lnTo>
                <a:lnTo>
                  <a:pt x="3996" y="2034"/>
                </a:lnTo>
                <a:lnTo>
                  <a:pt x="4046" y="2022"/>
                </a:lnTo>
                <a:lnTo>
                  <a:pt x="4094" y="2008"/>
                </a:lnTo>
                <a:lnTo>
                  <a:pt x="4142" y="1992"/>
                </a:lnTo>
                <a:lnTo>
                  <a:pt x="4188" y="1974"/>
                </a:lnTo>
                <a:lnTo>
                  <a:pt x="4234" y="1954"/>
                </a:lnTo>
                <a:lnTo>
                  <a:pt x="4278" y="1930"/>
                </a:lnTo>
                <a:lnTo>
                  <a:pt x="4322" y="1906"/>
                </a:lnTo>
                <a:lnTo>
                  <a:pt x="4364" y="1878"/>
                </a:lnTo>
                <a:lnTo>
                  <a:pt x="4404" y="1850"/>
                </a:lnTo>
                <a:lnTo>
                  <a:pt x="4442" y="1820"/>
                </a:lnTo>
                <a:lnTo>
                  <a:pt x="4480" y="1788"/>
                </a:lnTo>
                <a:lnTo>
                  <a:pt x="4516" y="1754"/>
                </a:lnTo>
                <a:lnTo>
                  <a:pt x="4550" y="1718"/>
                </a:lnTo>
                <a:lnTo>
                  <a:pt x="4582" y="1680"/>
                </a:lnTo>
                <a:lnTo>
                  <a:pt x="4612" y="1642"/>
                </a:lnTo>
                <a:lnTo>
                  <a:pt x="4640" y="1602"/>
                </a:lnTo>
                <a:lnTo>
                  <a:pt x="4668" y="1560"/>
                </a:lnTo>
                <a:lnTo>
                  <a:pt x="4692" y="1518"/>
                </a:lnTo>
                <a:lnTo>
                  <a:pt x="4716" y="1472"/>
                </a:lnTo>
                <a:lnTo>
                  <a:pt x="4736" y="1428"/>
                </a:lnTo>
                <a:lnTo>
                  <a:pt x="4754" y="1380"/>
                </a:lnTo>
                <a:lnTo>
                  <a:pt x="4770" y="1334"/>
                </a:lnTo>
                <a:lnTo>
                  <a:pt x="4784" y="1284"/>
                </a:lnTo>
                <a:lnTo>
                  <a:pt x="4796" y="1234"/>
                </a:lnTo>
                <a:lnTo>
                  <a:pt x="4804" y="1184"/>
                </a:lnTo>
                <a:lnTo>
                  <a:pt x="4812" y="1132"/>
                </a:lnTo>
                <a:lnTo>
                  <a:pt x="4816" y="1080"/>
                </a:lnTo>
                <a:lnTo>
                  <a:pt x="4816" y="1028"/>
                </a:lnTo>
                <a:lnTo>
                  <a:pt x="4816" y="1028"/>
                </a:lnTo>
                <a:lnTo>
                  <a:pt x="4816" y="976"/>
                </a:lnTo>
                <a:lnTo>
                  <a:pt x="4812" y="922"/>
                </a:lnTo>
                <a:lnTo>
                  <a:pt x="4804" y="872"/>
                </a:lnTo>
                <a:lnTo>
                  <a:pt x="4796" y="820"/>
                </a:lnTo>
                <a:lnTo>
                  <a:pt x="4784" y="772"/>
                </a:lnTo>
                <a:lnTo>
                  <a:pt x="4770" y="722"/>
                </a:lnTo>
                <a:lnTo>
                  <a:pt x="4754" y="674"/>
                </a:lnTo>
                <a:lnTo>
                  <a:pt x="4736" y="628"/>
                </a:lnTo>
                <a:lnTo>
                  <a:pt x="4716" y="582"/>
                </a:lnTo>
                <a:lnTo>
                  <a:pt x="4692" y="538"/>
                </a:lnTo>
                <a:lnTo>
                  <a:pt x="4668" y="496"/>
                </a:lnTo>
                <a:lnTo>
                  <a:pt x="4640" y="454"/>
                </a:lnTo>
                <a:lnTo>
                  <a:pt x="4612" y="414"/>
                </a:lnTo>
                <a:lnTo>
                  <a:pt x="4582" y="374"/>
                </a:lnTo>
                <a:lnTo>
                  <a:pt x="4550" y="338"/>
                </a:lnTo>
                <a:lnTo>
                  <a:pt x="4516" y="302"/>
                </a:lnTo>
                <a:lnTo>
                  <a:pt x="4480" y="268"/>
                </a:lnTo>
                <a:lnTo>
                  <a:pt x="4442" y="236"/>
                </a:lnTo>
                <a:lnTo>
                  <a:pt x="4404" y="204"/>
                </a:lnTo>
                <a:lnTo>
                  <a:pt x="4364" y="176"/>
                </a:lnTo>
                <a:lnTo>
                  <a:pt x="4322" y="150"/>
                </a:lnTo>
                <a:lnTo>
                  <a:pt x="4278" y="124"/>
                </a:lnTo>
                <a:lnTo>
                  <a:pt x="4234" y="102"/>
                </a:lnTo>
                <a:lnTo>
                  <a:pt x="4188" y="80"/>
                </a:lnTo>
                <a:lnTo>
                  <a:pt x="4142" y="62"/>
                </a:lnTo>
                <a:lnTo>
                  <a:pt x="4094" y="46"/>
                </a:lnTo>
                <a:lnTo>
                  <a:pt x="4046" y="32"/>
                </a:lnTo>
                <a:lnTo>
                  <a:pt x="3996" y="20"/>
                </a:lnTo>
                <a:lnTo>
                  <a:pt x="3946" y="12"/>
                </a:lnTo>
                <a:lnTo>
                  <a:pt x="3894" y="6"/>
                </a:lnTo>
                <a:lnTo>
                  <a:pt x="3842" y="2"/>
                </a:lnTo>
                <a:lnTo>
                  <a:pt x="3788" y="0"/>
                </a:lnTo>
                <a:lnTo>
                  <a:pt x="3788" y="0"/>
                </a:lnTo>
                <a:close/>
                <a:moveTo>
                  <a:pt x="1830" y="706"/>
                </a:moveTo>
                <a:lnTo>
                  <a:pt x="1506" y="1110"/>
                </a:lnTo>
                <a:lnTo>
                  <a:pt x="1506" y="1348"/>
                </a:lnTo>
                <a:lnTo>
                  <a:pt x="1506" y="1348"/>
                </a:lnTo>
                <a:lnTo>
                  <a:pt x="1506" y="1372"/>
                </a:lnTo>
                <a:lnTo>
                  <a:pt x="1510" y="1390"/>
                </a:lnTo>
                <a:lnTo>
                  <a:pt x="1514" y="1406"/>
                </a:lnTo>
                <a:lnTo>
                  <a:pt x="1518" y="1418"/>
                </a:lnTo>
                <a:lnTo>
                  <a:pt x="1526" y="1436"/>
                </a:lnTo>
                <a:lnTo>
                  <a:pt x="1530" y="1440"/>
                </a:lnTo>
                <a:lnTo>
                  <a:pt x="1130" y="1440"/>
                </a:lnTo>
                <a:lnTo>
                  <a:pt x="1130" y="1440"/>
                </a:lnTo>
                <a:lnTo>
                  <a:pt x="1134" y="1436"/>
                </a:lnTo>
                <a:lnTo>
                  <a:pt x="1142" y="1418"/>
                </a:lnTo>
                <a:lnTo>
                  <a:pt x="1146" y="1406"/>
                </a:lnTo>
                <a:lnTo>
                  <a:pt x="1152" y="1390"/>
                </a:lnTo>
                <a:lnTo>
                  <a:pt x="1154" y="1372"/>
                </a:lnTo>
                <a:lnTo>
                  <a:pt x="1156" y="1348"/>
                </a:lnTo>
                <a:lnTo>
                  <a:pt x="1156" y="1110"/>
                </a:lnTo>
                <a:lnTo>
                  <a:pt x="834" y="708"/>
                </a:lnTo>
                <a:lnTo>
                  <a:pt x="834" y="708"/>
                </a:lnTo>
                <a:lnTo>
                  <a:pt x="814" y="684"/>
                </a:lnTo>
                <a:lnTo>
                  <a:pt x="794" y="664"/>
                </a:lnTo>
                <a:lnTo>
                  <a:pt x="776" y="648"/>
                </a:lnTo>
                <a:lnTo>
                  <a:pt x="762" y="636"/>
                </a:lnTo>
                <a:lnTo>
                  <a:pt x="740" y="620"/>
                </a:lnTo>
                <a:lnTo>
                  <a:pt x="732" y="616"/>
                </a:lnTo>
                <a:lnTo>
                  <a:pt x="1138" y="616"/>
                </a:lnTo>
                <a:lnTo>
                  <a:pt x="1138" y="616"/>
                </a:lnTo>
                <a:lnTo>
                  <a:pt x="1150" y="644"/>
                </a:lnTo>
                <a:lnTo>
                  <a:pt x="1168" y="678"/>
                </a:lnTo>
                <a:lnTo>
                  <a:pt x="1194" y="722"/>
                </a:lnTo>
                <a:lnTo>
                  <a:pt x="1328" y="930"/>
                </a:lnTo>
                <a:lnTo>
                  <a:pt x="1332" y="930"/>
                </a:lnTo>
                <a:lnTo>
                  <a:pt x="1468" y="722"/>
                </a:lnTo>
                <a:lnTo>
                  <a:pt x="1468" y="722"/>
                </a:lnTo>
                <a:lnTo>
                  <a:pt x="1494" y="678"/>
                </a:lnTo>
                <a:lnTo>
                  <a:pt x="1512" y="644"/>
                </a:lnTo>
                <a:lnTo>
                  <a:pt x="1522" y="624"/>
                </a:lnTo>
                <a:lnTo>
                  <a:pt x="1524" y="616"/>
                </a:lnTo>
                <a:lnTo>
                  <a:pt x="1932" y="616"/>
                </a:lnTo>
                <a:lnTo>
                  <a:pt x="1932" y="616"/>
                </a:lnTo>
                <a:lnTo>
                  <a:pt x="1924" y="620"/>
                </a:lnTo>
                <a:lnTo>
                  <a:pt x="1902" y="634"/>
                </a:lnTo>
                <a:lnTo>
                  <a:pt x="1888" y="646"/>
                </a:lnTo>
                <a:lnTo>
                  <a:pt x="1870" y="662"/>
                </a:lnTo>
                <a:lnTo>
                  <a:pt x="1850" y="682"/>
                </a:lnTo>
                <a:lnTo>
                  <a:pt x="1830" y="706"/>
                </a:lnTo>
                <a:lnTo>
                  <a:pt x="1830" y="706"/>
                </a:lnTo>
                <a:close/>
                <a:moveTo>
                  <a:pt x="2734" y="1150"/>
                </a:moveTo>
                <a:lnTo>
                  <a:pt x="2444" y="1150"/>
                </a:lnTo>
                <a:lnTo>
                  <a:pt x="2444" y="1348"/>
                </a:lnTo>
                <a:lnTo>
                  <a:pt x="2444" y="1348"/>
                </a:lnTo>
                <a:lnTo>
                  <a:pt x="2446" y="1372"/>
                </a:lnTo>
                <a:lnTo>
                  <a:pt x="2448" y="1390"/>
                </a:lnTo>
                <a:lnTo>
                  <a:pt x="2452" y="1406"/>
                </a:lnTo>
                <a:lnTo>
                  <a:pt x="2456" y="1418"/>
                </a:lnTo>
                <a:lnTo>
                  <a:pt x="2464" y="1436"/>
                </a:lnTo>
                <a:lnTo>
                  <a:pt x="2468" y="1440"/>
                </a:lnTo>
                <a:lnTo>
                  <a:pt x="2070" y="1440"/>
                </a:lnTo>
                <a:lnTo>
                  <a:pt x="2070" y="1440"/>
                </a:lnTo>
                <a:lnTo>
                  <a:pt x="2074" y="1436"/>
                </a:lnTo>
                <a:lnTo>
                  <a:pt x="2082" y="1420"/>
                </a:lnTo>
                <a:lnTo>
                  <a:pt x="2086" y="1406"/>
                </a:lnTo>
                <a:lnTo>
                  <a:pt x="2088" y="1390"/>
                </a:lnTo>
                <a:lnTo>
                  <a:pt x="2092" y="1372"/>
                </a:lnTo>
                <a:lnTo>
                  <a:pt x="2092" y="1348"/>
                </a:lnTo>
                <a:lnTo>
                  <a:pt x="2092" y="706"/>
                </a:lnTo>
                <a:lnTo>
                  <a:pt x="2092" y="706"/>
                </a:lnTo>
                <a:lnTo>
                  <a:pt x="2092" y="686"/>
                </a:lnTo>
                <a:lnTo>
                  <a:pt x="2088" y="666"/>
                </a:lnTo>
                <a:lnTo>
                  <a:pt x="2086" y="650"/>
                </a:lnTo>
                <a:lnTo>
                  <a:pt x="2082" y="638"/>
                </a:lnTo>
                <a:lnTo>
                  <a:pt x="2074" y="622"/>
                </a:lnTo>
                <a:lnTo>
                  <a:pt x="2070" y="616"/>
                </a:lnTo>
                <a:lnTo>
                  <a:pt x="2734" y="616"/>
                </a:lnTo>
                <a:lnTo>
                  <a:pt x="2734" y="616"/>
                </a:lnTo>
                <a:lnTo>
                  <a:pt x="2770" y="618"/>
                </a:lnTo>
                <a:lnTo>
                  <a:pt x="2802" y="620"/>
                </a:lnTo>
                <a:lnTo>
                  <a:pt x="2834" y="626"/>
                </a:lnTo>
                <a:lnTo>
                  <a:pt x="2864" y="634"/>
                </a:lnTo>
                <a:lnTo>
                  <a:pt x="2894" y="644"/>
                </a:lnTo>
                <a:lnTo>
                  <a:pt x="2920" y="656"/>
                </a:lnTo>
                <a:lnTo>
                  <a:pt x="2944" y="668"/>
                </a:lnTo>
                <a:lnTo>
                  <a:pt x="2966" y="684"/>
                </a:lnTo>
                <a:lnTo>
                  <a:pt x="2986" y="702"/>
                </a:lnTo>
                <a:lnTo>
                  <a:pt x="3004" y="722"/>
                </a:lnTo>
                <a:lnTo>
                  <a:pt x="3020" y="744"/>
                </a:lnTo>
                <a:lnTo>
                  <a:pt x="3032" y="768"/>
                </a:lnTo>
                <a:lnTo>
                  <a:pt x="3042" y="794"/>
                </a:lnTo>
                <a:lnTo>
                  <a:pt x="3050" y="822"/>
                </a:lnTo>
                <a:lnTo>
                  <a:pt x="3054" y="852"/>
                </a:lnTo>
                <a:lnTo>
                  <a:pt x="3056" y="884"/>
                </a:lnTo>
                <a:lnTo>
                  <a:pt x="3056" y="884"/>
                </a:lnTo>
                <a:lnTo>
                  <a:pt x="3054" y="916"/>
                </a:lnTo>
                <a:lnTo>
                  <a:pt x="3048" y="944"/>
                </a:lnTo>
                <a:lnTo>
                  <a:pt x="3042" y="972"/>
                </a:lnTo>
                <a:lnTo>
                  <a:pt x="3030" y="998"/>
                </a:lnTo>
                <a:lnTo>
                  <a:pt x="3018" y="1022"/>
                </a:lnTo>
                <a:lnTo>
                  <a:pt x="3002" y="1044"/>
                </a:lnTo>
                <a:lnTo>
                  <a:pt x="2984" y="1064"/>
                </a:lnTo>
                <a:lnTo>
                  <a:pt x="2964" y="1082"/>
                </a:lnTo>
                <a:lnTo>
                  <a:pt x="2942" y="1098"/>
                </a:lnTo>
                <a:lnTo>
                  <a:pt x="2916" y="1112"/>
                </a:lnTo>
                <a:lnTo>
                  <a:pt x="2890" y="1124"/>
                </a:lnTo>
                <a:lnTo>
                  <a:pt x="2862" y="1134"/>
                </a:lnTo>
                <a:lnTo>
                  <a:pt x="2832" y="1140"/>
                </a:lnTo>
                <a:lnTo>
                  <a:pt x="2800" y="1146"/>
                </a:lnTo>
                <a:lnTo>
                  <a:pt x="2768" y="1150"/>
                </a:lnTo>
                <a:lnTo>
                  <a:pt x="2734" y="1150"/>
                </a:lnTo>
                <a:lnTo>
                  <a:pt x="2734" y="1150"/>
                </a:lnTo>
                <a:close/>
                <a:moveTo>
                  <a:pt x="4092" y="808"/>
                </a:moveTo>
                <a:lnTo>
                  <a:pt x="4092" y="808"/>
                </a:lnTo>
                <a:lnTo>
                  <a:pt x="4084" y="804"/>
                </a:lnTo>
                <a:lnTo>
                  <a:pt x="4066" y="796"/>
                </a:lnTo>
                <a:lnTo>
                  <a:pt x="4052" y="792"/>
                </a:lnTo>
                <a:lnTo>
                  <a:pt x="4034" y="788"/>
                </a:lnTo>
                <a:lnTo>
                  <a:pt x="4014" y="786"/>
                </a:lnTo>
                <a:lnTo>
                  <a:pt x="3992" y="784"/>
                </a:lnTo>
                <a:lnTo>
                  <a:pt x="3594" y="784"/>
                </a:lnTo>
                <a:lnTo>
                  <a:pt x="3594" y="984"/>
                </a:lnTo>
                <a:lnTo>
                  <a:pt x="3914" y="984"/>
                </a:lnTo>
                <a:lnTo>
                  <a:pt x="3914" y="984"/>
                </a:lnTo>
                <a:lnTo>
                  <a:pt x="3956" y="982"/>
                </a:lnTo>
                <a:lnTo>
                  <a:pt x="3990" y="978"/>
                </a:lnTo>
                <a:lnTo>
                  <a:pt x="4020" y="972"/>
                </a:lnTo>
                <a:lnTo>
                  <a:pt x="4020" y="1168"/>
                </a:lnTo>
                <a:lnTo>
                  <a:pt x="4020" y="1168"/>
                </a:lnTo>
                <a:lnTo>
                  <a:pt x="4012" y="1166"/>
                </a:lnTo>
                <a:lnTo>
                  <a:pt x="3990" y="1160"/>
                </a:lnTo>
                <a:lnTo>
                  <a:pt x="3956" y="1154"/>
                </a:lnTo>
                <a:lnTo>
                  <a:pt x="3934" y="1152"/>
                </a:lnTo>
                <a:lnTo>
                  <a:pt x="3914" y="1150"/>
                </a:lnTo>
                <a:lnTo>
                  <a:pt x="3594" y="1150"/>
                </a:lnTo>
                <a:lnTo>
                  <a:pt x="3594" y="1348"/>
                </a:lnTo>
                <a:lnTo>
                  <a:pt x="3594" y="1348"/>
                </a:lnTo>
                <a:lnTo>
                  <a:pt x="3594" y="1370"/>
                </a:lnTo>
                <a:lnTo>
                  <a:pt x="3598" y="1390"/>
                </a:lnTo>
                <a:lnTo>
                  <a:pt x="3602" y="1406"/>
                </a:lnTo>
                <a:lnTo>
                  <a:pt x="3606" y="1418"/>
                </a:lnTo>
                <a:lnTo>
                  <a:pt x="3614" y="1434"/>
                </a:lnTo>
                <a:lnTo>
                  <a:pt x="3618" y="1440"/>
                </a:lnTo>
                <a:lnTo>
                  <a:pt x="3216" y="1440"/>
                </a:lnTo>
                <a:lnTo>
                  <a:pt x="3216" y="1440"/>
                </a:lnTo>
                <a:lnTo>
                  <a:pt x="3220" y="1434"/>
                </a:lnTo>
                <a:lnTo>
                  <a:pt x="3228" y="1418"/>
                </a:lnTo>
                <a:lnTo>
                  <a:pt x="3234" y="1406"/>
                </a:lnTo>
                <a:lnTo>
                  <a:pt x="3238" y="1390"/>
                </a:lnTo>
                <a:lnTo>
                  <a:pt x="3240" y="1370"/>
                </a:lnTo>
                <a:lnTo>
                  <a:pt x="3242" y="1348"/>
                </a:lnTo>
                <a:lnTo>
                  <a:pt x="3242" y="706"/>
                </a:lnTo>
                <a:lnTo>
                  <a:pt x="3242" y="706"/>
                </a:lnTo>
                <a:lnTo>
                  <a:pt x="3240" y="684"/>
                </a:lnTo>
                <a:lnTo>
                  <a:pt x="3238" y="666"/>
                </a:lnTo>
                <a:lnTo>
                  <a:pt x="3234" y="650"/>
                </a:lnTo>
                <a:lnTo>
                  <a:pt x="3228" y="638"/>
                </a:lnTo>
                <a:lnTo>
                  <a:pt x="3220" y="622"/>
                </a:lnTo>
                <a:lnTo>
                  <a:pt x="3216" y="616"/>
                </a:lnTo>
                <a:lnTo>
                  <a:pt x="4092" y="616"/>
                </a:lnTo>
                <a:lnTo>
                  <a:pt x="4092" y="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4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ÁTULA E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4" name="12 Marcador de texto">
            <a:extLst>
              <a:ext uri="{FF2B5EF4-FFF2-40B4-BE49-F238E27FC236}">
                <a16:creationId xmlns="" xmlns:a16="http://schemas.microsoft.com/office/drawing/2014/main" id="{6BD6B0A9-D9E2-436D-B629-3C1A8639E3DD}"/>
              </a:ext>
            </a:extLst>
          </p:cNvPr>
          <p:cNvSpPr txBox="1">
            <a:spLocks/>
          </p:cNvSpPr>
          <p:nvPr userDrawn="1"/>
        </p:nvSpPr>
        <p:spPr>
          <a:xfrm>
            <a:off x="1369684" y="3507854"/>
            <a:ext cx="42490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ANEXOS</a:t>
            </a:r>
            <a:endParaRPr lang="es-ES" sz="6000" b="0" dirty="0">
              <a:solidFill>
                <a:schemeClr val="bg1"/>
              </a:solidFill>
            </a:endParaRPr>
          </a:p>
        </p:txBody>
      </p:sp>
      <p:sp>
        <p:nvSpPr>
          <p:cNvPr id="56" name="Graphic 25">
            <a:extLst>
              <a:ext uri="{FF2B5EF4-FFF2-40B4-BE49-F238E27FC236}">
                <a16:creationId xmlns="" xmlns:a16="http://schemas.microsoft.com/office/drawing/2014/main" id="{FD687678-80D5-4B96-A640-2EBC26627E0E}"/>
              </a:ext>
            </a:extLst>
          </p:cNvPr>
          <p:cNvSpPr/>
          <p:nvPr userDrawn="1"/>
        </p:nvSpPr>
        <p:spPr>
          <a:xfrm>
            <a:off x="539552" y="3726913"/>
            <a:ext cx="620991" cy="526927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1E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7" name="Freeform 5"/>
          <p:cNvSpPr>
            <a:spLocks noEditPoints="1"/>
          </p:cNvSpPr>
          <p:nvPr userDrawn="1"/>
        </p:nvSpPr>
        <p:spPr bwMode="auto">
          <a:xfrm>
            <a:off x="8436617" y="144719"/>
            <a:ext cx="552254" cy="235534"/>
          </a:xfrm>
          <a:custGeom>
            <a:avLst/>
            <a:gdLst>
              <a:gd name="T0" fmla="*/ 2588 w 4816"/>
              <a:gd name="T1" fmla="*/ 996 h 2054"/>
              <a:gd name="T2" fmla="*/ 2680 w 4816"/>
              <a:gd name="T3" fmla="*/ 956 h 2054"/>
              <a:gd name="T4" fmla="*/ 2706 w 4816"/>
              <a:gd name="T5" fmla="*/ 884 h 2054"/>
              <a:gd name="T6" fmla="*/ 2688 w 4816"/>
              <a:gd name="T7" fmla="*/ 822 h 2054"/>
              <a:gd name="T8" fmla="*/ 2616 w 4816"/>
              <a:gd name="T9" fmla="*/ 776 h 2054"/>
              <a:gd name="T10" fmla="*/ 3726 w 4816"/>
              <a:gd name="T11" fmla="*/ 2 h 2054"/>
              <a:gd name="T12" fmla="*/ 3374 w 4816"/>
              <a:gd name="T13" fmla="*/ 88 h 2054"/>
              <a:gd name="T14" fmla="*/ 3082 w 4816"/>
              <a:gd name="T15" fmla="*/ 284 h 2054"/>
              <a:gd name="T16" fmla="*/ 2890 w 4816"/>
              <a:gd name="T17" fmla="*/ 326 h 2054"/>
              <a:gd name="T18" fmla="*/ 2608 w 4816"/>
              <a:gd name="T19" fmla="*/ 114 h 2054"/>
              <a:gd name="T20" fmla="*/ 2264 w 4816"/>
              <a:gd name="T21" fmla="*/ 8 h 2054"/>
              <a:gd name="T22" fmla="*/ 1954 w 4816"/>
              <a:gd name="T23" fmla="*/ 16 h 2054"/>
              <a:gd name="T24" fmla="*/ 1620 w 4816"/>
              <a:gd name="T25" fmla="*/ 142 h 2054"/>
              <a:gd name="T26" fmla="*/ 1352 w 4816"/>
              <a:gd name="T27" fmla="*/ 370 h 2054"/>
              <a:gd name="T28" fmla="*/ 262 w 4816"/>
              <a:gd name="T29" fmla="*/ 2016 h 2054"/>
              <a:gd name="T30" fmla="*/ 1432 w 4816"/>
              <a:gd name="T31" fmla="*/ 1772 h 2054"/>
              <a:gd name="T32" fmla="*/ 1726 w 4816"/>
              <a:gd name="T33" fmla="*/ 1968 h 2054"/>
              <a:gd name="T34" fmla="*/ 2078 w 4816"/>
              <a:gd name="T35" fmla="*/ 2052 h 2054"/>
              <a:gd name="T36" fmla="*/ 2384 w 4816"/>
              <a:gd name="T37" fmla="*/ 2024 h 2054"/>
              <a:gd name="T38" fmla="*/ 2710 w 4816"/>
              <a:gd name="T39" fmla="*/ 1882 h 2054"/>
              <a:gd name="T40" fmla="*/ 2964 w 4816"/>
              <a:gd name="T41" fmla="*/ 1640 h 2054"/>
              <a:gd name="T42" fmla="*/ 3170 w 4816"/>
              <a:gd name="T43" fmla="*/ 1848 h 2054"/>
              <a:gd name="T44" fmla="*/ 3486 w 4816"/>
              <a:gd name="T45" fmla="*/ 2008 h 2054"/>
              <a:gd name="T46" fmla="*/ 3788 w 4816"/>
              <a:gd name="T47" fmla="*/ 2054 h 2054"/>
              <a:gd name="T48" fmla="*/ 4094 w 4816"/>
              <a:gd name="T49" fmla="*/ 2008 h 2054"/>
              <a:gd name="T50" fmla="*/ 4364 w 4816"/>
              <a:gd name="T51" fmla="*/ 1878 h 2054"/>
              <a:gd name="T52" fmla="*/ 4582 w 4816"/>
              <a:gd name="T53" fmla="*/ 1680 h 2054"/>
              <a:gd name="T54" fmla="*/ 4736 w 4816"/>
              <a:gd name="T55" fmla="*/ 1428 h 2054"/>
              <a:gd name="T56" fmla="*/ 4812 w 4816"/>
              <a:gd name="T57" fmla="*/ 1132 h 2054"/>
              <a:gd name="T58" fmla="*/ 4804 w 4816"/>
              <a:gd name="T59" fmla="*/ 872 h 2054"/>
              <a:gd name="T60" fmla="*/ 4716 w 4816"/>
              <a:gd name="T61" fmla="*/ 582 h 2054"/>
              <a:gd name="T62" fmla="*/ 4550 w 4816"/>
              <a:gd name="T63" fmla="*/ 338 h 2054"/>
              <a:gd name="T64" fmla="*/ 4322 w 4816"/>
              <a:gd name="T65" fmla="*/ 150 h 2054"/>
              <a:gd name="T66" fmla="*/ 4046 w 4816"/>
              <a:gd name="T67" fmla="*/ 32 h 2054"/>
              <a:gd name="T68" fmla="*/ 3788 w 4816"/>
              <a:gd name="T69" fmla="*/ 0 h 2054"/>
              <a:gd name="T70" fmla="*/ 1510 w 4816"/>
              <a:gd name="T71" fmla="*/ 1390 h 2054"/>
              <a:gd name="T72" fmla="*/ 1130 w 4816"/>
              <a:gd name="T73" fmla="*/ 1440 h 2054"/>
              <a:gd name="T74" fmla="*/ 1156 w 4816"/>
              <a:gd name="T75" fmla="*/ 1348 h 2054"/>
              <a:gd name="T76" fmla="*/ 776 w 4816"/>
              <a:gd name="T77" fmla="*/ 648 h 2054"/>
              <a:gd name="T78" fmla="*/ 1150 w 4816"/>
              <a:gd name="T79" fmla="*/ 644 h 2054"/>
              <a:gd name="T80" fmla="*/ 1468 w 4816"/>
              <a:gd name="T81" fmla="*/ 722 h 2054"/>
              <a:gd name="T82" fmla="*/ 1932 w 4816"/>
              <a:gd name="T83" fmla="*/ 616 h 2054"/>
              <a:gd name="T84" fmla="*/ 1830 w 4816"/>
              <a:gd name="T85" fmla="*/ 706 h 2054"/>
              <a:gd name="T86" fmla="*/ 2446 w 4816"/>
              <a:gd name="T87" fmla="*/ 1372 h 2054"/>
              <a:gd name="T88" fmla="*/ 2070 w 4816"/>
              <a:gd name="T89" fmla="*/ 1440 h 2054"/>
              <a:gd name="T90" fmla="*/ 2092 w 4816"/>
              <a:gd name="T91" fmla="*/ 1372 h 2054"/>
              <a:gd name="T92" fmla="*/ 2086 w 4816"/>
              <a:gd name="T93" fmla="*/ 650 h 2054"/>
              <a:gd name="T94" fmla="*/ 2770 w 4816"/>
              <a:gd name="T95" fmla="*/ 618 h 2054"/>
              <a:gd name="T96" fmla="*/ 2944 w 4816"/>
              <a:gd name="T97" fmla="*/ 668 h 2054"/>
              <a:gd name="T98" fmla="*/ 3042 w 4816"/>
              <a:gd name="T99" fmla="*/ 794 h 2054"/>
              <a:gd name="T100" fmla="*/ 3048 w 4816"/>
              <a:gd name="T101" fmla="*/ 944 h 2054"/>
              <a:gd name="T102" fmla="*/ 2964 w 4816"/>
              <a:gd name="T103" fmla="*/ 1082 h 2054"/>
              <a:gd name="T104" fmla="*/ 2800 w 4816"/>
              <a:gd name="T105" fmla="*/ 1146 h 2054"/>
              <a:gd name="T106" fmla="*/ 4084 w 4816"/>
              <a:gd name="T107" fmla="*/ 804 h 2054"/>
              <a:gd name="T108" fmla="*/ 3594 w 4816"/>
              <a:gd name="T109" fmla="*/ 784 h 2054"/>
              <a:gd name="T110" fmla="*/ 4020 w 4816"/>
              <a:gd name="T111" fmla="*/ 972 h 2054"/>
              <a:gd name="T112" fmla="*/ 3934 w 4816"/>
              <a:gd name="T113" fmla="*/ 1152 h 2054"/>
              <a:gd name="T114" fmla="*/ 3598 w 4816"/>
              <a:gd name="T115" fmla="*/ 1390 h 2054"/>
              <a:gd name="T116" fmla="*/ 3216 w 4816"/>
              <a:gd name="T117" fmla="*/ 1440 h 2054"/>
              <a:gd name="T118" fmla="*/ 3242 w 4816"/>
              <a:gd name="T119" fmla="*/ 1348 h 2054"/>
              <a:gd name="T120" fmla="*/ 3228 w 4816"/>
              <a:gd name="T121" fmla="*/ 63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6" h="2054">
                <a:moveTo>
                  <a:pt x="2560" y="770"/>
                </a:moveTo>
                <a:lnTo>
                  <a:pt x="2446" y="770"/>
                </a:lnTo>
                <a:lnTo>
                  <a:pt x="2446" y="998"/>
                </a:lnTo>
                <a:lnTo>
                  <a:pt x="2558" y="998"/>
                </a:lnTo>
                <a:lnTo>
                  <a:pt x="2558" y="998"/>
                </a:lnTo>
                <a:lnTo>
                  <a:pt x="2588" y="996"/>
                </a:lnTo>
                <a:lnTo>
                  <a:pt x="2616" y="992"/>
                </a:lnTo>
                <a:lnTo>
                  <a:pt x="2640" y="984"/>
                </a:lnTo>
                <a:lnTo>
                  <a:pt x="2652" y="978"/>
                </a:lnTo>
                <a:lnTo>
                  <a:pt x="2662" y="972"/>
                </a:lnTo>
                <a:lnTo>
                  <a:pt x="2672" y="964"/>
                </a:lnTo>
                <a:lnTo>
                  <a:pt x="2680" y="956"/>
                </a:lnTo>
                <a:lnTo>
                  <a:pt x="2688" y="948"/>
                </a:lnTo>
                <a:lnTo>
                  <a:pt x="2694" y="936"/>
                </a:lnTo>
                <a:lnTo>
                  <a:pt x="2700" y="926"/>
                </a:lnTo>
                <a:lnTo>
                  <a:pt x="2702" y="912"/>
                </a:lnTo>
                <a:lnTo>
                  <a:pt x="2706" y="898"/>
                </a:lnTo>
                <a:lnTo>
                  <a:pt x="2706" y="884"/>
                </a:lnTo>
                <a:lnTo>
                  <a:pt x="2706" y="884"/>
                </a:lnTo>
                <a:lnTo>
                  <a:pt x="2706" y="868"/>
                </a:lnTo>
                <a:lnTo>
                  <a:pt x="2702" y="856"/>
                </a:lnTo>
                <a:lnTo>
                  <a:pt x="2700" y="842"/>
                </a:lnTo>
                <a:lnTo>
                  <a:pt x="2694" y="832"/>
                </a:lnTo>
                <a:lnTo>
                  <a:pt x="2688" y="822"/>
                </a:lnTo>
                <a:lnTo>
                  <a:pt x="2680" y="812"/>
                </a:lnTo>
                <a:lnTo>
                  <a:pt x="2672" y="804"/>
                </a:lnTo>
                <a:lnTo>
                  <a:pt x="2662" y="796"/>
                </a:lnTo>
                <a:lnTo>
                  <a:pt x="2652" y="790"/>
                </a:lnTo>
                <a:lnTo>
                  <a:pt x="2642" y="784"/>
                </a:lnTo>
                <a:lnTo>
                  <a:pt x="2616" y="776"/>
                </a:lnTo>
                <a:lnTo>
                  <a:pt x="2590" y="772"/>
                </a:lnTo>
                <a:lnTo>
                  <a:pt x="2560" y="770"/>
                </a:lnTo>
                <a:lnTo>
                  <a:pt x="2560" y="770"/>
                </a:lnTo>
                <a:close/>
                <a:moveTo>
                  <a:pt x="3788" y="0"/>
                </a:moveTo>
                <a:lnTo>
                  <a:pt x="3788" y="0"/>
                </a:lnTo>
                <a:lnTo>
                  <a:pt x="3726" y="2"/>
                </a:lnTo>
                <a:lnTo>
                  <a:pt x="3664" y="8"/>
                </a:lnTo>
                <a:lnTo>
                  <a:pt x="3604" y="16"/>
                </a:lnTo>
                <a:lnTo>
                  <a:pt x="3544" y="30"/>
                </a:lnTo>
                <a:lnTo>
                  <a:pt x="3486" y="46"/>
                </a:lnTo>
                <a:lnTo>
                  <a:pt x="3428" y="66"/>
                </a:lnTo>
                <a:lnTo>
                  <a:pt x="3374" y="88"/>
                </a:lnTo>
                <a:lnTo>
                  <a:pt x="3320" y="114"/>
                </a:lnTo>
                <a:lnTo>
                  <a:pt x="3268" y="142"/>
                </a:lnTo>
                <a:lnTo>
                  <a:pt x="3218" y="174"/>
                </a:lnTo>
                <a:lnTo>
                  <a:pt x="3170" y="208"/>
                </a:lnTo>
                <a:lnTo>
                  <a:pt x="3124" y="244"/>
                </a:lnTo>
                <a:lnTo>
                  <a:pt x="3082" y="284"/>
                </a:lnTo>
                <a:lnTo>
                  <a:pt x="3040" y="326"/>
                </a:lnTo>
                <a:lnTo>
                  <a:pt x="3000" y="370"/>
                </a:lnTo>
                <a:lnTo>
                  <a:pt x="2964" y="416"/>
                </a:lnTo>
                <a:lnTo>
                  <a:pt x="2964" y="416"/>
                </a:lnTo>
                <a:lnTo>
                  <a:pt x="2928" y="370"/>
                </a:lnTo>
                <a:lnTo>
                  <a:pt x="2890" y="326"/>
                </a:lnTo>
                <a:lnTo>
                  <a:pt x="2848" y="284"/>
                </a:lnTo>
                <a:lnTo>
                  <a:pt x="2804" y="244"/>
                </a:lnTo>
                <a:lnTo>
                  <a:pt x="2758" y="208"/>
                </a:lnTo>
                <a:lnTo>
                  <a:pt x="2710" y="174"/>
                </a:lnTo>
                <a:lnTo>
                  <a:pt x="2660" y="142"/>
                </a:lnTo>
                <a:lnTo>
                  <a:pt x="2608" y="114"/>
                </a:lnTo>
                <a:lnTo>
                  <a:pt x="2554" y="88"/>
                </a:lnTo>
                <a:lnTo>
                  <a:pt x="2500" y="66"/>
                </a:lnTo>
                <a:lnTo>
                  <a:pt x="2442" y="46"/>
                </a:lnTo>
                <a:lnTo>
                  <a:pt x="2384" y="30"/>
                </a:lnTo>
                <a:lnTo>
                  <a:pt x="2326" y="16"/>
                </a:lnTo>
                <a:lnTo>
                  <a:pt x="2264" y="8"/>
                </a:lnTo>
                <a:lnTo>
                  <a:pt x="2204" y="2"/>
                </a:lnTo>
                <a:lnTo>
                  <a:pt x="2140" y="0"/>
                </a:lnTo>
                <a:lnTo>
                  <a:pt x="2140" y="0"/>
                </a:lnTo>
                <a:lnTo>
                  <a:pt x="2078" y="2"/>
                </a:lnTo>
                <a:lnTo>
                  <a:pt x="2016" y="8"/>
                </a:lnTo>
                <a:lnTo>
                  <a:pt x="1954" y="16"/>
                </a:lnTo>
                <a:lnTo>
                  <a:pt x="1896" y="30"/>
                </a:lnTo>
                <a:lnTo>
                  <a:pt x="1838" y="46"/>
                </a:lnTo>
                <a:lnTo>
                  <a:pt x="1780" y="66"/>
                </a:lnTo>
                <a:lnTo>
                  <a:pt x="1726" y="88"/>
                </a:lnTo>
                <a:lnTo>
                  <a:pt x="1672" y="114"/>
                </a:lnTo>
                <a:lnTo>
                  <a:pt x="1620" y="142"/>
                </a:lnTo>
                <a:lnTo>
                  <a:pt x="1570" y="174"/>
                </a:lnTo>
                <a:lnTo>
                  <a:pt x="1522" y="208"/>
                </a:lnTo>
                <a:lnTo>
                  <a:pt x="1476" y="244"/>
                </a:lnTo>
                <a:lnTo>
                  <a:pt x="1432" y="284"/>
                </a:lnTo>
                <a:lnTo>
                  <a:pt x="1392" y="326"/>
                </a:lnTo>
                <a:lnTo>
                  <a:pt x="1352" y="370"/>
                </a:lnTo>
                <a:lnTo>
                  <a:pt x="1316" y="416"/>
                </a:lnTo>
                <a:lnTo>
                  <a:pt x="1316" y="38"/>
                </a:lnTo>
                <a:lnTo>
                  <a:pt x="0" y="38"/>
                </a:lnTo>
                <a:lnTo>
                  <a:pt x="0" y="616"/>
                </a:lnTo>
                <a:lnTo>
                  <a:pt x="262" y="616"/>
                </a:lnTo>
                <a:lnTo>
                  <a:pt x="262" y="2016"/>
                </a:lnTo>
                <a:lnTo>
                  <a:pt x="1316" y="2016"/>
                </a:lnTo>
                <a:lnTo>
                  <a:pt x="1316" y="1640"/>
                </a:lnTo>
                <a:lnTo>
                  <a:pt x="1316" y="1640"/>
                </a:lnTo>
                <a:lnTo>
                  <a:pt x="1352" y="1686"/>
                </a:lnTo>
                <a:lnTo>
                  <a:pt x="1392" y="1730"/>
                </a:lnTo>
                <a:lnTo>
                  <a:pt x="1432" y="1772"/>
                </a:lnTo>
                <a:lnTo>
                  <a:pt x="1476" y="1810"/>
                </a:lnTo>
                <a:lnTo>
                  <a:pt x="1522" y="1848"/>
                </a:lnTo>
                <a:lnTo>
                  <a:pt x="1570" y="1882"/>
                </a:lnTo>
                <a:lnTo>
                  <a:pt x="1620" y="1914"/>
                </a:lnTo>
                <a:lnTo>
                  <a:pt x="1672" y="1942"/>
                </a:lnTo>
                <a:lnTo>
                  <a:pt x="1726" y="1968"/>
                </a:lnTo>
                <a:lnTo>
                  <a:pt x="1780" y="1990"/>
                </a:lnTo>
                <a:lnTo>
                  <a:pt x="1838" y="2008"/>
                </a:lnTo>
                <a:lnTo>
                  <a:pt x="1896" y="2024"/>
                </a:lnTo>
                <a:lnTo>
                  <a:pt x="1954" y="2038"/>
                </a:lnTo>
                <a:lnTo>
                  <a:pt x="2016" y="2046"/>
                </a:lnTo>
                <a:lnTo>
                  <a:pt x="2078" y="2052"/>
                </a:lnTo>
                <a:lnTo>
                  <a:pt x="2140" y="2054"/>
                </a:lnTo>
                <a:lnTo>
                  <a:pt x="2140" y="2054"/>
                </a:lnTo>
                <a:lnTo>
                  <a:pt x="2204" y="2052"/>
                </a:lnTo>
                <a:lnTo>
                  <a:pt x="2264" y="2046"/>
                </a:lnTo>
                <a:lnTo>
                  <a:pt x="2326" y="2038"/>
                </a:lnTo>
                <a:lnTo>
                  <a:pt x="2384" y="2024"/>
                </a:lnTo>
                <a:lnTo>
                  <a:pt x="2442" y="2008"/>
                </a:lnTo>
                <a:lnTo>
                  <a:pt x="2500" y="1990"/>
                </a:lnTo>
                <a:lnTo>
                  <a:pt x="2554" y="1968"/>
                </a:lnTo>
                <a:lnTo>
                  <a:pt x="2608" y="1942"/>
                </a:lnTo>
                <a:lnTo>
                  <a:pt x="2660" y="1914"/>
                </a:lnTo>
                <a:lnTo>
                  <a:pt x="2710" y="1882"/>
                </a:lnTo>
                <a:lnTo>
                  <a:pt x="2758" y="1848"/>
                </a:lnTo>
                <a:lnTo>
                  <a:pt x="2804" y="1810"/>
                </a:lnTo>
                <a:lnTo>
                  <a:pt x="2848" y="1772"/>
                </a:lnTo>
                <a:lnTo>
                  <a:pt x="2890" y="1730"/>
                </a:lnTo>
                <a:lnTo>
                  <a:pt x="2928" y="1686"/>
                </a:lnTo>
                <a:lnTo>
                  <a:pt x="2964" y="1640"/>
                </a:lnTo>
                <a:lnTo>
                  <a:pt x="2964" y="1640"/>
                </a:lnTo>
                <a:lnTo>
                  <a:pt x="3000" y="1686"/>
                </a:lnTo>
                <a:lnTo>
                  <a:pt x="3040" y="1730"/>
                </a:lnTo>
                <a:lnTo>
                  <a:pt x="3082" y="1772"/>
                </a:lnTo>
                <a:lnTo>
                  <a:pt x="3124" y="1810"/>
                </a:lnTo>
                <a:lnTo>
                  <a:pt x="3170" y="1848"/>
                </a:lnTo>
                <a:lnTo>
                  <a:pt x="3218" y="1882"/>
                </a:lnTo>
                <a:lnTo>
                  <a:pt x="3268" y="1914"/>
                </a:lnTo>
                <a:lnTo>
                  <a:pt x="3320" y="1942"/>
                </a:lnTo>
                <a:lnTo>
                  <a:pt x="3374" y="1968"/>
                </a:lnTo>
                <a:lnTo>
                  <a:pt x="3428" y="1990"/>
                </a:lnTo>
                <a:lnTo>
                  <a:pt x="3486" y="2008"/>
                </a:lnTo>
                <a:lnTo>
                  <a:pt x="3544" y="2024"/>
                </a:lnTo>
                <a:lnTo>
                  <a:pt x="3604" y="2038"/>
                </a:lnTo>
                <a:lnTo>
                  <a:pt x="3664" y="2046"/>
                </a:lnTo>
                <a:lnTo>
                  <a:pt x="3726" y="2052"/>
                </a:lnTo>
                <a:lnTo>
                  <a:pt x="3788" y="2054"/>
                </a:lnTo>
                <a:lnTo>
                  <a:pt x="3788" y="2054"/>
                </a:lnTo>
                <a:lnTo>
                  <a:pt x="3842" y="2052"/>
                </a:lnTo>
                <a:lnTo>
                  <a:pt x="3894" y="2048"/>
                </a:lnTo>
                <a:lnTo>
                  <a:pt x="3946" y="2042"/>
                </a:lnTo>
                <a:lnTo>
                  <a:pt x="3996" y="2034"/>
                </a:lnTo>
                <a:lnTo>
                  <a:pt x="4046" y="2022"/>
                </a:lnTo>
                <a:lnTo>
                  <a:pt x="4094" y="2008"/>
                </a:lnTo>
                <a:lnTo>
                  <a:pt x="4142" y="1992"/>
                </a:lnTo>
                <a:lnTo>
                  <a:pt x="4188" y="1974"/>
                </a:lnTo>
                <a:lnTo>
                  <a:pt x="4234" y="1954"/>
                </a:lnTo>
                <a:lnTo>
                  <a:pt x="4278" y="1930"/>
                </a:lnTo>
                <a:lnTo>
                  <a:pt x="4322" y="1906"/>
                </a:lnTo>
                <a:lnTo>
                  <a:pt x="4364" y="1878"/>
                </a:lnTo>
                <a:lnTo>
                  <a:pt x="4404" y="1850"/>
                </a:lnTo>
                <a:lnTo>
                  <a:pt x="4442" y="1820"/>
                </a:lnTo>
                <a:lnTo>
                  <a:pt x="4480" y="1788"/>
                </a:lnTo>
                <a:lnTo>
                  <a:pt x="4516" y="1754"/>
                </a:lnTo>
                <a:lnTo>
                  <a:pt x="4550" y="1718"/>
                </a:lnTo>
                <a:lnTo>
                  <a:pt x="4582" y="1680"/>
                </a:lnTo>
                <a:lnTo>
                  <a:pt x="4612" y="1642"/>
                </a:lnTo>
                <a:lnTo>
                  <a:pt x="4640" y="1602"/>
                </a:lnTo>
                <a:lnTo>
                  <a:pt x="4668" y="1560"/>
                </a:lnTo>
                <a:lnTo>
                  <a:pt x="4692" y="1518"/>
                </a:lnTo>
                <a:lnTo>
                  <a:pt x="4716" y="1472"/>
                </a:lnTo>
                <a:lnTo>
                  <a:pt x="4736" y="1428"/>
                </a:lnTo>
                <a:lnTo>
                  <a:pt x="4754" y="1380"/>
                </a:lnTo>
                <a:lnTo>
                  <a:pt x="4770" y="1334"/>
                </a:lnTo>
                <a:lnTo>
                  <a:pt x="4784" y="1284"/>
                </a:lnTo>
                <a:lnTo>
                  <a:pt x="4796" y="1234"/>
                </a:lnTo>
                <a:lnTo>
                  <a:pt x="4804" y="1184"/>
                </a:lnTo>
                <a:lnTo>
                  <a:pt x="4812" y="1132"/>
                </a:lnTo>
                <a:lnTo>
                  <a:pt x="4816" y="1080"/>
                </a:lnTo>
                <a:lnTo>
                  <a:pt x="4816" y="1028"/>
                </a:lnTo>
                <a:lnTo>
                  <a:pt x="4816" y="1028"/>
                </a:lnTo>
                <a:lnTo>
                  <a:pt x="4816" y="976"/>
                </a:lnTo>
                <a:lnTo>
                  <a:pt x="4812" y="922"/>
                </a:lnTo>
                <a:lnTo>
                  <a:pt x="4804" y="872"/>
                </a:lnTo>
                <a:lnTo>
                  <a:pt x="4796" y="820"/>
                </a:lnTo>
                <a:lnTo>
                  <a:pt x="4784" y="772"/>
                </a:lnTo>
                <a:lnTo>
                  <a:pt x="4770" y="722"/>
                </a:lnTo>
                <a:lnTo>
                  <a:pt x="4754" y="674"/>
                </a:lnTo>
                <a:lnTo>
                  <a:pt x="4736" y="628"/>
                </a:lnTo>
                <a:lnTo>
                  <a:pt x="4716" y="582"/>
                </a:lnTo>
                <a:lnTo>
                  <a:pt x="4692" y="538"/>
                </a:lnTo>
                <a:lnTo>
                  <a:pt x="4668" y="496"/>
                </a:lnTo>
                <a:lnTo>
                  <a:pt x="4640" y="454"/>
                </a:lnTo>
                <a:lnTo>
                  <a:pt x="4612" y="414"/>
                </a:lnTo>
                <a:lnTo>
                  <a:pt x="4582" y="374"/>
                </a:lnTo>
                <a:lnTo>
                  <a:pt x="4550" y="338"/>
                </a:lnTo>
                <a:lnTo>
                  <a:pt x="4516" y="302"/>
                </a:lnTo>
                <a:lnTo>
                  <a:pt x="4480" y="268"/>
                </a:lnTo>
                <a:lnTo>
                  <a:pt x="4442" y="236"/>
                </a:lnTo>
                <a:lnTo>
                  <a:pt x="4404" y="204"/>
                </a:lnTo>
                <a:lnTo>
                  <a:pt x="4364" y="176"/>
                </a:lnTo>
                <a:lnTo>
                  <a:pt x="4322" y="150"/>
                </a:lnTo>
                <a:lnTo>
                  <a:pt x="4278" y="124"/>
                </a:lnTo>
                <a:lnTo>
                  <a:pt x="4234" y="102"/>
                </a:lnTo>
                <a:lnTo>
                  <a:pt x="4188" y="80"/>
                </a:lnTo>
                <a:lnTo>
                  <a:pt x="4142" y="62"/>
                </a:lnTo>
                <a:lnTo>
                  <a:pt x="4094" y="46"/>
                </a:lnTo>
                <a:lnTo>
                  <a:pt x="4046" y="32"/>
                </a:lnTo>
                <a:lnTo>
                  <a:pt x="3996" y="20"/>
                </a:lnTo>
                <a:lnTo>
                  <a:pt x="3946" y="12"/>
                </a:lnTo>
                <a:lnTo>
                  <a:pt x="3894" y="6"/>
                </a:lnTo>
                <a:lnTo>
                  <a:pt x="3842" y="2"/>
                </a:lnTo>
                <a:lnTo>
                  <a:pt x="3788" y="0"/>
                </a:lnTo>
                <a:lnTo>
                  <a:pt x="3788" y="0"/>
                </a:lnTo>
                <a:close/>
                <a:moveTo>
                  <a:pt x="1830" y="706"/>
                </a:moveTo>
                <a:lnTo>
                  <a:pt x="1506" y="1110"/>
                </a:lnTo>
                <a:lnTo>
                  <a:pt x="1506" y="1348"/>
                </a:lnTo>
                <a:lnTo>
                  <a:pt x="1506" y="1348"/>
                </a:lnTo>
                <a:lnTo>
                  <a:pt x="1506" y="1372"/>
                </a:lnTo>
                <a:lnTo>
                  <a:pt x="1510" y="1390"/>
                </a:lnTo>
                <a:lnTo>
                  <a:pt x="1514" y="1406"/>
                </a:lnTo>
                <a:lnTo>
                  <a:pt x="1518" y="1418"/>
                </a:lnTo>
                <a:lnTo>
                  <a:pt x="1526" y="1436"/>
                </a:lnTo>
                <a:lnTo>
                  <a:pt x="1530" y="1440"/>
                </a:lnTo>
                <a:lnTo>
                  <a:pt x="1130" y="1440"/>
                </a:lnTo>
                <a:lnTo>
                  <a:pt x="1130" y="1440"/>
                </a:lnTo>
                <a:lnTo>
                  <a:pt x="1134" y="1436"/>
                </a:lnTo>
                <a:lnTo>
                  <a:pt x="1142" y="1418"/>
                </a:lnTo>
                <a:lnTo>
                  <a:pt x="1146" y="1406"/>
                </a:lnTo>
                <a:lnTo>
                  <a:pt x="1152" y="1390"/>
                </a:lnTo>
                <a:lnTo>
                  <a:pt x="1154" y="1372"/>
                </a:lnTo>
                <a:lnTo>
                  <a:pt x="1156" y="1348"/>
                </a:lnTo>
                <a:lnTo>
                  <a:pt x="1156" y="1110"/>
                </a:lnTo>
                <a:lnTo>
                  <a:pt x="834" y="708"/>
                </a:lnTo>
                <a:lnTo>
                  <a:pt x="834" y="708"/>
                </a:lnTo>
                <a:lnTo>
                  <a:pt x="814" y="684"/>
                </a:lnTo>
                <a:lnTo>
                  <a:pt x="794" y="664"/>
                </a:lnTo>
                <a:lnTo>
                  <a:pt x="776" y="648"/>
                </a:lnTo>
                <a:lnTo>
                  <a:pt x="762" y="636"/>
                </a:lnTo>
                <a:lnTo>
                  <a:pt x="740" y="620"/>
                </a:lnTo>
                <a:lnTo>
                  <a:pt x="732" y="616"/>
                </a:lnTo>
                <a:lnTo>
                  <a:pt x="1138" y="616"/>
                </a:lnTo>
                <a:lnTo>
                  <a:pt x="1138" y="616"/>
                </a:lnTo>
                <a:lnTo>
                  <a:pt x="1150" y="644"/>
                </a:lnTo>
                <a:lnTo>
                  <a:pt x="1168" y="678"/>
                </a:lnTo>
                <a:lnTo>
                  <a:pt x="1194" y="722"/>
                </a:lnTo>
                <a:lnTo>
                  <a:pt x="1328" y="930"/>
                </a:lnTo>
                <a:lnTo>
                  <a:pt x="1332" y="930"/>
                </a:lnTo>
                <a:lnTo>
                  <a:pt x="1468" y="722"/>
                </a:lnTo>
                <a:lnTo>
                  <a:pt x="1468" y="722"/>
                </a:lnTo>
                <a:lnTo>
                  <a:pt x="1494" y="678"/>
                </a:lnTo>
                <a:lnTo>
                  <a:pt x="1512" y="644"/>
                </a:lnTo>
                <a:lnTo>
                  <a:pt x="1522" y="624"/>
                </a:lnTo>
                <a:lnTo>
                  <a:pt x="1524" y="616"/>
                </a:lnTo>
                <a:lnTo>
                  <a:pt x="1932" y="616"/>
                </a:lnTo>
                <a:lnTo>
                  <a:pt x="1932" y="616"/>
                </a:lnTo>
                <a:lnTo>
                  <a:pt x="1924" y="620"/>
                </a:lnTo>
                <a:lnTo>
                  <a:pt x="1902" y="634"/>
                </a:lnTo>
                <a:lnTo>
                  <a:pt x="1888" y="646"/>
                </a:lnTo>
                <a:lnTo>
                  <a:pt x="1870" y="662"/>
                </a:lnTo>
                <a:lnTo>
                  <a:pt x="1850" y="682"/>
                </a:lnTo>
                <a:lnTo>
                  <a:pt x="1830" y="706"/>
                </a:lnTo>
                <a:lnTo>
                  <a:pt x="1830" y="706"/>
                </a:lnTo>
                <a:close/>
                <a:moveTo>
                  <a:pt x="2734" y="1150"/>
                </a:moveTo>
                <a:lnTo>
                  <a:pt x="2444" y="1150"/>
                </a:lnTo>
                <a:lnTo>
                  <a:pt x="2444" y="1348"/>
                </a:lnTo>
                <a:lnTo>
                  <a:pt x="2444" y="1348"/>
                </a:lnTo>
                <a:lnTo>
                  <a:pt x="2446" y="1372"/>
                </a:lnTo>
                <a:lnTo>
                  <a:pt x="2448" y="1390"/>
                </a:lnTo>
                <a:lnTo>
                  <a:pt x="2452" y="1406"/>
                </a:lnTo>
                <a:lnTo>
                  <a:pt x="2456" y="1418"/>
                </a:lnTo>
                <a:lnTo>
                  <a:pt x="2464" y="1436"/>
                </a:lnTo>
                <a:lnTo>
                  <a:pt x="2468" y="1440"/>
                </a:lnTo>
                <a:lnTo>
                  <a:pt x="2070" y="1440"/>
                </a:lnTo>
                <a:lnTo>
                  <a:pt x="2070" y="1440"/>
                </a:lnTo>
                <a:lnTo>
                  <a:pt x="2074" y="1436"/>
                </a:lnTo>
                <a:lnTo>
                  <a:pt x="2082" y="1420"/>
                </a:lnTo>
                <a:lnTo>
                  <a:pt x="2086" y="1406"/>
                </a:lnTo>
                <a:lnTo>
                  <a:pt x="2088" y="1390"/>
                </a:lnTo>
                <a:lnTo>
                  <a:pt x="2092" y="1372"/>
                </a:lnTo>
                <a:lnTo>
                  <a:pt x="2092" y="1348"/>
                </a:lnTo>
                <a:lnTo>
                  <a:pt x="2092" y="706"/>
                </a:lnTo>
                <a:lnTo>
                  <a:pt x="2092" y="706"/>
                </a:lnTo>
                <a:lnTo>
                  <a:pt x="2092" y="686"/>
                </a:lnTo>
                <a:lnTo>
                  <a:pt x="2088" y="666"/>
                </a:lnTo>
                <a:lnTo>
                  <a:pt x="2086" y="650"/>
                </a:lnTo>
                <a:lnTo>
                  <a:pt x="2082" y="638"/>
                </a:lnTo>
                <a:lnTo>
                  <a:pt x="2074" y="622"/>
                </a:lnTo>
                <a:lnTo>
                  <a:pt x="2070" y="616"/>
                </a:lnTo>
                <a:lnTo>
                  <a:pt x="2734" y="616"/>
                </a:lnTo>
                <a:lnTo>
                  <a:pt x="2734" y="616"/>
                </a:lnTo>
                <a:lnTo>
                  <a:pt x="2770" y="618"/>
                </a:lnTo>
                <a:lnTo>
                  <a:pt x="2802" y="620"/>
                </a:lnTo>
                <a:lnTo>
                  <a:pt x="2834" y="626"/>
                </a:lnTo>
                <a:lnTo>
                  <a:pt x="2864" y="634"/>
                </a:lnTo>
                <a:lnTo>
                  <a:pt x="2894" y="644"/>
                </a:lnTo>
                <a:lnTo>
                  <a:pt x="2920" y="656"/>
                </a:lnTo>
                <a:lnTo>
                  <a:pt x="2944" y="668"/>
                </a:lnTo>
                <a:lnTo>
                  <a:pt x="2966" y="684"/>
                </a:lnTo>
                <a:lnTo>
                  <a:pt x="2986" y="702"/>
                </a:lnTo>
                <a:lnTo>
                  <a:pt x="3004" y="722"/>
                </a:lnTo>
                <a:lnTo>
                  <a:pt x="3020" y="744"/>
                </a:lnTo>
                <a:lnTo>
                  <a:pt x="3032" y="768"/>
                </a:lnTo>
                <a:lnTo>
                  <a:pt x="3042" y="794"/>
                </a:lnTo>
                <a:lnTo>
                  <a:pt x="3050" y="822"/>
                </a:lnTo>
                <a:lnTo>
                  <a:pt x="3054" y="852"/>
                </a:lnTo>
                <a:lnTo>
                  <a:pt x="3056" y="884"/>
                </a:lnTo>
                <a:lnTo>
                  <a:pt x="3056" y="884"/>
                </a:lnTo>
                <a:lnTo>
                  <a:pt x="3054" y="916"/>
                </a:lnTo>
                <a:lnTo>
                  <a:pt x="3048" y="944"/>
                </a:lnTo>
                <a:lnTo>
                  <a:pt x="3042" y="972"/>
                </a:lnTo>
                <a:lnTo>
                  <a:pt x="3030" y="998"/>
                </a:lnTo>
                <a:lnTo>
                  <a:pt x="3018" y="1022"/>
                </a:lnTo>
                <a:lnTo>
                  <a:pt x="3002" y="1044"/>
                </a:lnTo>
                <a:lnTo>
                  <a:pt x="2984" y="1064"/>
                </a:lnTo>
                <a:lnTo>
                  <a:pt x="2964" y="1082"/>
                </a:lnTo>
                <a:lnTo>
                  <a:pt x="2942" y="1098"/>
                </a:lnTo>
                <a:lnTo>
                  <a:pt x="2916" y="1112"/>
                </a:lnTo>
                <a:lnTo>
                  <a:pt x="2890" y="1124"/>
                </a:lnTo>
                <a:lnTo>
                  <a:pt x="2862" y="1134"/>
                </a:lnTo>
                <a:lnTo>
                  <a:pt x="2832" y="1140"/>
                </a:lnTo>
                <a:lnTo>
                  <a:pt x="2800" y="1146"/>
                </a:lnTo>
                <a:lnTo>
                  <a:pt x="2768" y="1150"/>
                </a:lnTo>
                <a:lnTo>
                  <a:pt x="2734" y="1150"/>
                </a:lnTo>
                <a:lnTo>
                  <a:pt x="2734" y="1150"/>
                </a:lnTo>
                <a:close/>
                <a:moveTo>
                  <a:pt x="4092" y="808"/>
                </a:moveTo>
                <a:lnTo>
                  <a:pt x="4092" y="808"/>
                </a:lnTo>
                <a:lnTo>
                  <a:pt x="4084" y="804"/>
                </a:lnTo>
                <a:lnTo>
                  <a:pt x="4066" y="796"/>
                </a:lnTo>
                <a:lnTo>
                  <a:pt x="4052" y="792"/>
                </a:lnTo>
                <a:lnTo>
                  <a:pt x="4034" y="788"/>
                </a:lnTo>
                <a:lnTo>
                  <a:pt x="4014" y="786"/>
                </a:lnTo>
                <a:lnTo>
                  <a:pt x="3992" y="784"/>
                </a:lnTo>
                <a:lnTo>
                  <a:pt x="3594" y="784"/>
                </a:lnTo>
                <a:lnTo>
                  <a:pt x="3594" y="984"/>
                </a:lnTo>
                <a:lnTo>
                  <a:pt x="3914" y="984"/>
                </a:lnTo>
                <a:lnTo>
                  <a:pt x="3914" y="984"/>
                </a:lnTo>
                <a:lnTo>
                  <a:pt x="3956" y="982"/>
                </a:lnTo>
                <a:lnTo>
                  <a:pt x="3990" y="978"/>
                </a:lnTo>
                <a:lnTo>
                  <a:pt x="4020" y="972"/>
                </a:lnTo>
                <a:lnTo>
                  <a:pt x="4020" y="1168"/>
                </a:lnTo>
                <a:lnTo>
                  <a:pt x="4020" y="1168"/>
                </a:lnTo>
                <a:lnTo>
                  <a:pt x="4012" y="1166"/>
                </a:lnTo>
                <a:lnTo>
                  <a:pt x="3990" y="1160"/>
                </a:lnTo>
                <a:lnTo>
                  <a:pt x="3956" y="1154"/>
                </a:lnTo>
                <a:lnTo>
                  <a:pt x="3934" y="1152"/>
                </a:lnTo>
                <a:lnTo>
                  <a:pt x="3914" y="1150"/>
                </a:lnTo>
                <a:lnTo>
                  <a:pt x="3594" y="1150"/>
                </a:lnTo>
                <a:lnTo>
                  <a:pt x="3594" y="1348"/>
                </a:lnTo>
                <a:lnTo>
                  <a:pt x="3594" y="1348"/>
                </a:lnTo>
                <a:lnTo>
                  <a:pt x="3594" y="1370"/>
                </a:lnTo>
                <a:lnTo>
                  <a:pt x="3598" y="1390"/>
                </a:lnTo>
                <a:lnTo>
                  <a:pt x="3602" y="1406"/>
                </a:lnTo>
                <a:lnTo>
                  <a:pt x="3606" y="1418"/>
                </a:lnTo>
                <a:lnTo>
                  <a:pt x="3614" y="1434"/>
                </a:lnTo>
                <a:lnTo>
                  <a:pt x="3618" y="1440"/>
                </a:lnTo>
                <a:lnTo>
                  <a:pt x="3216" y="1440"/>
                </a:lnTo>
                <a:lnTo>
                  <a:pt x="3216" y="1440"/>
                </a:lnTo>
                <a:lnTo>
                  <a:pt x="3220" y="1434"/>
                </a:lnTo>
                <a:lnTo>
                  <a:pt x="3228" y="1418"/>
                </a:lnTo>
                <a:lnTo>
                  <a:pt x="3234" y="1406"/>
                </a:lnTo>
                <a:lnTo>
                  <a:pt x="3238" y="1390"/>
                </a:lnTo>
                <a:lnTo>
                  <a:pt x="3240" y="1370"/>
                </a:lnTo>
                <a:lnTo>
                  <a:pt x="3242" y="1348"/>
                </a:lnTo>
                <a:lnTo>
                  <a:pt x="3242" y="706"/>
                </a:lnTo>
                <a:lnTo>
                  <a:pt x="3242" y="706"/>
                </a:lnTo>
                <a:lnTo>
                  <a:pt x="3240" y="684"/>
                </a:lnTo>
                <a:lnTo>
                  <a:pt x="3238" y="666"/>
                </a:lnTo>
                <a:lnTo>
                  <a:pt x="3234" y="650"/>
                </a:lnTo>
                <a:lnTo>
                  <a:pt x="3228" y="638"/>
                </a:lnTo>
                <a:lnTo>
                  <a:pt x="3220" y="622"/>
                </a:lnTo>
                <a:lnTo>
                  <a:pt x="3216" y="616"/>
                </a:lnTo>
                <a:lnTo>
                  <a:pt x="4092" y="616"/>
                </a:lnTo>
                <a:lnTo>
                  <a:pt x="4092" y="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359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ES (mantenerla oculta o borrar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ángulo 135">
            <a:extLst>
              <a:ext uri="{FF2B5EF4-FFF2-40B4-BE49-F238E27FC236}">
                <a16:creationId xmlns="" xmlns:a16="http://schemas.microsoft.com/office/drawing/2014/main" id="{05B0905F-5816-47F0-8049-D7B58F348990}"/>
              </a:ext>
            </a:extLst>
          </p:cNvPr>
          <p:cNvSpPr/>
          <p:nvPr userDrawn="1"/>
        </p:nvSpPr>
        <p:spPr>
          <a:xfrm>
            <a:off x="-4572" y="0"/>
            <a:ext cx="91485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11F5A9E3-4FA3-E645-99F7-2E85B5EEF0F9}"/>
              </a:ext>
            </a:extLst>
          </p:cNvPr>
          <p:cNvSpPr/>
          <p:nvPr userDrawn="1"/>
        </p:nvSpPr>
        <p:spPr>
          <a:xfrm>
            <a:off x="2027348" y="883410"/>
            <a:ext cx="924730" cy="413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79" name="1 CuadroTexto">
            <a:extLst>
              <a:ext uri="{FF2B5EF4-FFF2-40B4-BE49-F238E27FC236}">
                <a16:creationId xmlns="" xmlns:a16="http://schemas.microsoft.com/office/drawing/2014/main" id="{26CD6260-9DC3-F54B-9BDB-04A63EB37E19}"/>
              </a:ext>
            </a:extLst>
          </p:cNvPr>
          <p:cNvSpPr txBox="1"/>
          <p:nvPr userDrawn="1"/>
        </p:nvSpPr>
        <p:spPr>
          <a:xfrm>
            <a:off x="2197785" y="982923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TEXTO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9E25DE1C-5211-7245-8EE8-82CBF8FB9CB4}"/>
              </a:ext>
            </a:extLst>
          </p:cNvPr>
          <p:cNvSpPr/>
          <p:nvPr userDrawn="1"/>
        </p:nvSpPr>
        <p:spPr>
          <a:xfrm>
            <a:off x="2027348" y="1335785"/>
            <a:ext cx="924730" cy="413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81" name="1 CuadroTexto">
            <a:extLst>
              <a:ext uri="{FF2B5EF4-FFF2-40B4-BE49-F238E27FC236}">
                <a16:creationId xmlns="" xmlns:a16="http://schemas.microsoft.com/office/drawing/2014/main" id="{BFC79085-AD3B-0840-BB6D-22281BF7E13A}"/>
              </a:ext>
            </a:extLst>
          </p:cNvPr>
          <p:cNvSpPr txBox="1"/>
          <p:nvPr userDrawn="1"/>
        </p:nvSpPr>
        <p:spPr>
          <a:xfrm>
            <a:off x="2197785" y="143529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9BFFF"/>
                </a:solidFill>
              </a:rPr>
              <a:t>TEXTO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AA5FA75-D7A3-C741-8C33-88F2A631598F}"/>
              </a:ext>
            </a:extLst>
          </p:cNvPr>
          <p:cNvSpPr/>
          <p:nvPr userDrawn="1"/>
        </p:nvSpPr>
        <p:spPr>
          <a:xfrm>
            <a:off x="2027348" y="1788160"/>
            <a:ext cx="924730" cy="413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85" name="1 CuadroTexto">
            <a:extLst>
              <a:ext uri="{FF2B5EF4-FFF2-40B4-BE49-F238E27FC236}">
                <a16:creationId xmlns="" xmlns:a16="http://schemas.microsoft.com/office/drawing/2014/main" id="{048DC8FF-4000-CA44-81E0-FC8666429E69}"/>
              </a:ext>
            </a:extLst>
          </p:cNvPr>
          <p:cNvSpPr txBox="1"/>
          <p:nvPr userDrawn="1"/>
        </p:nvSpPr>
        <p:spPr>
          <a:xfrm>
            <a:off x="2197785" y="1887674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E2E2E2"/>
                </a:solidFill>
              </a:rPr>
              <a:t>TEXTO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9ED7467-4052-7342-A762-08730F1DAF77}"/>
              </a:ext>
            </a:extLst>
          </p:cNvPr>
          <p:cNvSpPr/>
          <p:nvPr userDrawn="1"/>
        </p:nvSpPr>
        <p:spPr>
          <a:xfrm>
            <a:off x="3023129" y="1788160"/>
            <a:ext cx="924730" cy="413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95" name="1 CuadroTexto">
            <a:extLst>
              <a:ext uri="{FF2B5EF4-FFF2-40B4-BE49-F238E27FC236}">
                <a16:creationId xmlns="" xmlns:a16="http://schemas.microsoft.com/office/drawing/2014/main" id="{7B78F6B8-4F96-B04D-8065-D7E8E3F9D133}"/>
              </a:ext>
            </a:extLst>
          </p:cNvPr>
          <p:cNvSpPr txBox="1"/>
          <p:nvPr userDrawn="1"/>
        </p:nvSpPr>
        <p:spPr>
          <a:xfrm>
            <a:off x="3193566" y="1887675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TEXTO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39F30030-DDC4-A245-9C49-90C308DA89D4}"/>
              </a:ext>
            </a:extLst>
          </p:cNvPr>
          <p:cNvSpPr/>
          <p:nvPr userDrawn="1"/>
        </p:nvSpPr>
        <p:spPr>
          <a:xfrm>
            <a:off x="3023129" y="879486"/>
            <a:ext cx="924730" cy="413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99" name="1 CuadroTexto">
            <a:extLst>
              <a:ext uri="{FF2B5EF4-FFF2-40B4-BE49-F238E27FC236}">
                <a16:creationId xmlns="" xmlns:a16="http://schemas.microsoft.com/office/drawing/2014/main" id="{3DD29543-60DA-B94D-A588-19665FFC9C95}"/>
              </a:ext>
            </a:extLst>
          </p:cNvPr>
          <p:cNvSpPr txBox="1"/>
          <p:nvPr userDrawn="1"/>
        </p:nvSpPr>
        <p:spPr>
          <a:xfrm>
            <a:off x="3193566" y="97900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tx1"/>
                </a:solidFill>
              </a:rPr>
              <a:t>TEXTO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9AC3B66F-9CF4-A24E-BFB2-3D29AA2411C1}"/>
              </a:ext>
            </a:extLst>
          </p:cNvPr>
          <p:cNvSpPr/>
          <p:nvPr userDrawn="1"/>
        </p:nvSpPr>
        <p:spPr>
          <a:xfrm>
            <a:off x="3023129" y="1335785"/>
            <a:ext cx="924730" cy="413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01" name="1 CuadroTexto">
            <a:extLst>
              <a:ext uri="{FF2B5EF4-FFF2-40B4-BE49-F238E27FC236}">
                <a16:creationId xmlns="" xmlns:a16="http://schemas.microsoft.com/office/drawing/2014/main" id="{5DF834AB-3C6A-8642-B3AD-CF3216478B69}"/>
              </a:ext>
            </a:extLst>
          </p:cNvPr>
          <p:cNvSpPr txBox="1"/>
          <p:nvPr userDrawn="1"/>
        </p:nvSpPr>
        <p:spPr>
          <a:xfrm>
            <a:off x="3193566" y="143529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E2E2E2"/>
                </a:solidFill>
              </a:rPr>
              <a:t>TEXTO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705FD1DB-37B1-4C4D-BAF0-951A62B28760}"/>
              </a:ext>
            </a:extLst>
          </p:cNvPr>
          <p:cNvSpPr/>
          <p:nvPr userDrawn="1"/>
        </p:nvSpPr>
        <p:spPr>
          <a:xfrm>
            <a:off x="4020243" y="1335785"/>
            <a:ext cx="924730" cy="413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13" name="1 CuadroTexto">
            <a:extLst>
              <a:ext uri="{FF2B5EF4-FFF2-40B4-BE49-F238E27FC236}">
                <a16:creationId xmlns="" xmlns:a16="http://schemas.microsoft.com/office/drawing/2014/main" id="{CBD0CE12-B59B-DA44-B040-432A6786E1D4}"/>
              </a:ext>
            </a:extLst>
          </p:cNvPr>
          <p:cNvSpPr txBox="1"/>
          <p:nvPr userDrawn="1"/>
        </p:nvSpPr>
        <p:spPr>
          <a:xfrm>
            <a:off x="4190680" y="143529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9BFFF"/>
                </a:solidFill>
              </a:rPr>
              <a:t>TEXTO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56CFE537-0943-4646-B197-4B7C2E58D9E4}"/>
              </a:ext>
            </a:extLst>
          </p:cNvPr>
          <p:cNvSpPr/>
          <p:nvPr userDrawn="1"/>
        </p:nvSpPr>
        <p:spPr>
          <a:xfrm>
            <a:off x="4020243" y="1788160"/>
            <a:ext cx="924730" cy="413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15" name="1 CuadroTexto">
            <a:extLst>
              <a:ext uri="{FF2B5EF4-FFF2-40B4-BE49-F238E27FC236}">
                <a16:creationId xmlns="" xmlns:a16="http://schemas.microsoft.com/office/drawing/2014/main" id="{319287B5-0EFF-5A4A-8555-850D471F8C51}"/>
              </a:ext>
            </a:extLst>
          </p:cNvPr>
          <p:cNvSpPr txBox="1"/>
          <p:nvPr userDrawn="1"/>
        </p:nvSpPr>
        <p:spPr>
          <a:xfrm>
            <a:off x="4190680" y="1892646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A6A6A6"/>
                </a:solidFill>
              </a:rPr>
              <a:t>TEXTO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3CBF9585-1D09-5145-ADD5-6F6DD1EC550D}"/>
              </a:ext>
            </a:extLst>
          </p:cNvPr>
          <p:cNvSpPr/>
          <p:nvPr userDrawn="1"/>
        </p:nvSpPr>
        <p:spPr>
          <a:xfrm>
            <a:off x="4020243" y="878439"/>
            <a:ext cx="924730" cy="413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17" name="1 CuadroTexto">
            <a:extLst>
              <a:ext uri="{FF2B5EF4-FFF2-40B4-BE49-F238E27FC236}">
                <a16:creationId xmlns="" xmlns:a16="http://schemas.microsoft.com/office/drawing/2014/main" id="{658CE9DD-FD03-2645-BBE6-AF186BA77320}"/>
              </a:ext>
            </a:extLst>
          </p:cNvPr>
          <p:cNvSpPr txBox="1"/>
          <p:nvPr userDrawn="1"/>
        </p:nvSpPr>
        <p:spPr>
          <a:xfrm>
            <a:off x="4190680" y="977953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tx1"/>
                </a:solidFill>
              </a:rPr>
              <a:t>TEXTO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224889B1-C487-D644-BF51-23890876B618}"/>
              </a:ext>
            </a:extLst>
          </p:cNvPr>
          <p:cNvSpPr/>
          <p:nvPr userDrawn="1"/>
        </p:nvSpPr>
        <p:spPr>
          <a:xfrm>
            <a:off x="4020243" y="2240536"/>
            <a:ext cx="924730" cy="413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19" name="1 CuadroTexto">
            <a:extLst>
              <a:ext uri="{FF2B5EF4-FFF2-40B4-BE49-F238E27FC236}">
                <a16:creationId xmlns="" xmlns:a16="http://schemas.microsoft.com/office/drawing/2014/main" id="{5C8A1367-4074-B043-AD59-93B9A5E9A46F}"/>
              </a:ext>
            </a:extLst>
          </p:cNvPr>
          <p:cNvSpPr txBox="1"/>
          <p:nvPr userDrawn="1"/>
        </p:nvSpPr>
        <p:spPr>
          <a:xfrm>
            <a:off x="4190680" y="234005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451E4"/>
                </a:solidFill>
              </a:rPr>
              <a:t>TEXTO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939ED63A-1BD0-3144-86D0-05E5CD5F71D3}"/>
              </a:ext>
            </a:extLst>
          </p:cNvPr>
          <p:cNvSpPr/>
          <p:nvPr userDrawn="1"/>
        </p:nvSpPr>
        <p:spPr>
          <a:xfrm>
            <a:off x="5016024" y="1335785"/>
            <a:ext cx="924730" cy="413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27" name="1 CuadroTexto">
            <a:extLst>
              <a:ext uri="{FF2B5EF4-FFF2-40B4-BE49-F238E27FC236}">
                <a16:creationId xmlns="" xmlns:a16="http://schemas.microsoft.com/office/drawing/2014/main" id="{EC52C483-B08C-0E49-9F94-832867D11B92}"/>
              </a:ext>
            </a:extLst>
          </p:cNvPr>
          <p:cNvSpPr txBox="1"/>
          <p:nvPr userDrawn="1"/>
        </p:nvSpPr>
        <p:spPr>
          <a:xfrm>
            <a:off x="5186461" y="143529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TEXTO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1C415ABA-E91D-E34B-A8A4-C9D71FAC96A2}"/>
              </a:ext>
            </a:extLst>
          </p:cNvPr>
          <p:cNvSpPr/>
          <p:nvPr userDrawn="1"/>
        </p:nvSpPr>
        <p:spPr>
          <a:xfrm>
            <a:off x="5016024" y="879486"/>
            <a:ext cx="924730" cy="413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31" name="1 CuadroTexto">
            <a:extLst>
              <a:ext uri="{FF2B5EF4-FFF2-40B4-BE49-F238E27FC236}">
                <a16:creationId xmlns="" xmlns:a16="http://schemas.microsoft.com/office/drawing/2014/main" id="{15DA97C8-B051-3646-B39A-FDF4320D20AD}"/>
              </a:ext>
            </a:extLst>
          </p:cNvPr>
          <p:cNvSpPr txBox="1"/>
          <p:nvPr userDrawn="1"/>
        </p:nvSpPr>
        <p:spPr>
          <a:xfrm>
            <a:off x="5186461" y="97900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tx1"/>
                </a:solidFill>
              </a:rPr>
              <a:t>TEXTO</a:t>
            </a:r>
          </a:p>
        </p:txBody>
      </p:sp>
      <p:sp>
        <p:nvSpPr>
          <p:cNvPr id="134" name="1 CuadroTexto">
            <a:extLst>
              <a:ext uri="{FF2B5EF4-FFF2-40B4-BE49-F238E27FC236}">
                <a16:creationId xmlns="" xmlns:a16="http://schemas.microsoft.com/office/drawing/2014/main" id="{BAFD304E-F592-5241-B515-7850FA19542A}"/>
              </a:ext>
            </a:extLst>
          </p:cNvPr>
          <p:cNvSpPr txBox="1"/>
          <p:nvPr userDrawn="1"/>
        </p:nvSpPr>
        <p:spPr>
          <a:xfrm>
            <a:off x="1979712" y="620088"/>
            <a:ext cx="1438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0" dirty="0">
                <a:solidFill>
                  <a:schemeClr val="tx1"/>
                </a:solidFill>
              </a:rPr>
              <a:t>USO</a:t>
            </a:r>
            <a:r>
              <a:rPr lang="es-ES" sz="1200" b="1" dirty="0">
                <a:solidFill>
                  <a:schemeClr val="tx1"/>
                </a:solidFill>
              </a:rPr>
              <a:t> CORRECTO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D49CB92D-C830-6F49-9720-71F0B3ABE280}"/>
              </a:ext>
            </a:extLst>
          </p:cNvPr>
          <p:cNvSpPr/>
          <p:nvPr userDrawn="1"/>
        </p:nvSpPr>
        <p:spPr>
          <a:xfrm>
            <a:off x="2027348" y="2240535"/>
            <a:ext cx="924730" cy="413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38" name="1 CuadroTexto">
            <a:extLst>
              <a:ext uri="{FF2B5EF4-FFF2-40B4-BE49-F238E27FC236}">
                <a16:creationId xmlns="" xmlns:a16="http://schemas.microsoft.com/office/drawing/2014/main" id="{A5F7ADAD-70B7-DA49-8071-EE0D812A6129}"/>
              </a:ext>
            </a:extLst>
          </p:cNvPr>
          <p:cNvSpPr txBox="1"/>
          <p:nvPr userDrawn="1"/>
        </p:nvSpPr>
        <p:spPr>
          <a:xfrm>
            <a:off x="2197785" y="234004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7FFEA9"/>
                </a:solidFill>
              </a:rPr>
              <a:t>TEXTO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E3F70C9-DD07-5D41-A147-9F205A6B42E6}"/>
              </a:ext>
            </a:extLst>
          </p:cNvPr>
          <p:cNvSpPr/>
          <p:nvPr userDrawn="1"/>
        </p:nvSpPr>
        <p:spPr>
          <a:xfrm>
            <a:off x="6008706" y="1335785"/>
            <a:ext cx="924730" cy="413787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54" name="1 CuadroTexto">
            <a:extLst>
              <a:ext uri="{FF2B5EF4-FFF2-40B4-BE49-F238E27FC236}">
                <a16:creationId xmlns="" xmlns:a16="http://schemas.microsoft.com/office/drawing/2014/main" id="{BB941283-04C2-F24F-83A6-EEE2AA9BB3F2}"/>
              </a:ext>
            </a:extLst>
          </p:cNvPr>
          <p:cNvSpPr txBox="1"/>
          <p:nvPr userDrawn="1"/>
        </p:nvSpPr>
        <p:spPr>
          <a:xfrm>
            <a:off x="6179143" y="143529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E2E2E2"/>
                </a:solidFill>
              </a:rPr>
              <a:t>TEXTO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97559FAF-0DFA-1C47-B29D-548F25A9797B}"/>
              </a:ext>
            </a:extLst>
          </p:cNvPr>
          <p:cNvSpPr/>
          <p:nvPr userDrawn="1"/>
        </p:nvSpPr>
        <p:spPr>
          <a:xfrm>
            <a:off x="7004487" y="879486"/>
            <a:ext cx="924730" cy="413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64" name="1 CuadroTexto">
            <a:extLst>
              <a:ext uri="{FF2B5EF4-FFF2-40B4-BE49-F238E27FC236}">
                <a16:creationId xmlns="" xmlns:a16="http://schemas.microsoft.com/office/drawing/2014/main" id="{66BA0869-613E-F245-9E8F-F2EB691C57B5}"/>
              </a:ext>
            </a:extLst>
          </p:cNvPr>
          <p:cNvSpPr txBox="1"/>
          <p:nvPr userDrawn="1"/>
        </p:nvSpPr>
        <p:spPr>
          <a:xfrm>
            <a:off x="7174924" y="97900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tx1"/>
                </a:solidFill>
              </a:rPr>
              <a:t>TEXTO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20917C7A-794B-5349-ACA8-5EC4F4F5720F}"/>
              </a:ext>
            </a:extLst>
          </p:cNvPr>
          <p:cNvSpPr/>
          <p:nvPr userDrawn="1"/>
        </p:nvSpPr>
        <p:spPr>
          <a:xfrm>
            <a:off x="6008706" y="873468"/>
            <a:ext cx="924730" cy="413787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66" name="1 CuadroTexto">
            <a:extLst>
              <a:ext uri="{FF2B5EF4-FFF2-40B4-BE49-F238E27FC236}">
                <a16:creationId xmlns="" xmlns:a16="http://schemas.microsoft.com/office/drawing/2014/main" id="{F5A12026-0AD9-CC4C-BFA4-852BE9B8EC2A}"/>
              </a:ext>
            </a:extLst>
          </p:cNvPr>
          <p:cNvSpPr txBox="1"/>
          <p:nvPr userDrawn="1"/>
        </p:nvSpPr>
        <p:spPr>
          <a:xfrm>
            <a:off x="6179143" y="972981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TEXTO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A768EFE-B5FE-E74E-8E21-E316E56DD682}"/>
              </a:ext>
            </a:extLst>
          </p:cNvPr>
          <p:cNvSpPr/>
          <p:nvPr userDrawn="1"/>
        </p:nvSpPr>
        <p:spPr>
          <a:xfrm>
            <a:off x="5016024" y="1798102"/>
            <a:ext cx="924730" cy="413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72" name="1 CuadroTexto">
            <a:extLst>
              <a:ext uri="{FF2B5EF4-FFF2-40B4-BE49-F238E27FC236}">
                <a16:creationId xmlns="" xmlns:a16="http://schemas.microsoft.com/office/drawing/2014/main" id="{2DBC8AA3-A2AB-7349-BCAF-65216C2E0CE0}"/>
              </a:ext>
            </a:extLst>
          </p:cNvPr>
          <p:cNvSpPr txBox="1"/>
          <p:nvPr userDrawn="1"/>
        </p:nvSpPr>
        <p:spPr>
          <a:xfrm>
            <a:off x="5186461" y="1897616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E2E2E2"/>
                </a:solidFill>
              </a:rPr>
              <a:t>TEXTO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DA05168-BE21-6E49-AD6A-E725480FBB7E}"/>
              </a:ext>
            </a:extLst>
          </p:cNvPr>
          <p:cNvSpPr/>
          <p:nvPr userDrawn="1"/>
        </p:nvSpPr>
        <p:spPr>
          <a:xfrm>
            <a:off x="7999787" y="879486"/>
            <a:ext cx="924730" cy="413787"/>
          </a:xfrm>
          <a:prstGeom prst="rect">
            <a:avLst/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3" name="1 CuadroTexto">
            <a:extLst>
              <a:ext uri="{FF2B5EF4-FFF2-40B4-BE49-F238E27FC236}">
                <a16:creationId xmlns="" xmlns:a16="http://schemas.microsoft.com/office/drawing/2014/main" id="{05D4AE39-E713-8944-9D83-3B8B23A140CA}"/>
              </a:ext>
            </a:extLst>
          </p:cNvPr>
          <p:cNvSpPr txBox="1"/>
          <p:nvPr userDrawn="1"/>
        </p:nvSpPr>
        <p:spPr>
          <a:xfrm>
            <a:off x="8170223" y="97900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tx1"/>
                </a:solidFill>
              </a:rPr>
              <a:t>TEXTO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6467B95-5709-D449-8989-6E0B57F885E2}"/>
              </a:ext>
            </a:extLst>
          </p:cNvPr>
          <p:cNvSpPr/>
          <p:nvPr userDrawn="1"/>
        </p:nvSpPr>
        <p:spPr>
          <a:xfrm>
            <a:off x="7988666" y="1336833"/>
            <a:ext cx="924730" cy="413787"/>
          </a:xfrm>
          <a:prstGeom prst="rect">
            <a:avLst/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5" name="1 CuadroTexto">
            <a:extLst>
              <a:ext uri="{FF2B5EF4-FFF2-40B4-BE49-F238E27FC236}">
                <a16:creationId xmlns="" xmlns:a16="http://schemas.microsoft.com/office/drawing/2014/main" id="{0BC925BA-9B45-4442-A586-6BFF268421C5}"/>
              </a:ext>
            </a:extLst>
          </p:cNvPr>
          <p:cNvSpPr txBox="1"/>
          <p:nvPr userDrawn="1"/>
        </p:nvSpPr>
        <p:spPr>
          <a:xfrm>
            <a:off x="8159102" y="143634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451E4"/>
                </a:solidFill>
              </a:rPr>
              <a:t>TEXTO</a:t>
            </a:r>
          </a:p>
        </p:txBody>
      </p:sp>
      <p:sp>
        <p:nvSpPr>
          <p:cNvPr id="46" name="Rectangle 124">
            <a:extLst>
              <a:ext uri="{FF2B5EF4-FFF2-40B4-BE49-F238E27FC236}">
                <a16:creationId xmlns="" xmlns:a16="http://schemas.microsoft.com/office/drawing/2014/main" id="{FADED02F-19D7-A648-859E-B5E6FE496F42}"/>
              </a:ext>
            </a:extLst>
          </p:cNvPr>
          <p:cNvSpPr/>
          <p:nvPr userDrawn="1"/>
        </p:nvSpPr>
        <p:spPr>
          <a:xfrm>
            <a:off x="7004487" y="1336833"/>
            <a:ext cx="924730" cy="413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7" name="1 CuadroTexto">
            <a:extLst>
              <a:ext uri="{FF2B5EF4-FFF2-40B4-BE49-F238E27FC236}">
                <a16:creationId xmlns="" xmlns:a16="http://schemas.microsoft.com/office/drawing/2014/main" id="{E411E7C7-3230-7F48-B056-32F8EBCDC8E4}"/>
              </a:ext>
            </a:extLst>
          </p:cNvPr>
          <p:cNvSpPr txBox="1"/>
          <p:nvPr userDrawn="1"/>
        </p:nvSpPr>
        <p:spPr>
          <a:xfrm>
            <a:off x="7174924" y="143634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451E4"/>
                </a:solidFill>
              </a:rPr>
              <a:t>TEXTO</a:t>
            </a:r>
          </a:p>
        </p:txBody>
      </p:sp>
      <p:sp>
        <p:nvSpPr>
          <p:cNvPr id="48" name="Rectangle 108">
            <a:extLst>
              <a:ext uri="{FF2B5EF4-FFF2-40B4-BE49-F238E27FC236}">
                <a16:creationId xmlns="" xmlns:a16="http://schemas.microsoft.com/office/drawing/2014/main" id="{5A44604C-6E87-6D4E-8661-234CD7D49781}"/>
              </a:ext>
            </a:extLst>
          </p:cNvPr>
          <p:cNvSpPr/>
          <p:nvPr userDrawn="1"/>
        </p:nvSpPr>
        <p:spPr>
          <a:xfrm>
            <a:off x="6008706" y="1798103"/>
            <a:ext cx="924730" cy="413787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9" name="1 CuadroTexto">
            <a:extLst>
              <a:ext uri="{FF2B5EF4-FFF2-40B4-BE49-F238E27FC236}">
                <a16:creationId xmlns="" xmlns:a16="http://schemas.microsoft.com/office/drawing/2014/main" id="{1E0CDFA7-1838-5F40-9C90-9FCA9714D914}"/>
              </a:ext>
            </a:extLst>
          </p:cNvPr>
          <p:cNvSpPr txBox="1"/>
          <p:nvPr userDrawn="1"/>
        </p:nvSpPr>
        <p:spPr>
          <a:xfrm>
            <a:off x="6179143" y="1897616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7FFEA9"/>
                </a:solidFill>
              </a:rPr>
              <a:t>TEXTO</a:t>
            </a:r>
          </a:p>
        </p:txBody>
      </p:sp>
      <p:sp>
        <p:nvSpPr>
          <p:cNvPr id="50" name="Rectangle 93">
            <a:extLst>
              <a:ext uri="{FF2B5EF4-FFF2-40B4-BE49-F238E27FC236}">
                <a16:creationId xmlns="" xmlns:a16="http://schemas.microsoft.com/office/drawing/2014/main" id="{29ED7467-4052-7342-A762-08730F1DAF77}"/>
              </a:ext>
            </a:extLst>
          </p:cNvPr>
          <p:cNvSpPr/>
          <p:nvPr userDrawn="1"/>
        </p:nvSpPr>
        <p:spPr>
          <a:xfrm>
            <a:off x="3023129" y="2240535"/>
            <a:ext cx="924730" cy="413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51" name="1 CuadroTexto">
            <a:extLst>
              <a:ext uri="{FF2B5EF4-FFF2-40B4-BE49-F238E27FC236}">
                <a16:creationId xmlns="" xmlns:a16="http://schemas.microsoft.com/office/drawing/2014/main" id="{7B78F6B8-4F96-B04D-8065-D7E8E3F9D133}"/>
              </a:ext>
            </a:extLst>
          </p:cNvPr>
          <p:cNvSpPr txBox="1"/>
          <p:nvPr userDrawn="1"/>
        </p:nvSpPr>
        <p:spPr>
          <a:xfrm>
            <a:off x="3193566" y="234005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451E4"/>
                </a:solidFill>
              </a:rPr>
              <a:t>TEXTO</a:t>
            </a:r>
          </a:p>
        </p:txBody>
      </p:sp>
      <p:sp>
        <p:nvSpPr>
          <p:cNvPr id="56" name="1 CuadroTexto">
            <a:extLst>
              <a:ext uri="{FF2B5EF4-FFF2-40B4-BE49-F238E27FC236}">
                <a16:creationId xmlns="" xmlns:a16="http://schemas.microsoft.com/office/drawing/2014/main" id="{BAFD304E-F592-5241-B515-7850FA19542A}"/>
              </a:ext>
            </a:extLst>
          </p:cNvPr>
          <p:cNvSpPr txBox="1"/>
          <p:nvPr userDrawn="1"/>
        </p:nvSpPr>
        <p:spPr>
          <a:xfrm>
            <a:off x="1979712" y="2906484"/>
            <a:ext cx="1592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0" dirty="0">
                <a:solidFill>
                  <a:schemeClr val="tx1"/>
                </a:solidFill>
              </a:rPr>
              <a:t>USO</a:t>
            </a:r>
            <a:r>
              <a:rPr lang="es-ES" sz="1200" b="1" dirty="0">
                <a:solidFill>
                  <a:schemeClr val="tx1"/>
                </a:solidFill>
              </a:rPr>
              <a:t> INCORRECTO</a:t>
            </a:r>
          </a:p>
        </p:txBody>
      </p:sp>
      <p:sp>
        <p:nvSpPr>
          <p:cNvPr id="57" name="Rectangle 62">
            <a:extLst>
              <a:ext uri="{FF2B5EF4-FFF2-40B4-BE49-F238E27FC236}">
                <a16:creationId xmlns="" xmlns:a16="http://schemas.microsoft.com/office/drawing/2014/main" id="{1417480C-8701-2B48-A912-52D3BD73CFF3}"/>
              </a:ext>
            </a:extLst>
          </p:cNvPr>
          <p:cNvSpPr/>
          <p:nvPr userDrawn="1"/>
        </p:nvSpPr>
        <p:spPr>
          <a:xfrm>
            <a:off x="2027348" y="3207807"/>
            <a:ext cx="924730" cy="413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58" name="1 CuadroTexto">
            <a:extLst>
              <a:ext uri="{FF2B5EF4-FFF2-40B4-BE49-F238E27FC236}">
                <a16:creationId xmlns="" xmlns:a16="http://schemas.microsoft.com/office/drawing/2014/main" id="{9A7597BF-AEE8-BC42-AC22-CA107D5014D0}"/>
              </a:ext>
            </a:extLst>
          </p:cNvPr>
          <p:cNvSpPr txBox="1"/>
          <p:nvPr userDrawn="1"/>
        </p:nvSpPr>
        <p:spPr>
          <a:xfrm>
            <a:off x="2197785" y="3307321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TEXTO</a:t>
            </a:r>
          </a:p>
        </p:txBody>
      </p:sp>
      <p:sp>
        <p:nvSpPr>
          <p:cNvPr id="59" name="Rectangle 64">
            <a:extLst>
              <a:ext uri="{FF2B5EF4-FFF2-40B4-BE49-F238E27FC236}">
                <a16:creationId xmlns="" xmlns:a16="http://schemas.microsoft.com/office/drawing/2014/main" id="{14CF4C8A-F15C-6D45-8149-375B8ED61A66}"/>
              </a:ext>
            </a:extLst>
          </p:cNvPr>
          <p:cNvSpPr/>
          <p:nvPr userDrawn="1"/>
        </p:nvSpPr>
        <p:spPr>
          <a:xfrm>
            <a:off x="2027348" y="3660183"/>
            <a:ext cx="924730" cy="413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60" name="1 CuadroTexto">
            <a:extLst>
              <a:ext uri="{FF2B5EF4-FFF2-40B4-BE49-F238E27FC236}">
                <a16:creationId xmlns="" xmlns:a16="http://schemas.microsoft.com/office/drawing/2014/main" id="{E030E50E-EF64-8645-BF92-4A3AD9CFF224}"/>
              </a:ext>
            </a:extLst>
          </p:cNvPr>
          <p:cNvSpPr txBox="1"/>
          <p:nvPr userDrawn="1"/>
        </p:nvSpPr>
        <p:spPr>
          <a:xfrm>
            <a:off x="2197785" y="375969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451E4"/>
                </a:solidFill>
              </a:rPr>
              <a:t>TEXTO</a:t>
            </a:r>
          </a:p>
        </p:txBody>
      </p:sp>
      <p:sp>
        <p:nvSpPr>
          <p:cNvPr id="61" name="Rectangle 70">
            <a:extLst>
              <a:ext uri="{FF2B5EF4-FFF2-40B4-BE49-F238E27FC236}">
                <a16:creationId xmlns="" xmlns:a16="http://schemas.microsoft.com/office/drawing/2014/main" id="{13D421F0-E4C6-0F4F-B796-004159E49FB4}"/>
              </a:ext>
            </a:extLst>
          </p:cNvPr>
          <p:cNvSpPr/>
          <p:nvPr userDrawn="1"/>
        </p:nvSpPr>
        <p:spPr>
          <a:xfrm>
            <a:off x="3023129" y="3203884"/>
            <a:ext cx="924730" cy="413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62" name="1 CuadroTexto">
            <a:extLst>
              <a:ext uri="{FF2B5EF4-FFF2-40B4-BE49-F238E27FC236}">
                <a16:creationId xmlns="" xmlns:a16="http://schemas.microsoft.com/office/drawing/2014/main" id="{0830F2C3-E94D-BD43-9ACA-75AB21D2D217}"/>
              </a:ext>
            </a:extLst>
          </p:cNvPr>
          <p:cNvSpPr txBox="1"/>
          <p:nvPr userDrawn="1"/>
        </p:nvSpPr>
        <p:spPr>
          <a:xfrm>
            <a:off x="3193566" y="3303398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9BFFF"/>
                </a:solidFill>
              </a:rPr>
              <a:t>TEXTO</a:t>
            </a:r>
          </a:p>
        </p:txBody>
      </p:sp>
      <p:sp>
        <p:nvSpPr>
          <p:cNvPr id="67" name="Rectangle 72">
            <a:extLst>
              <a:ext uri="{FF2B5EF4-FFF2-40B4-BE49-F238E27FC236}">
                <a16:creationId xmlns="" xmlns:a16="http://schemas.microsoft.com/office/drawing/2014/main" id="{92193D03-B448-D343-B9E5-B0F192551997}"/>
              </a:ext>
            </a:extLst>
          </p:cNvPr>
          <p:cNvSpPr/>
          <p:nvPr userDrawn="1"/>
        </p:nvSpPr>
        <p:spPr>
          <a:xfrm>
            <a:off x="3023129" y="3660183"/>
            <a:ext cx="924730" cy="413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68" name="1 CuadroTexto">
            <a:extLst>
              <a:ext uri="{FF2B5EF4-FFF2-40B4-BE49-F238E27FC236}">
                <a16:creationId xmlns="" xmlns:a16="http://schemas.microsoft.com/office/drawing/2014/main" id="{7E16A2F9-B4C9-B644-AE90-F0A89E4A68B9}"/>
              </a:ext>
            </a:extLst>
          </p:cNvPr>
          <p:cNvSpPr txBox="1"/>
          <p:nvPr userDrawn="1"/>
        </p:nvSpPr>
        <p:spPr>
          <a:xfrm>
            <a:off x="3193566" y="375969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7FFEA9"/>
                </a:solidFill>
              </a:rPr>
              <a:t>TEXTO</a:t>
            </a:r>
          </a:p>
        </p:txBody>
      </p:sp>
      <p:sp>
        <p:nvSpPr>
          <p:cNvPr id="69" name="Rectangle 74">
            <a:extLst>
              <a:ext uri="{FF2B5EF4-FFF2-40B4-BE49-F238E27FC236}">
                <a16:creationId xmlns="" xmlns:a16="http://schemas.microsoft.com/office/drawing/2014/main" id="{22AC6FFC-5EB7-4545-96A4-FCCEA018312E}"/>
              </a:ext>
            </a:extLst>
          </p:cNvPr>
          <p:cNvSpPr/>
          <p:nvPr userDrawn="1"/>
        </p:nvSpPr>
        <p:spPr>
          <a:xfrm>
            <a:off x="4020243" y="3660183"/>
            <a:ext cx="924730" cy="413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70" name="1 CuadroTexto">
            <a:extLst>
              <a:ext uri="{FF2B5EF4-FFF2-40B4-BE49-F238E27FC236}">
                <a16:creationId xmlns="" xmlns:a16="http://schemas.microsoft.com/office/drawing/2014/main" id="{B05A58C0-4C26-2541-B4B6-A3317A9BCADB}"/>
              </a:ext>
            </a:extLst>
          </p:cNvPr>
          <p:cNvSpPr txBox="1"/>
          <p:nvPr userDrawn="1"/>
        </p:nvSpPr>
        <p:spPr>
          <a:xfrm>
            <a:off x="4190680" y="375969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7FFEA9"/>
                </a:solidFill>
              </a:rPr>
              <a:t>TEXTO</a:t>
            </a:r>
          </a:p>
        </p:txBody>
      </p:sp>
      <p:sp>
        <p:nvSpPr>
          <p:cNvPr id="73" name="Rectangle 88">
            <a:extLst>
              <a:ext uri="{FF2B5EF4-FFF2-40B4-BE49-F238E27FC236}">
                <a16:creationId xmlns="" xmlns:a16="http://schemas.microsoft.com/office/drawing/2014/main" id="{6DAA1ED3-C828-3243-91E7-974BB4CEC4CD}"/>
              </a:ext>
            </a:extLst>
          </p:cNvPr>
          <p:cNvSpPr/>
          <p:nvPr userDrawn="1"/>
        </p:nvSpPr>
        <p:spPr>
          <a:xfrm>
            <a:off x="4020243" y="3202836"/>
            <a:ext cx="924730" cy="413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74" name="1 CuadroTexto">
            <a:extLst>
              <a:ext uri="{FF2B5EF4-FFF2-40B4-BE49-F238E27FC236}">
                <a16:creationId xmlns="" xmlns:a16="http://schemas.microsoft.com/office/drawing/2014/main" id="{1CA7878C-3852-574A-8B0C-CCDC669FA311}"/>
              </a:ext>
            </a:extLst>
          </p:cNvPr>
          <p:cNvSpPr txBox="1"/>
          <p:nvPr userDrawn="1"/>
        </p:nvSpPr>
        <p:spPr>
          <a:xfrm>
            <a:off x="4190680" y="330235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TEXTO</a:t>
            </a:r>
          </a:p>
        </p:txBody>
      </p:sp>
      <p:sp>
        <p:nvSpPr>
          <p:cNvPr id="75" name="Rectangle 92">
            <a:extLst>
              <a:ext uri="{FF2B5EF4-FFF2-40B4-BE49-F238E27FC236}">
                <a16:creationId xmlns="" xmlns:a16="http://schemas.microsoft.com/office/drawing/2014/main" id="{4F524793-D982-CB42-A590-D7DC35982003}"/>
              </a:ext>
            </a:extLst>
          </p:cNvPr>
          <p:cNvSpPr/>
          <p:nvPr userDrawn="1"/>
        </p:nvSpPr>
        <p:spPr>
          <a:xfrm>
            <a:off x="5016024" y="3660182"/>
            <a:ext cx="924730" cy="413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76" name="1 CuadroTexto">
            <a:extLst>
              <a:ext uri="{FF2B5EF4-FFF2-40B4-BE49-F238E27FC236}">
                <a16:creationId xmlns="" xmlns:a16="http://schemas.microsoft.com/office/drawing/2014/main" id="{A6C4404E-DEF4-B341-8792-A292F1A5BEBB}"/>
              </a:ext>
            </a:extLst>
          </p:cNvPr>
          <p:cNvSpPr txBox="1"/>
          <p:nvPr userDrawn="1"/>
        </p:nvSpPr>
        <p:spPr>
          <a:xfrm>
            <a:off x="5186461" y="375969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7FFEA9"/>
                </a:solidFill>
              </a:rPr>
              <a:t>TEXTO</a:t>
            </a:r>
          </a:p>
        </p:txBody>
      </p:sp>
      <p:sp>
        <p:nvSpPr>
          <p:cNvPr id="77" name="Rectangle 104">
            <a:extLst>
              <a:ext uri="{FF2B5EF4-FFF2-40B4-BE49-F238E27FC236}">
                <a16:creationId xmlns="" xmlns:a16="http://schemas.microsoft.com/office/drawing/2014/main" id="{1E4C6349-609D-A649-94DA-5BEAFFBA38A7}"/>
              </a:ext>
            </a:extLst>
          </p:cNvPr>
          <p:cNvSpPr/>
          <p:nvPr userDrawn="1"/>
        </p:nvSpPr>
        <p:spPr>
          <a:xfrm>
            <a:off x="5016024" y="3203884"/>
            <a:ext cx="924730" cy="413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82" name="1 CuadroTexto">
            <a:extLst>
              <a:ext uri="{FF2B5EF4-FFF2-40B4-BE49-F238E27FC236}">
                <a16:creationId xmlns="" xmlns:a16="http://schemas.microsoft.com/office/drawing/2014/main" id="{665A586B-B63B-7A4B-AB78-5870C1B37B66}"/>
              </a:ext>
            </a:extLst>
          </p:cNvPr>
          <p:cNvSpPr txBox="1"/>
          <p:nvPr userDrawn="1"/>
        </p:nvSpPr>
        <p:spPr>
          <a:xfrm>
            <a:off x="5186461" y="3303398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A6A6A6"/>
                </a:solidFill>
              </a:rPr>
              <a:t>TEXTO</a:t>
            </a:r>
          </a:p>
        </p:txBody>
      </p:sp>
      <p:sp>
        <p:nvSpPr>
          <p:cNvPr id="83" name="Rectangle 120">
            <a:extLst>
              <a:ext uri="{FF2B5EF4-FFF2-40B4-BE49-F238E27FC236}">
                <a16:creationId xmlns="" xmlns:a16="http://schemas.microsoft.com/office/drawing/2014/main" id="{6E95273C-46DB-2D4C-8785-E1EE4AA139A4}"/>
              </a:ext>
            </a:extLst>
          </p:cNvPr>
          <p:cNvSpPr/>
          <p:nvPr userDrawn="1"/>
        </p:nvSpPr>
        <p:spPr>
          <a:xfrm>
            <a:off x="7004487" y="3203884"/>
            <a:ext cx="924730" cy="413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86" name="1 CuadroTexto">
            <a:extLst>
              <a:ext uri="{FF2B5EF4-FFF2-40B4-BE49-F238E27FC236}">
                <a16:creationId xmlns="" xmlns:a16="http://schemas.microsoft.com/office/drawing/2014/main" id="{25BE8CED-0E86-5340-B00F-FF1B45B17E9F}"/>
              </a:ext>
            </a:extLst>
          </p:cNvPr>
          <p:cNvSpPr txBox="1"/>
          <p:nvPr userDrawn="1"/>
        </p:nvSpPr>
        <p:spPr>
          <a:xfrm>
            <a:off x="7174924" y="3303398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A6A6A6"/>
                </a:solidFill>
              </a:rPr>
              <a:t>TEXTO</a:t>
            </a:r>
          </a:p>
        </p:txBody>
      </p:sp>
      <p:sp>
        <p:nvSpPr>
          <p:cNvPr id="87" name="Rectangle 122">
            <a:extLst>
              <a:ext uri="{FF2B5EF4-FFF2-40B4-BE49-F238E27FC236}">
                <a16:creationId xmlns="" xmlns:a16="http://schemas.microsoft.com/office/drawing/2014/main" id="{4CA458D7-F274-B84F-9567-A499C1FC47FF}"/>
              </a:ext>
            </a:extLst>
          </p:cNvPr>
          <p:cNvSpPr/>
          <p:nvPr userDrawn="1"/>
        </p:nvSpPr>
        <p:spPr>
          <a:xfrm>
            <a:off x="6008706" y="3197865"/>
            <a:ext cx="924730" cy="413787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88" name="1 CuadroTexto">
            <a:extLst>
              <a:ext uri="{FF2B5EF4-FFF2-40B4-BE49-F238E27FC236}">
                <a16:creationId xmlns="" xmlns:a16="http://schemas.microsoft.com/office/drawing/2014/main" id="{EAE9D0EE-177C-334C-A466-7B1897A66381}"/>
              </a:ext>
            </a:extLst>
          </p:cNvPr>
          <p:cNvSpPr txBox="1"/>
          <p:nvPr userDrawn="1"/>
        </p:nvSpPr>
        <p:spPr>
          <a:xfrm>
            <a:off x="6179143" y="329737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A6A6A6"/>
                </a:solidFill>
              </a:rPr>
              <a:t>TEXTO</a:t>
            </a:r>
          </a:p>
        </p:txBody>
      </p:sp>
      <p:sp>
        <p:nvSpPr>
          <p:cNvPr id="89" name="Rectangle 144">
            <a:extLst>
              <a:ext uri="{FF2B5EF4-FFF2-40B4-BE49-F238E27FC236}">
                <a16:creationId xmlns="" xmlns:a16="http://schemas.microsoft.com/office/drawing/2014/main" id="{B39EB945-C59B-3E48-A6B8-255FD833CFB7}"/>
              </a:ext>
            </a:extLst>
          </p:cNvPr>
          <p:cNvSpPr/>
          <p:nvPr userDrawn="1"/>
        </p:nvSpPr>
        <p:spPr>
          <a:xfrm>
            <a:off x="7004487" y="3662780"/>
            <a:ext cx="924730" cy="413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90" name="1 CuadroTexto">
            <a:extLst>
              <a:ext uri="{FF2B5EF4-FFF2-40B4-BE49-F238E27FC236}">
                <a16:creationId xmlns="" xmlns:a16="http://schemas.microsoft.com/office/drawing/2014/main" id="{1809B96E-7194-F04C-BDB9-55569D9B56AE}"/>
              </a:ext>
            </a:extLst>
          </p:cNvPr>
          <p:cNvSpPr txBox="1"/>
          <p:nvPr userDrawn="1"/>
        </p:nvSpPr>
        <p:spPr>
          <a:xfrm>
            <a:off x="7174924" y="3762294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E2E2E2"/>
                </a:solidFill>
              </a:rPr>
              <a:t>TEXTO</a:t>
            </a:r>
          </a:p>
        </p:txBody>
      </p:sp>
      <p:sp>
        <p:nvSpPr>
          <p:cNvPr id="91" name="Rectangle 146">
            <a:extLst>
              <a:ext uri="{FF2B5EF4-FFF2-40B4-BE49-F238E27FC236}">
                <a16:creationId xmlns="" xmlns:a16="http://schemas.microsoft.com/office/drawing/2014/main" id="{2561C24A-C3F6-FD4D-89D4-331AD1CF9464}"/>
              </a:ext>
            </a:extLst>
          </p:cNvPr>
          <p:cNvSpPr/>
          <p:nvPr userDrawn="1"/>
        </p:nvSpPr>
        <p:spPr>
          <a:xfrm>
            <a:off x="5016024" y="2256458"/>
            <a:ext cx="924730" cy="413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92" name="1 CuadroTexto">
            <a:extLst>
              <a:ext uri="{FF2B5EF4-FFF2-40B4-BE49-F238E27FC236}">
                <a16:creationId xmlns="" xmlns:a16="http://schemas.microsoft.com/office/drawing/2014/main" id="{240D40E4-9016-8D4B-8E3A-3D24A75610BB}"/>
              </a:ext>
            </a:extLst>
          </p:cNvPr>
          <p:cNvSpPr txBox="1"/>
          <p:nvPr userDrawn="1"/>
        </p:nvSpPr>
        <p:spPr>
          <a:xfrm>
            <a:off x="5186461" y="2355973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451E4"/>
                </a:solidFill>
              </a:rPr>
              <a:t>TEXTO</a:t>
            </a:r>
          </a:p>
        </p:txBody>
      </p:sp>
      <p:sp>
        <p:nvSpPr>
          <p:cNvPr id="93" name="Rectangle 148">
            <a:extLst>
              <a:ext uri="{FF2B5EF4-FFF2-40B4-BE49-F238E27FC236}">
                <a16:creationId xmlns="" xmlns:a16="http://schemas.microsoft.com/office/drawing/2014/main" id="{B0648FF7-0637-BB42-A12A-E5A59E43B385}"/>
              </a:ext>
            </a:extLst>
          </p:cNvPr>
          <p:cNvSpPr/>
          <p:nvPr userDrawn="1"/>
        </p:nvSpPr>
        <p:spPr>
          <a:xfrm>
            <a:off x="6008706" y="3662781"/>
            <a:ext cx="924730" cy="413787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96" name="1 CuadroTexto">
            <a:extLst>
              <a:ext uri="{FF2B5EF4-FFF2-40B4-BE49-F238E27FC236}">
                <a16:creationId xmlns="" xmlns:a16="http://schemas.microsoft.com/office/drawing/2014/main" id="{2583ABB0-017F-F742-A419-20CE5E6AA0A4}"/>
              </a:ext>
            </a:extLst>
          </p:cNvPr>
          <p:cNvSpPr txBox="1"/>
          <p:nvPr userDrawn="1"/>
        </p:nvSpPr>
        <p:spPr>
          <a:xfrm>
            <a:off x="6179143" y="3762295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tx1"/>
                </a:solidFill>
              </a:rPr>
              <a:t>TEXTO</a:t>
            </a:r>
          </a:p>
        </p:txBody>
      </p:sp>
      <p:sp>
        <p:nvSpPr>
          <p:cNvPr id="97" name="Rectangle 150">
            <a:extLst>
              <a:ext uri="{FF2B5EF4-FFF2-40B4-BE49-F238E27FC236}">
                <a16:creationId xmlns="" xmlns:a16="http://schemas.microsoft.com/office/drawing/2014/main" id="{6B666AF5-FB6F-614C-A0E1-60DEF7594FA3}"/>
              </a:ext>
            </a:extLst>
          </p:cNvPr>
          <p:cNvSpPr/>
          <p:nvPr userDrawn="1"/>
        </p:nvSpPr>
        <p:spPr>
          <a:xfrm>
            <a:off x="6008706" y="4115156"/>
            <a:ext cx="924730" cy="413787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02" name="1 CuadroTexto">
            <a:extLst>
              <a:ext uri="{FF2B5EF4-FFF2-40B4-BE49-F238E27FC236}">
                <a16:creationId xmlns="" xmlns:a16="http://schemas.microsoft.com/office/drawing/2014/main" id="{C971A924-F56E-1643-80B9-D4C8BB61F7D0}"/>
              </a:ext>
            </a:extLst>
          </p:cNvPr>
          <p:cNvSpPr txBox="1"/>
          <p:nvPr userDrawn="1"/>
        </p:nvSpPr>
        <p:spPr>
          <a:xfrm>
            <a:off x="6179143" y="4214670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9BFFF"/>
                </a:solidFill>
              </a:rPr>
              <a:t>TEXTO</a:t>
            </a:r>
          </a:p>
        </p:txBody>
      </p:sp>
      <p:sp>
        <p:nvSpPr>
          <p:cNvPr id="103" name="Rectangle 152">
            <a:extLst>
              <a:ext uri="{FF2B5EF4-FFF2-40B4-BE49-F238E27FC236}">
                <a16:creationId xmlns="" xmlns:a16="http://schemas.microsoft.com/office/drawing/2014/main" id="{5013FF24-4E3F-C14D-87D8-591B092D6189}"/>
              </a:ext>
            </a:extLst>
          </p:cNvPr>
          <p:cNvSpPr/>
          <p:nvPr userDrawn="1"/>
        </p:nvSpPr>
        <p:spPr>
          <a:xfrm>
            <a:off x="7004487" y="4111233"/>
            <a:ext cx="924730" cy="413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04" name="1 CuadroTexto">
            <a:extLst>
              <a:ext uri="{FF2B5EF4-FFF2-40B4-BE49-F238E27FC236}">
                <a16:creationId xmlns="" xmlns:a16="http://schemas.microsoft.com/office/drawing/2014/main" id="{CC024817-FE82-994C-96C2-345C8C838C2F}"/>
              </a:ext>
            </a:extLst>
          </p:cNvPr>
          <p:cNvSpPr txBox="1"/>
          <p:nvPr userDrawn="1"/>
        </p:nvSpPr>
        <p:spPr>
          <a:xfrm>
            <a:off x="7174924" y="421074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9BFFF"/>
                </a:solidFill>
              </a:rPr>
              <a:t>TEXTO</a:t>
            </a:r>
          </a:p>
        </p:txBody>
      </p:sp>
      <p:sp>
        <p:nvSpPr>
          <p:cNvPr id="105" name="Rectangle 41">
            <a:extLst>
              <a:ext uri="{FF2B5EF4-FFF2-40B4-BE49-F238E27FC236}">
                <a16:creationId xmlns="" xmlns:a16="http://schemas.microsoft.com/office/drawing/2014/main" id="{91C7A4D3-B851-404B-ACD7-C00CE25155A6}"/>
              </a:ext>
            </a:extLst>
          </p:cNvPr>
          <p:cNvSpPr/>
          <p:nvPr userDrawn="1"/>
        </p:nvSpPr>
        <p:spPr>
          <a:xfrm>
            <a:off x="7988666" y="3203884"/>
            <a:ext cx="924730" cy="413787"/>
          </a:xfrm>
          <a:prstGeom prst="rect">
            <a:avLst/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06" name="1 CuadroTexto">
            <a:extLst>
              <a:ext uri="{FF2B5EF4-FFF2-40B4-BE49-F238E27FC236}">
                <a16:creationId xmlns="" xmlns:a16="http://schemas.microsoft.com/office/drawing/2014/main" id="{A32572C7-CBBD-D44E-AE39-90D20CC28183}"/>
              </a:ext>
            </a:extLst>
          </p:cNvPr>
          <p:cNvSpPr txBox="1"/>
          <p:nvPr userDrawn="1"/>
        </p:nvSpPr>
        <p:spPr>
          <a:xfrm>
            <a:off x="8159102" y="3303398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A6A6A6"/>
                </a:solidFill>
              </a:rPr>
              <a:t>TEXTO</a:t>
            </a:r>
          </a:p>
        </p:txBody>
      </p:sp>
      <p:sp>
        <p:nvSpPr>
          <p:cNvPr id="107" name="Rectangle 45">
            <a:extLst>
              <a:ext uri="{FF2B5EF4-FFF2-40B4-BE49-F238E27FC236}">
                <a16:creationId xmlns="" xmlns:a16="http://schemas.microsoft.com/office/drawing/2014/main" id="{2D1C9BBE-A873-DD4C-96C2-DFCBAFACDD6F}"/>
              </a:ext>
            </a:extLst>
          </p:cNvPr>
          <p:cNvSpPr/>
          <p:nvPr userDrawn="1"/>
        </p:nvSpPr>
        <p:spPr>
          <a:xfrm>
            <a:off x="7988666" y="3662780"/>
            <a:ext cx="924730" cy="413787"/>
          </a:xfrm>
          <a:prstGeom prst="rect">
            <a:avLst/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08" name="1 CuadroTexto">
            <a:extLst>
              <a:ext uri="{FF2B5EF4-FFF2-40B4-BE49-F238E27FC236}">
                <a16:creationId xmlns="" xmlns:a16="http://schemas.microsoft.com/office/drawing/2014/main" id="{A3E25865-4377-674D-A51F-A9508A847351}"/>
              </a:ext>
            </a:extLst>
          </p:cNvPr>
          <p:cNvSpPr txBox="1"/>
          <p:nvPr userDrawn="1"/>
        </p:nvSpPr>
        <p:spPr>
          <a:xfrm>
            <a:off x="8159102" y="3762294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E2E2E2"/>
                </a:solidFill>
              </a:rPr>
              <a:t>TEXTO</a:t>
            </a:r>
          </a:p>
        </p:txBody>
      </p:sp>
      <p:sp>
        <p:nvSpPr>
          <p:cNvPr id="109" name="Rectangle 47">
            <a:extLst>
              <a:ext uri="{FF2B5EF4-FFF2-40B4-BE49-F238E27FC236}">
                <a16:creationId xmlns="" xmlns:a16="http://schemas.microsoft.com/office/drawing/2014/main" id="{1FE8840F-1261-4F46-95B5-123420E20BF7}"/>
              </a:ext>
            </a:extLst>
          </p:cNvPr>
          <p:cNvSpPr/>
          <p:nvPr userDrawn="1"/>
        </p:nvSpPr>
        <p:spPr>
          <a:xfrm>
            <a:off x="7988666" y="4111233"/>
            <a:ext cx="924730" cy="413787"/>
          </a:xfrm>
          <a:prstGeom prst="rect">
            <a:avLst/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10" name="1 CuadroTexto">
            <a:extLst>
              <a:ext uri="{FF2B5EF4-FFF2-40B4-BE49-F238E27FC236}">
                <a16:creationId xmlns="" xmlns:a16="http://schemas.microsoft.com/office/drawing/2014/main" id="{9DF95106-8752-0B42-A50D-C921FB232791}"/>
              </a:ext>
            </a:extLst>
          </p:cNvPr>
          <p:cNvSpPr txBox="1"/>
          <p:nvPr userDrawn="1"/>
        </p:nvSpPr>
        <p:spPr>
          <a:xfrm>
            <a:off x="8159102" y="421074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09BFFF"/>
                </a:solidFill>
              </a:rPr>
              <a:t>TEXTO</a:t>
            </a:r>
          </a:p>
        </p:txBody>
      </p:sp>
      <p:sp>
        <p:nvSpPr>
          <p:cNvPr id="111" name="Rectangle 50">
            <a:extLst>
              <a:ext uri="{FF2B5EF4-FFF2-40B4-BE49-F238E27FC236}">
                <a16:creationId xmlns="" xmlns:a16="http://schemas.microsoft.com/office/drawing/2014/main" id="{8B598624-ED6F-F648-9F84-2609F5FB7CA7}"/>
              </a:ext>
            </a:extLst>
          </p:cNvPr>
          <p:cNvSpPr/>
          <p:nvPr userDrawn="1"/>
        </p:nvSpPr>
        <p:spPr>
          <a:xfrm>
            <a:off x="7004487" y="4571805"/>
            <a:ext cx="924730" cy="413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20" name="1 CuadroTexto">
            <a:extLst>
              <a:ext uri="{FF2B5EF4-FFF2-40B4-BE49-F238E27FC236}">
                <a16:creationId xmlns="" xmlns:a16="http://schemas.microsoft.com/office/drawing/2014/main" id="{3C9FDC99-AC6B-FA40-8DD2-63D4112332E1}"/>
              </a:ext>
            </a:extLst>
          </p:cNvPr>
          <p:cNvSpPr txBox="1"/>
          <p:nvPr userDrawn="1"/>
        </p:nvSpPr>
        <p:spPr>
          <a:xfrm>
            <a:off x="7174924" y="467131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TEXTO</a:t>
            </a:r>
          </a:p>
        </p:txBody>
      </p:sp>
      <p:sp>
        <p:nvSpPr>
          <p:cNvPr id="121" name="Rectangle 52">
            <a:extLst>
              <a:ext uri="{FF2B5EF4-FFF2-40B4-BE49-F238E27FC236}">
                <a16:creationId xmlns="" xmlns:a16="http://schemas.microsoft.com/office/drawing/2014/main" id="{72C45921-8785-C345-AFF4-BC668D2F20C5}"/>
              </a:ext>
            </a:extLst>
          </p:cNvPr>
          <p:cNvSpPr/>
          <p:nvPr userDrawn="1"/>
        </p:nvSpPr>
        <p:spPr>
          <a:xfrm>
            <a:off x="7999787" y="4571805"/>
            <a:ext cx="913609" cy="413787"/>
          </a:xfrm>
          <a:prstGeom prst="rect">
            <a:avLst/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122" name="1 CuadroTexto">
            <a:extLst>
              <a:ext uri="{FF2B5EF4-FFF2-40B4-BE49-F238E27FC236}">
                <a16:creationId xmlns="" xmlns:a16="http://schemas.microsoft.com/office/drawing/2014/main" id="{B311BBBF-7C84-A34D-9CF5-C51CD88B508A}"/>
              </a:ext>
            </a:extLst>
          </p:cNvPr>
          <p:cNvSpPr txBox="1"/>
          <p:nvPr userDrawn="1"/>
        </p:nvSpPr>
        <p:spPr>
          <a:xfrm>
            <a:off x="8170223" y="4671319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TEXTO</a:t>
            </a:r>
          </a:p>
        </p:txBody>
      </p:sp>
      <p:cxnSp>
        <p:nvCxnSpPr>
          <p:cNvPr id="4" name="3 Conector recto"/>
          <p:cNvCxnSpPr/>
          <p:nvPr userDrawn="1"/>
        </p:nvCxnSpPr>
        <p:spPr>
          <a:xfrm>
            <a:off x="2027348" y="2840993"/>
            <a:ext cx="688604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1 CuadroTexto">
            <a:extLst>
              <a:ext uri="{FF2B5EF4-FFF2-40B4-BE49-F238E27FC236}">
                <a16:creationId xmlns="" xmlns:a16="http://schemas.microsoft.com/office/drawing/2014/main" id="{BAFD304E-F592-5241-B515-7850FA19542A}"/>
              </a:ext>
            </a:extLst>
          </p:cNvPr>
          <p:cNvSpPr txBox="1"/>
          <p:nvPr userDrawn="1"/>
        </p:nvSpPr>
        <p:spPr>
          <a:xfrm>
            <a:off x="107504" y="68701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</a:rPr>
              <a:t>COLORES</a:t>
            </a:r>
          </a:p>
        </p:txBody>
      </p:sp>
      <p:sp>
        <p:nvSpPr>
          <p:cNvPr id="146" name="1 CuadroTexto">
            <a:extLst>
              <a:ext uri="{FF2B5EF4-FFF2-40B4-BE49-F238E27FC236}">
                <a16:creationId xmlns="" xmlns:a16="http://schemas.microsoft.com/office/drawing/2014/main" id="{BAFD304E-F592-5241-B515-7850FA19542A}"/>
              </a:ext>
            </a:extLst>
          </p:cNvPr>
          <p:cNvSpPr txBox="1"/>
          <p:nvPr userDrawn="1"/>
        </p:nvSpPr>
        <p:spPr>
          <a:xfrm>
            <a:off x="107504" y="941666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0" dirty="0">
                <a:solidFill>
                  <a:schemeClr val="tx1"/>
                </a:solidFill>
              </a:rPr>
              <a:t>RECOMENDADOS</a:t>
            </a:r>
          </a:p>
        </p:txBody>
      </p:sp>
      <p:cxnSp>
        <p:nvCxnSpPr>
          <p:cNvPr id="148" name="147 Conector recto"/>
          <p:cNvCxnSpPr/>
          <p:nvPr userDrawn="1"/>
        </p:nvCxnSpPr>
        <p:spPr>
          <a:xfrm flipV="1">
            <a:off x="1826696" y="687017"/>
            <a:ext cx="0" cy="433300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ound Same Side Corner Rectangle 26">
            <a:extLst>
              <a:ext uri="{FF2B5EF4-FFF2-40B4-BE49-F238E27FC236}">
                <a16:creationId xmlns="" xmlns:a16="http://schemas.microsoft.com/office/drawing/2014/main" id="{8EE0BF9B-876D-444B-804C-11C2AE01B8CF}"/>
              </a:ext>
            </a:extLst>
          </p:cNvPr>
          <p:cNvSpPr/>
          <p:nvPr userDrawn="1"/>
        </p:nvSpPr>
        <p:spPr>
          <a:xfrm rot="10800000">
            <a:off x="0" y="-2"/>
            <a:ext cx="9153030" cy="566868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151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PALETA DE COLORES</a:t>
            </a:r>
            <a:endParaRPr lang="es-ES" dirty="0"/>
          </a:p>
        </p:txBody>
      </p:sp>
      <p:grpSp>
        <p:nvGrpSpPr>
          <p:cNvPr id="152" name="151 Grupo"/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153" name="Freeform 43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4" name="Freeform 44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reeform 45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8" name="Freeform 46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Freeform 47"/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reeform 48"/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reeform 49"/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Freeform 50"/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6381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INTERNA SIN IMAG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38545EE7-061E-4801-961D-A511EF6E9AA7}"/>
              </a:ext>
            </a:extLst>
          </p:cNvPr>
          <p:cNvSpPr/>
          <p:nvPr userDrawn="1"/>
        </p:nvSpPr>
        <p:spPr>
          <a:xfrm>
            <a:off x="-4572" y="0"/>
            <a:ext cx="91485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15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6"/>
          <a:stretch/>
        </p:blipFill>
        <p:spPr>
          <a:xfrm>
            <a:off x="1354" y="0"/>
            <a:ext cx="9141292" cy="3482340"/>
          </a:xfrm>
          <a:prstGeom prst="rect">
            <a:avLst/>
          </a:prstGeom>
        </p:spPr>
      </p:pic>
      <p:grpSp>
        <p:nvGrpSpPr>
          <p:cNvPr id="3" name="2 Grupo"/>
          <p:cNvGrpSpPr/>
          <p:nvPr userDrawn="1"/>
        </p:nvGrpSpPr>
        <p:grpSpPr>
          <a:xfrm>
            <a:off x="0" y="3144958"/>
            <a:ext cx="9144000" cy="1998542"/>
            <a:chOff x="0" y="3144958"/>
            <a:chExt cx="9144000" cy="1998542"/>
          </a:xfrm>
        </p:grpSpPr>
        <p:sp>
          <p:nvSpPr>
            <p:cNvPr id="9" name="Graphic 4">
              <a:extLst>
                <a:ext uri="{FF2B5EF4-FFF2-40B4-BE49-F238E27FC236}">
                  <a16:creationId xmlns="" xmlns:a16="http://schemas.microsoft.com/office/drawing/2014/main" id="{4804A3D1-A1CF-5F48-858E-D489C206B603}"/>
                </a:ext>
              </a:extLst>
            </p:cNvPr>
            <p:cNvSpPr/>
            <p:nvPr userDrawn="1"/>
          </p:nvSpPr>
          <p:spPr>
            <a:xfrm>
              <a:off x="212" y="3144958"/>
              <a:ext cx="9143577" cy="1226992"/>
            </a:xfrm>
            <a:custGeom>
              <a:avLst/>
              <a:gdLst>
                <a:gd name="connsiteX0" fmla="*/ 9144000 w 9144000"/>
                <a:gd name="connsiteY0" fmla="*/ 0 h 5133566"/>
                <a:gd name="connsiteX1" fmla="*/ 9144000 w 9144000"/>
                <a:gd name="connsiteY1" fmla="*/ 2686606 h 5133566"/>
                <a:gd name="connsiteX2" fmla="*/ 8890000 w 9144000"/>
                <a:gd name="connsiteY2" fmla="*/ 2940466 h 5133566"/>
                <a:gd name="connsiteX3" fmla="*/ 254423 w 9144000"/>
                <a:gd name="connsiteY3" fmla="*/ 2940466 h 5133566"/>
                <a:gd name="connsiteX4" fmla="*/ 423 w 9144000"/>
                <a:gd name="connsiteY4" fmla="*/ 2686606 h 5133566"/>
                <a:gd name="connsiteX5" fmla="*/ 423 w 9144000"/>
                <a:gd name="connsiteY5" fmla="*/ 0 h 5133566"/>
                <a:gd name="connsiteX6" fmla="*/ 0 w 9144000"/>
                <a:gd name="connsiteY6" fmla="*/ 0 h 5133566"/>
                <a:gd name="connsiteX7" fmla="*/ 0 w 9144000"/>
                <a:gd name="connsiteY7" fmla="*/ 5133567 h 5133566"/>
                <a:gd name="connsiteX8" fmla="*/ 423 w 9144000"/>
                <a:gd name="connsiteY8" fmla="*/ 5133567 h 5133566"/>
                <a:gd name="connsiteX9" fmla="*/ 423 w 9144000"/>
                <a:gd name="connsiteY9" fmla="*/ 3913598 h 5133566"/>
                <a:gd name="connsiteX10" fmla="*/ 254423 w 9144000"/>
                <a:gd name="connsiteY10" fmla="*/ 3659738 h 5133566"/>
                <a:gd name="connsiteX11" fmla="*/ 8890000 w 9144000"/>
                <a:gd name="connsiteY11" fmla="*/ 3659738 h 5133566"/>
                <a:gd name="connsiteX12" fmla="*/ 9144000 w 9144000"/>
                <a:gd name="connsiteY12" fmla="*/ 3913598 h 5133566"/>
                <a:gd name="connsiteX13" fmla="*/ 9144000 w 9144000"/>
                <a:gd name="connsiteY13" fmla="*/ 5133567 h 5133566"/>
                <a:gd name="connsiteX14" fmla="*/ 9144000 w 9144000"/>
                <a:gd name="connsiteY14" fmla="*/ 5133567 h 5133566"/>
                <a:gd name="connsiteX15" fmla="*/ 9144000 w 9144000"/>
                <a:gd name="connsiteY15" fmla="*/ 0 h 5133566"/>
                <a:gd name="connsiteX16" fmla="*/ 9144000 w 9144000"/>
                <a:gd name="connsiteY16" fmla="*/ 0 h 5133566"/>
                <a:gd name="connsiteX0" fmla="*/ 9144000 w 9144000"/>
                <a:gd name="connsiteY0" fmla="*/ 0 h 5133567"/>
                <a:gd name="connsiteX1" fmla="*/ 9144000 w 9144000"/>
                <a:gd name="connsiteY1" fmla="*/ 2686606 h 5133567"/>
                <a:gd name="connsiteX2" fmla="*/ 8890000 w 9144000"/>
                <a:gd name="connsiteY2" fmla="*/ 2940466 h 5133567"/>
                <a:gd name="connsiteX3" fmla="*/ 254423 w 9144000"/>
                <a:gd name="connsiteY3" fmla="*/ 2940466 h 5133567"/>
                <a:gd name="connsiteX4" fmla="*/ 423 w 9144000"/>
                <a:gd name="connsiteY4" fmla="*/ 2686606 h 5133567"/>
                <a:gd name="connsiteX5" fmla="*/ 423 w 9144000"/>
                <a:gd name="connsiteY5" fmla="*/ 0 h 5133567"/>
                <a:gd name="connsiteX6" fmla="*/ 0 w 9144000"/>
                <a:gd name="connsiteY6" fmla="*/ 5133567 h 5133567"/>
                <a:gd name="connsiteX7" fmla="*/ 423 w 9144000"/>
                <a:gd name="connsiteY7" fmla="*/ 5133567 h 5133567"/>
                <a:gd name="connsiteX8" fmla="*/ 423 w 9144000"/>
                <a:gd name="connsiteY8" fmla="*/ 3913598 h 5133567"/>
                <a:gd name="connsiteX9" fmla="*/ 254423 w 9144000"/>
                <a:gd name="connsiteY9" fmla="*/ 3659738 h 5133567"/>
                <a:gd name="connsiteX10" fmla="*/ 8890000 w 9144000"/>
                <a:gd name="connsiteY10" fmla="*/ 3659738 h 5133567"/>
                <a:gd name="connsiteX11" fmla="*/ 9144000 w 9144000"/>
                <a:gd name="connsiteY11" fmla="*/ 3913598 h 5133567"/>
                <a:gd name="connsiteX12" fmla="*/ 9144000 w 9144000"/>
                <a:gd name="connsiteY12" fmla="*/ 5133567 h 5133567"/>
                <a:gd name="connsiteX13" fmla="*/ 9144000 w 9144000"/>
                <a:gd name="connsiteY13" fmla="*/ 5133567 h 5133567"/>
                <a:gd name="connsiteX14" fmla="*/ 9144000 w 9144000"/>
                <a:gd name="connsiteY14" fmla="*/ 0 h 5133567"/>
                <a:gd name="connsiteX15" fmla="*/ 9144000 w 9144000"/>
                <a:gd name="connsiteY15" fmla="*/ 0 h 5133567"/>
                <a:gd name="connsiteX0" fmla="*/ 9144000 w 9144000"/>
                <a:gd name="connsiteY0" fmla="*/ 0 h 5133567"/>
                <a:gd name="connsiteX1" fmla="*/ 9144000 w 9144000"/>
                <a:gd name="connsiteY1" fmla="*/ 2686606 h 5133567"/>
                <a:gd name="connsiteX2" fmla="*/ 8890000 w 9144000"/>
                <a:gd name="connsiteY2" fmla="*/ 2940466 h 5133567"/>
                <a:gd name="connsiteX3" fmla="*/ 254423 w 9144000"/>
                <a:gd name="connsiteY3" fmla="*/ 2940466 h 5133567"/>
                <a:gd name="connsiteX4" fmla="*/ 423 w 9144000"/>
                <a:gd name="connsiteY4" fmla="*/ 2686606 h 5133567"/>
                <a:gd name="connsiteX5" fmla="*/ 0 w 9144000"/>
                <a:gd name="connsiteY5" fmla="*/ 5133567 h 5133567"/>
                <a:gd name="connsiteX6" fmla="*/ 423 w 9144000"/>
                <a:gd name="connsiteY6" fmla="*/ 5133567 h 5133567"/>
                <a:gd name="connsiteX7" fmla="*/ 423 w 9144000"/>
                <a:gd name="connsiteY7" fmla="*/ 3913598 h 5133567"/>
                <a:gd name="connsiteX8" fmla="*/ 254423 w 9144000"/>
                <a:gd name="connsiteY8" fmla="*/ 3659738 h 5133567"/>
                <a:gd name="connsiteX9" fmla="*/ 8890000 w 9144000"/>
                <a:gd name="connsiteY9" fmla="*/ 3659738 h 5133567"/>
                <a:gd name="connsiteX10" fmla="*/ 9144000 w 9144000"/>
                <a:gd name="connsiteY10" fmla="*/ 3913598 h 5133567"/>
                <a:gd name="connsiteX11" fmla="*/ 9144000 w 9144000"/>
                <a:gd name="connsiteY11" fmla="*/ 5133567 h 5133567"/>
                <a:gd name="connsiteX12" fmla="*/ 9144000 w 9144000"/>
                <a:gd name="connsiteY12" fmla="*/ 5133567 h 5133567"/>
                <a:gd name="connsiteX13" fmla="*/ 9144000 w 9144000"/>
                <a:gd name="connsiteY13" fmla="*/ 0 h 5133567"/>
                <a:gd name="connsiteX14" fmla="*/ 9144000 w 9144000"/>
                <a:gd name="connsiteY14" fmla="*/ 0 h 5133567"/>
                <a:gd name="connsiteX0" fmla="*/ 9144000 w 9144000"/>
                <a:gd name="connsiteY0" fmla="*/ 0 h 5133567"/>
                <a:gd name="connsiteX1" fmla="*/ 9144000 w 9144000"/>
                <a:gd name="connsiteY1" fmla="*/ 2686606 h 5133567"/>
                <a:gd name="connsiteX2" fmla="*/ 8890000 w 9144000"/>
                <a:gd name="connsiteY2" fmla="*/ 2940466 h 5133567"/>
                <a:gd name="connsiteX3" fmla="*/ 254423 w 9144000"/>
                <a:gd name="connsiteY3" fmla="*/ 2940466 h 5133567"/>
                <a:gd name="connsiteX4" fmla="*/ 423 w 9144000"/>
                <a:gd name="connsiteY4" fmla="*/ 2686606 h 5133567"/>
                <a:gd name="connsiteX5" fmla="*/ 0 w 9144000"/>
                <a:gd name="connsiteY5" fmla="*/ 5133567 h 5133567"/>
                <a:gd name="connsiteX6" fmla="*/ 423 w 9144000"/>
                <a:gd name="connsiteY6" fmla="*/ 3913598 h 5133567"/>
                <a:gd name="connsiteX7" fmla="*/ 254423 w 9144000"/>
                <a:gd name="connsiteY7" fmla="*/ 3659738 h 5133567"/>
                <a:gd name="connsiteX8" fmla="*/ 8890000 w 9144000"/>
                <a:gd name="connsiteY8" fmla="*/ 3659738 h 5133567"/>
                <a:gd name="connsiteX9" fmla="*/ 9144000 w 9144000"/>
                <a:gd name="connsiteY9" fmla="*/ 3913598 h 5133567"/>
                <a:gd name="connsiteX10" fmla="*/ 9144000 w 9144000"/>
                <a:gd name="connsiteY10" fmla="*/ 5133567 h 5133567"/>
                <a:gd name="connsiteX11" fmla="*/ 9144000 w 9144000"/>
                <a:gd name="connsiteY11" fmla="*/ 5133567 h 5133567"/>
                <a:gd name="connsiteX12" fmla="*/ 9144000 w 9144000"/>
                <a:gd name="connsiteY12" fmla="*/ 0 h 5133567"/>
                <a:gd name="connsiteX13" fmla="*/ 9144000 w 9144000"/>
                <a:gd name="connsiteY13" fmla="*/ 0 h 5133567"/>
                <a:gd name="connsiteX0" fmla="*/ 9143577 w 9143577"/>
                <a:gd name="connsiteY0" fmla="*/ 0 h 5133567"/>
                <a:gd name="connsiteX1" fmla="*/ 9143577 w 9143577"/>
                <a:gd name="connsiteY1" fmla="*/ 2686606 h 5133567"/>
                <a:gd name="connsiteX2" fmla="*/ 8889577 w 9143577"/>
                <a:gd name="connsiteY2" fmla="*/ 2940466 h 5133567"/>
                <a:gd name="connsiteX3" fmla="*/ 254000 w 9143577"/>
                <a:gd name="connsiteY3" fmla="*/ 2940466 h 5133567"/>
                <a:gd name="connsiteX4" fmla="*/ 0 w 9143577"/>
                <a:gd name="connsiteY4" fmla="*/ 2686606 h 5133567"/>
                <a:gd name="connsiteX5" fmla="*/ 0 w 9143577"/>
                <a:gd name="connsiteY5" fmla="*/ 3913598 h 5133567"/>
                <a:gd name="connsiteX6" fmla="*/ 254000 w 9143577"/>
                <a:gd name="connsiteY6" fmla="*/ 3659738 h 5133567"/>
                <a:gd name="connsiteX7" fmla="*/ 8889577 w 9143577"/>
                <a:gd name="connsiteY7" fmla="*/ 3659738 h 5133567"/>
                <a:gd name="connsiteX8" fmla="*/ 9143577 w 9143577"/>
                <a:gd name="connsiteY8" fmla="*/ 3913598 h 5133567"/>
                <a:gd name="connsiteX9" fmla="*/ 9143577 w 9143577"/>
                <a:gd name="connsiteY9" fmla="*/ 5133567 h 5133567"/>
                <a:gd name="connsiteX10" fmla="*/ 9143577 w 9143577"/>
                <a:gd name="connsiteY10" fmla="*/ 5133567 h 5133567"/>
                <a:gd name="connsiteX11" fmla="*/ 9143577 w 9143577"/>
                <a:gd name="connsiteY11" fmla="*/ 0 h 5133567"/>
                <a:gd name="connsiteX12" fmla="*/ 9143577 w 9143577"/>
                <a:gd name="connsiteY12" fmla="*/ 0 h 5133567"/>
                <a:gd name="connsiteX0" fmla="*/ 9143577 w 9143577"/>
                <a:gd name="connsiteY0" fmla="*/ 0 h 5133567"/>
                <a:gd name="connsiteX1" fmla="*/ 9143577 w 9143577"/>
                <a:gd name="connsiteY1" fmla="*/ 2686606 h 5133567"/>
                <a:gd name="connsiteX2" fmla="*/ 8889577 w 9143577"/>
                <a:gd name="connsiteY2" fmla="*/ 2940466 h 5133567"/>
                <a:gd name="connsiteX3" fmla="*/ 254000 w 9143577"/>
                <a:gd name="connsiteY3" fmla="*/ 2940466 h 5133567"/>
                <a:gd name="connsiteX4" fmla="*/ 0 w 9143577"/>
                <a:gd name="connsiteY4" fmla="*/ 2686606 h 5133567"/>
                <a:gd name="connsiteX5" fmla="*/ 0 w 9143577"/>
                <a:gd name="connsiteY5" fmla="*/ 3913598 h 5133567"/>
                <a:gd name="connsiteX6" fmla="*/ 254000 w 9143577"/>
                <a:gd name="connsiteY6" fmla="*/ 3659738 h 5133567"/>
                <a:gd name="connsiteX7" fmla="*/ 8889577 w 9143577"/>
                <a:gd name="connsiteY7" fmla="*/ 3659738 h 5133567"/>
                <a:gd name="connsiteX8" fmla="*/ 9143577 w 9143577"/>
                <a:gd name="connsiteY8" fmla="*/ 3913598 h 5133567"/>
                <a:gd name="connsiteX9" fmla="*/ 9143577 w 9143577"/>
                <a:gd name="connsiteY9" fmla="*/ 5133567 h 5133567"/>
                <a:gd name="connsiteX10" fmla="*/ 9143577 w 9143577"/>
                <a:gd name="connsiteY10" fmla="*/ 5133567 h 5133567"/>
                <a:gd name="connsiteX11" fmla="*/ 9143577 w 9143577"/>
                <a:gd name="connsiteY11" fmla="*/ 0 h 5133567"/>
                <a:gd name="connsiteX0" fmla="*/ 9143577 w 9143577"/>
                <a:gd name="connsiteY0" fmla="*/ 2446961 h 2446961"/>
                <a:gd name="connsiteX1" fmla="*/ 9143577 w 9143577"/>
                <a:gd name="connsiteY1" fmla="*/ 0 h 2446961"/>
                <a:gd name="connsiteX2" fmla="*/ 8889577 w 9143577"/>
                <a:gd name="connsiteY2" fmla="*/ 253860 h 2446961"/>
                <a:gd name="connsiteX3" fmla="*/ 254000 w 9143577"/>
                <a:gd name="connsiteY3" fmla="*/ 253860 h 2446961"/>
                <a:gd name="connsiteX4" fmla="*/ 0 w 9143577"/>
                <a:gd name="connsiteY4" fmla="*/ 0 h 2446961"/>
                <a:gd name="connsiteX5" fmla="*/ 0 w 9143577"/>
                <a:gd name="connsiteY5" fmla="*/ 1226992 h 2446961"/>
                <a:gd name="connsiteX6" fmla="*/ 254000 w 9143577"/>
                <a:gd name="connsiteY6" fmla="*/ 973132 h 2446961"/>
                <a:gd name="connsiteX7" fmla="*/ 8889577 w 9143577"/>
                <a:gd name="connsiteY7" fmla="*/ 973132 h 2446961"/>
                <a:gd name="connsiteX8" fmla="*/ 9143577 w 9143577"/>
                <a:gd name="connsiteY8" fmla="*/ 1226992 h 2446961"/>
                <a:gd name="connsiteX9" fmla="*/ 9143577 w 9143577"/>
                <a:gd name="connsiteY9" fmla="*/ 2446961 h 2446961"/>
                <a:gd name="connsiteX10" fmla="*/ 9143577 w 9143577"/>
                <a:gd name="connsiteY10" fmla="*/ 2446961 h 2446961"/>
                <a:gd name="connsiteX0" fmla="*/ 9143577 w 9143577"/>
                <a:gd name="connsiteY0" fmla="*/ 2446961 h 2446961"/>
                <a:gd name="connsiteX1" fmla="*/ 9143577 w 9143577"/>
                <a:gd name="connsiteY1" fmla="*/ 0 h 2446961"/>
                <a:gd name="connsiteX2" fmla="*/ 8889577 w 9143577"/>
                <a:gd name="connsiteY2" fmla="*/ 253860 h 2446961"/>
                <a:gd name="connsiteX3" fmla="*/ 254000 w 9143577"/>
                <a:gd name="connsiteY3" fmla="*/ 253860 h 2446961"/>
                <a:gd name="connsiteX4" fmla="*/ 0 w 9143577"/>
                <a:gd name="connsiteY4" fmla="*/ 0 h 2446961"/>
                <a:gd name="connsiteX5" fmla="*/ 0 w 9143577"/>
                <a:gd name="connsiteY5" fmla="*/ 1226992 h 2446961"/>
                <a:gd name="connsiteX6" fmla="*/ 254000 w 9143577"/>
                <a:gd name="connsiteY6" fmla="*/ 973132 h 2446961"/>
                <a:gd name="connsiteX7" fmla="*/ 8889577 w 9143577"/>
                <a:gd name="connsiteY7" fmla="*/ 973132 h 2446961"/>
                <a:gd name="connsiteX8" fmla="*/ 9143577 w 9143577"/>
                <a:gd name="connsiteY8" fmla="*/ 1226992 h 2446961"/>
                <a:gd name="connsiteX9" fmla="*/ 9143577 w 9143577"/>
                <a:gd name="connsiteY9" fmla="*/ 2446961 h 2446961"/>
                <a:gd name="connsiteX0" fmla="*/ 9143577 w 9143577"/>
                <a:gd name="connsiteY0" fmla="*/ 1226992 h 1226992"/>
                <a:gd name="connsiteX1" fmla="*/ 9143577 w 9143577"/>
                <a:gd name="connsiteY1" fmla="*/ 0 h 1226992"/>
                <a:gd name="connsiteX2" fmla="*/ 8889577 w 9143577"/>
                <a:gd name="connsiteY2" fmla="*/ 253860 h 1226992"/>
                <a:gd name="connsiteX3" fmla="*/ 254000 w 9143577"/>
                <a:gd name="connsiteY3" fmla="*/ 253860 h 1226992"/>
                <a:gd name="connsiteX4" fmla="*/ 0 w 9143577"/>
                <a:gd name="connsiteY4" fmla="*/ 0 h 1226992"/>
                <a:gd name="connsiteX5" fmla="*/ 0 w 9143577"/>
                <a:gd name="connsiteY5" fmla="*/ 1226992 h 1226992"/>
                <a:gd name="connsiteX6" fmla="*/ 254000 w 9143577"/>
                <a:gd name="connsiteY6" fmla="*/ 973132 h 1226992"/>
                <a:gd name="connsiteX7" fmla="*/ 8889577 w 9143577"/>
                <a:gd name="connsiteY7" fmla="*/ 973132 h 1226992"/>
                <a:gd name="connsiteX8" fmla="*/ 9143577 w 9143577"/>
                <a:gd name="connsiteY8" fmla="*/ 1226992 h 122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3577" h="1226992">
                  <a:moveTo>
                    <a:pt x="9143577" y="1226992"/>
                  </a:moveTo>
                  <a:lnTo>
                    <a:pt x="9143577" y="0"/>
                  </a:lnTo>
                  <a:cubicBezTo>
                    <a:pt x="9143577" y="140215"/>
                    <a:pt x="9029869" y="253860"/>
                    <a:pt x="8889577" y="253860"/>
                  </a:cubicBezTo>
                  <a:lnTo>
                    <a:pt x="254000" y="253860"/>
                  </a:lnTo>
                  <a:cubicBezTo>
                    <a:pt x="113708" y="253860"/>
                    <a:pt x="0" y="140215"/>
                    <a:pt x="0" y="0"/>
                  </a:cubicBezTo>
                  <a:lnTo>
                    <a:pt x="0" y="1226992"/>
                  </a:lnTo>
                  <a:cubicBezTo>
                    <a:pt x="0" y="1086776"/>
                    <a:pt x="113708" y="973132"/>
                    <a:pt x="254000" y="973132"/>
                  </a:cubicBezTo>
                  <a:lnTo>
                    <a:pt x="8889577" y="973132"/>
                  </a:lnTo>
                  <a:cubicBezTo>
                    <a:pt x="9029869" y="973132"/>
                    <a:pt x="9143577" y="1086776"/>
                    <a:pt x="9143577" y="1226992"/>
                  </a:cubicBezTo>
                  <a:close/>
                </a:path>
              </a:pathLst>
            </a:custGeom>
            <a:solidFill>
              <a:schemeClr val="bg1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" name="1 Rectángulo"/>
            <p:cNvSpPr/>
            <p:nvPr userDrawn="1"/>
          </p:nvSpPr>
          <p:spPr>
            <a:xfrm>
              <a:off x="0" y="3435846"/>
              <a:ext cx="9144000" cy="1707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436617" y="3683620"/>
            <a:ext cx="552254" cy="235534"/>
          </a:xfrm>
          <a:custGeom>
            <a:avLst/>
            <a:gdLst>
              <a:gd name="T0" fmla="*/ 2588 w 4816"/>
              <a:gd name="T1" fmla="*/ 996 h 2054"/>
              <a:gd name="T2" fmla="*/ 2680 w 4816"/>
              <a:gd name="T3" fmla="*/ 956 h 2054"/>
              <a:gd name="T4" fmla="*/ 2706 w 4816"/>
              <a:gd name="T5" fmla="*/ 884 h 2054"/>
              <a:gd name="T6" fmla="*/ 2688 w 4816"/>
              <a:gd name="T7" fmla="*/ 822 h 2054"/>
              <a:gd name="T8" fmla="*/ 2616 w 4816"/>
              <a:gd name="T9" fmla="*/ 776 h 2054"/>
              <a:gd name="T10" fmla="*/ 3726 w 4816"/>
              <a:gd name="T11" fmla="*/ 2 h 2054"/>
              <a:gd name="T12" fmla="*/ 3374 w 4816"/>
              <a:gd name="T13" fmla="*/ 88 h 2054"/>
              <a:gd name="T14" fmla="*/ 3082 w 4816"/>
              <a:gd name="T15" fmla="*/ 284 h 2054"/>
              <a:gd name="T16" fmla="*/ 2890 w 4816"/>
              <a:gd name="T17" fmla="*/ 326 h 2054"/>
              <a:gd name="T18" fmla="*/ 2608 w 4816"/>
              <a:gd name="T19" fmla="*/ 114 h 2054"/>
              <a:gd name="T20" fmla="*/ 2264 w 4816"/>
              <a:gd name="T21" fmla="*/ 8 h 2054"/>
              <a:gd name="T22" fmla="*/ 1954 w 4816"/>
              <a:gd name="T23" fmla="*/ 16 h 2054"/>
              <a:gd name="T24" fmla="*/ 1620 w 4816"/>
              <a:gd name="T25" fmla="*/ 142 h 2054"/>
              <a:gd name="T26" fmla="*/ 1352 w 4816"/>
              <a:gd name="T27" fmla="*/ 370 h 2054"/>
              <a:gd name="T28" fmla="*/ 262 w 4816"/>
              <a:gd name="T29" fmla="*/ 2016 h 2054"/>
              <a:gd name="T30" fmla="*/ 1432 w 4816"/>
              <a:gd name="T31" fmla="*/ 1772 h 2054"/>
              <a:gd name="T32" fmla="*/ 1726 w 4816"/>
              <a:gd name="T33" fmla="*/ 1968 h 2054"/>
              <a:gd name="T34" fmla="*/ 2078 w 4816"/>
              <a:gd name="T35" fmla="*/ 2052 h 2054"/>
              <a:gd name="T36" fmla="*/ 2384 w 4816"/>
              <a:gd name="T37" fmla="*/ 2024 h 2054"/>
              <a:gd name="T38" fmla="*/ 2710 w 4816"/>
              <a:gd name="T39" fmla="*/ 1882 h 2054"/>
              <a:gd name="T40" fmla="*/ 2964 w 4816"/>
              <a:gd name="T41" fmla="*/ 1640 h 2054"/>
              <a:gd name="T42" fmla="*/ 3170 w 4816"/>
              <a:gd name="T43" fmla="*/ 1848 h 2054"/>
              <a:gd name="T44" fmla="*/ 3486 w 4816"/>
              <a:gd name="T45" fmla="*/ 2008 h 2054"/>
              <a:gd name="T46" fmla="*/ 3788 w 4816"/>
              <a:gd name="T47" fmla="*/ 2054 h 2054"/>
              <a:gd name="T48" fmla="*/ 4094 w 4816"/>
              <a:gd name="T49" fmla="*/ 2008 h 2054"/>
              <a:gd name="T50" fmla="*/ 4364 w 4816"/>
              <a:gd name="T51" fmla="*/ 1878 h 2054"/>
              <a:gd name="T52" fmla="*/ 4582 w 4816"/>
              <a:gd name="T53" fmla="*/ 1680 h 2054"/>
              <a:gd name="T54" fmla="*/ 4736 w 4816"/>
              <a:gd name="T55" fmla="*/ 1428 h 2054"/>
              <a:gd name="T56" fmla="*/ 4812 w 4816"/>
              <a:gd name="T57" fmla="*/ 1132 h 2054"/>
              <a:gd name="T58" fmla="*/ 4804 w 4816"/>
              <a:gd name="T59" fmla="*/ 872 h 2054"/>
              <a:gd name="T60" fmla="*/ 4716 w 4816"/>
              <a:gd name="T61" fmla="*/ 582 h 2054"/>
              <a:gd name="T62" fmla="*/ 4550 w 4816"/>
              <a:gd name="T63" fmla="*/ 338 h 2054"/>
              <a:gd name="T64" fmla="*/ 4322 w 4816"/>
              <a:gd name="T65" fmla="*/ 150 h 2054"/>
              <a:gd name="T66" fmla="*/ 4046 w 4816"/>
              <a:gd name="T67" fmla="*/ 32 h 2054"/>
              <a:gd name="T68" fmla="*/ 3788 w 4816"/>
              <a:gd name="T69" fmla="*/ 0 h 2054"/>
              <a:gd name="T70" fmla="*/ 1510 w 4816"/>
              <a:gd name="T71" fmla="*/ 1390 h 2054"/>
              <a:gd name="T72" fmla="*/ 1130 w 4816"/>
              <a:gd name="T73" fmla="*/ 1440 h 2054"/>
              <a:gd name="T74" fmla="*/ 1156 w 4816"/>
              <a:gd name="T75" fmla="*/ 1348 h 2054"/>
              <a:gd name="T76" fmla="*/ 776 w 4816"/>
              <a:gd name="T77" fmla="*/ 648 h 2054"/>
              <a:gd name="T78" fmla="*/ 1150 w 4816"/>
              <a:gd name="T79" fmla="*/ 644 h 2054"/>
              <a:gd name="T80" fmla="*/ 1468 w 4816"/>
              <a:gd name="T81" fmla="*/ 722 h 2054"/>
              <a:gd name="T82" fmla="*/ 1932 w 4816"/>
              <a:gd name="T83" fmla="*/ 616 h 2054"/>
              <a:gd name="T84" fmla="*/ 1830 w 4816"/>
              <a:gd name="T85" fmla="*/ 706 h 2054"/>
              <a:gd name="T86" fmla="*/ 2446 w 4816"/>
              <a:gd name="T87" fmla="*/ 1372 h 2054"/>
              <a:gd name="T88" fmla="*/ 2070 w 4816"/>
              <a:gd name="T89" fmla="*/ 1440 h 2054"/>
              <a:gd name="T90" fmla="*/ 2092 w 4816"/>
              <a:gd name="T91" fmla="*/ 1372 h 2054"/>
              <a:gd name="T92" fmla="*/ 2086 w 4816"/>
              <a:gd name="T93" fmla="*/ 650 h 2054"/>
              <a:gd name="T94" fmla="*/ 2770 w 4816"/>
              <a:gd name="T95" fmla="*/ 618 h 2054"/>
              <a:gd name="T96" fmla="*/ 2944 w 4816"/>
              <a:gd name="T97" fmla="*/ 668 h 2054"/>
              <a:gd name="T98" fmla="*/ 3042 w 4816"/>
              <a:gd name="T99" fmla="*/ 794 h 2054"/>
              <a:gd name="T100" fmla="*/ 3048 w 4816"/>
              <a:gd name="T101" fmla="*/ 944 h 2054"/>
              <a:gd name="T102" fmla="*/ 2964 w 4816"/>
              <a:gd name="T103" fmla="*/ 1082 h 2054"/>
              <a:gd name="T104" fmla="*/ 2800 w 4816"/>
              <a:gd name="T105" fmla="*/ 1146 h 2054"/>
              <a:gd name="T106" fmla="*/ 4084 w 4816"/>
              <a:gd name="T107" fmla="*/ 804 h 2054"/>
              <a:gd name="T108" fmla="*/ 3594 w 4816"/>
              <a:gd name="T109" fmla="*/ 784 h 2054"/>
              <a:gd name="T110" fmla="*/ 4020 w 4816"/>
              <a:gd name="T111" fmla="*/ 972 h 2054"/>
              <a:gd name="T112" fmla="*/ 3934 w 4816"/>
              <a:gd name="T113" fmla="*/ 1152 h 2054"/>
              <a:gd name="T114" fmla="*/ 3598 w 4816"/>
              <a:gd name="T115" fmla="*/ 1390 h 2054"/>
              <a:gd name="T116" fmla="*/ 3216 w 4816"/>
              <a:gd name="T117" fmla="*/ 1440 h 2054"/>
              <a:gd name="T118" fmla="*/ 3242 w 4816"/>
              <a:gd name="T119" fmla="*/ 1348 h 2054"/>
              <a:gd name="T120" fmla="*/ 3228 w 4816"/>
              <a:gd name="T121" fmla="*/ 63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6" h="2054">
                <a:moveTo>
                  <a:pt x="2560" y="770"/>
                </a:moveTo>
                <a:lnTo>
                  <a:pt x="2446" y="770"/>
                </a:lnTo>
                <a:lnTo>
                  <a:pt x="2446" y="998"/>
                </a:lnTo>
                <a:lnTo>
                  <a:pt x="2558" y="998"/>
                </a:lnTo>
                <a:lnTo>
                  <a:pt x="2558" y="998"/>
                </a:lnTo>
                <a:lnTo>
                  <a:pt x="2588" y="996"/>
                </a:lnTo>
                <a:lnTo>
                  <a:pt x="2616" y="992"/>
                </a:lnTo>
                <a:lnTo>
                  <a:pt x="2640" y="984"/>
                </a:lnTo>
                <a:lnTo>
                  <a:pt x="2652" y="978"/>
                </a:lnTo>
                <a:lnTo>
                  <a:pt x="2662" y="972"/>
                </a:lnTo>
                <a:lnTo>
                  <a:pt x="2672" y="964"/>
                </a:lnTo>
                <a:lnTo>
                  <a:pt x="2680" y="956"/>
                </a:lnTo>
                <a:lnTo>
                  <a:pt x="2688" y="948"/>
                </a:lnTo>
                <a:lnTo>
                  <a:pt x="2694" y="936"/>
                </a:lnTo>
                <a:lnTo>
                  <a:pt x="2700" y="926"/>
                </a:lnTo>
                <a:lnTo>
                  <a:pt x="2702" y="912"/>
                </a:lnTo>
                <a:lnTo>
                  <a:pt x="2706" y="898"/>
                </a:lnTo>
                <a:lnTo>
                  <a:pt x="2706" y="884"/>
                </a:lnTo>
                <a:lnTo>
                  <a:pt x="2706" y="884"/>
                </a:lnTo>
                <a:lnTo>
                  <a:pt x="2706" y="868"/>
                </a:lnTo>
                <a:lnTo>
                  <a:pt x="2702" y="856"/>
                </a:lnTo>
                <a:lnTo>
                  <a:pt x="2700" y="842"/>
                </a:lnTo>
                <a:lnTo>
                  <a:pt x="2694" y="832"/>
                </a:lnTo>
                <a:lnTo>
                  <a:pt x="2688" y="822"/>
                </a:lnTo>
                <a:lnTo>
                  <a:pt x="2680" y="812"/>
                </a:lnTo>
                <a:lnTo>
                  <a:pt x="2672" y="804"/>
                </a:lnTo>
                <a:lnTo>
                  <a:pt x="2662" y="796"/>
                </a:lnTo>
                <a:lnTo>
                  <a:pt x="2652" y="790"/>
                </a:lnTo>
                <a:lnTo>
                  <a:pt x="2642" y="784"/>
                </a:lnTo>
                <a:lnTo>
                  <a:pt x="2616" y="776"/>
                </a:lnTo>
                <a:lnTo>
                  <a:pt x="2590" y="772"/>
                </a:lnTo>
                <a:lnTo>
                  <a:pt x="2560" y="770"/>
                </a:lnTo>
                <a:lnTo>
                  <a:pt x="2560" y="770"/>
                </a:lnTo>
                <a:close/>
                <a:moveTo>
                  <a:pt x="3788" y="0"/>
                </a:moveTo>
                <a:lnTo>
                  <a:pt x="3788" y="0"/>
                </a:lnTo>
                <a:lnTo>
                  <a:pt x="3726" y="2"/>
                </a:lnTo>
                <a:lnTo>
                  <a:pt x="3664" y="8"/>
                </a:lnTo>
                <a:lnTo>
                  <a:pt x="3604" y="16"/>
                </a:lnTo>
                <a:lnTo>
                  <a:pt x="3544" y="30"/>
                </a:lnTo>
                <a:lnTo>
                  <a:pt x="3486" y="46"/>
                </a:lnTo>
                <a:lnTo>
                  <a:pt x="3428" y="66"/>
                </a:lnTo>
                <a:lnTo>
                  <a:pt x="3374" y="88"/>
                </a:lnTo>
                <a:lnTo>
                  <a:pt x="3320" y="114"/>
                </a:lnTo>
                <a:lnTo>
                  <a:pt x="3268" y="142"/>
                </a:lnTo>
                <a:lnTo>
                  <a:pt x="3218" y="174"/>
                </a:lnTo>
                <a:lnTo>
                  <a:pt x="3170" y="208"/>
                </a:lnTo>
                <a:lnTo>
                  <a:pt x="3124" y="244"/>
                </a:lnTo>
                <a:lnTo>
                  <a:pt x="3082" y="284"/>
                </a:lnTo>
                <a:lnTo>
                  <a:pt x="3040" y="326"/>
                </a:lnTo>
                <a:lnTo>
                  <a:pt x="3000" y="370"/>
                </a:lnTo>
                <a:lnTo>
                  <a:pt x="2964" y="416"/>
                </a:lnTo>
                <a:lnTo>
                  <a:pt x="2964" y="416"/>
                </a:lnTo>
                <a:lnTo>
                  <a:pt x="2928" y="370"/>
                </a:lnTo>
                <a:lnTo>
                  <a:pt x="2890" y="326"/>
                </a:lnTo>
                <a:lnTo>
                  <a:pt x="2848" y="284"/>
                </a:lnTo>
                <a:lnTo>
                  <a:pt x="2804" y="244"/>
                </a:lnTo>
                <a:lnTo>
                  <a:pt x="2758" y="208"/>
                </a:lnTo>
                <a:lnTo>
                  <a:pt x="2710" y="174"/>
                </a:lnTo>
                <a:lnTo>
                  <a:pt x="2660" y="142"/>
                </a:lnTo>
                <a:lnTo>
                  <a:pt x="2608" y="114"/>
                </a:lnTo>
                <a:lnTo>
                  <a:pt x="2554" y="88"/>
                </a:lnTo>
                <a:lnTo>
                  <a:pt x="2500" y="66"/>
                </a:lnTo>
                <a:lnTo>
                  <a:pt x="2442" y="46"/>
                </a:lnTo>
                <a:lnTo>
                  <a:pt x="2384" y="30"/>
                </a:lnTo>
                <a:lnTo>
                  <a:pt x="2326" y="16"/>
                </a:lnTo>
                <a:lnTo>
                  <a:pt x="2264" y="8"/>
                </a:lnTo>
                <a:lnTo>
                  <a:pt x="2204" y="2"/>
                </a:lnTo>
                <a:lnTo>
                  <a:pt x="2140" y="0"/>
                </a:lnTo>
                <a:lnTo>
                  <a:pt x="2140" y="0"/>
                </a:lnTo>
                <a:lnTo>
                  <a:pt x="2078" y="2"/>
                </a:lnTo>
                <a:lnTo>
                  <a:pt x="2016" y="8"/>
                </a:lnTo>
                <a:lnTo>
                  <a:pt x="1954" y="16"/>
                </a:lnTo>
                <a:lnTo>
                  <a:pt x="1896" y="30"/>
                </a:lnTo>
                <a:lnTo>
                  <a:pt x="1838" y="46"/>
                </a:lnTo>
                <a:lnTo>
                  <a:pt x="1780" y="66"/>
                </a:lnTo>
                <a:lnTo>
                  <a:pt x="1726" y="88"/>
                </a:lnTo>
                <a:lnTo>
                  <a:pt x="1672" y="114"/>
                </a:lnTo>
                <a:lnTo>
                  <a:pt x="1620" y="142"/>
                </a:lnTo>
                <a:lnTo>
                  <a:pt x="1570" y="174"/>
                </a:lnTo>
                <a:lnTo>
                  <a:pt x="1522" y="208"/>
                </a:lnTo>
                <a:lnTo>
                  <a:pt x="1476" y="244"/>
                </a:lnTo>
                <a:lnTo>
                  <a:pt x="1432" y="284"/>
                </a:lnTo>
                <a:lnTo>
                  <a:pt x="1392" y="326"/>
                </a:lnTo>
                <a:lnTo>
                  <a:pt x="1352" y="370"/>
                </a:lnTo>
                <a:lnTo>
                  <a:pt x="1316" y="416"/>
                </a:lnTo>
                <a:lnTo>
                  <a:pt x="1316" y="38"/>
                </a:lnTo>
                <a:lnTo>
                  <a:pt x="0" y="38"/>
                </a:lnTo>
                <a:lnTo>
                  <a:pt x="0" y="616"/>
                </a:lnTo>
                <a:lnTo>
                  <a:pt x="262" y="616"/>
                </a:lnTo>
                <a:lnTo>
                  <a:pt x="262" y="2016"/>
                </a:lnTo>
                <a:lnTo>
                  <a:pt x="1316" y="2016"/>
                </a:lnTo>
                <a:lnTo>
                  <a:pt x="1316" y="1640"/>
                </a:lnTo>
                <a:lnTo>
                  <a:pt x="1316" y="1640"/>
                </a:lnTo>
                <a:lnTo>
                  <a:pt x="1352" y="1686"/>
                </a:lnTo>
                <a:lnTo>
                  <a:pt x="1392" y="1730"/>
                </a:lnTo>
                <a:lnTo>
                  <a:pt x="1432" y="1772"/>
                </a:lnTo>
                <a:lnTo>
                  <a:pt x="1476" y="1810"/>
                </a:lnTo>
                <a:lnTo>
                  <a:pt x="1522" y="1848"/>
                </a:lnTo>
                <a:lnTo>
                  <a:pt x="1570" y="1882"/>
                </a:lnTo>
                <a:lnTo>
                  <a:pt x="1620" y="1914"/>
                </a:lnTo>
                <a:lnTo>
                  <a:pt x="1672" y="1942"/>
                </a:lnTo>
                <a:lnTo>
                  <a:pt x="1726" y="1968"/>
                </a:lnTo>
                <a:lnTo>
                  <a:pt x="1780" y="1990"/>
                </a:lnTo>
                <a:lnTo>
                  <a:pt x="1838" y="2008"/>
                </a:lnTo>
                <a:lnTo>
                  <a:pt x="1896" y="2024"/>
                </a:lnTo>
                <a:lnTo>
                  <a:pt x="1954" y="2038"/>
                </a:lnTo>
                <a:lnTo>
                  <a:pt x="2016" y="2046"/>
                </a:lnTo>
                <a:lnTo>
                  <a:pt x="2078" y="2052"/>
                </a:lnTo>
                <a:lnTo>
                  <a:pt x="2140" y="2054"/>
                </a:lnTo>
                <a:lnTo>
                  <a:pt x="2140" y="2054"/>
                </a:lnTo>
                <a:lnTo>
                  <a:pt x="2204" y="2052"/>
                </a:lnTo>
                <a:lnTo>
                  <a:pt x="2264" y="2046"/>
                </a:lnTo>
                <a:lnTo>
                  <a:pt x="2326" y="2038"/>
                </a:lnTo>
                <a:lnTo>
                  <a:pt x="2384" y="2024"/>
                </a:lnTo>
                <a:lnTo>
                  <a:pt x="2442" y="2008"/>
                </a:lnTo>
                <a:lnTo>
                  <a:pt x="2500" y="1990"/>
                </a:lnTo>
                <a:lnTo>
                  <a:pt x="2554" y="1968"/>
                </a:lnTo>
                <a:lnTo>
                  <a:pt x="2608" y="1942"/>
                </a:lnTo>
                <a:lnTo>
                  <a:pt x="2660" y="1914"/>
                </a:lnTo>
                <a:lnTo>
                  <a:pt x="2710" y="1882"/>
                </a:lnTo>
                <a:lnTo>
                  <a:pt x="2758" y="1848"/>
                </a:lnTo>
                <a:lnTo>
                  <a:pt x="2804" y="1810"/>
                </a:lnTo>
                <a:lnTo>
                  <a:pt x="2848" y="1772"/>
                </a:lnTo>
                <a:lnTo>
                  <a:pt x="2890" y="1730"/>
                </a:lnTo>
                <a:lnTo>
                  <a:pt x="2928" y="1686"/>
                </a:lnTo>
                <a:lnTo>
                  <a:pt x="2964" y="1640"/>
                </a:lnTo>
                <a:lnTo>
                  <a:pt x="2964" y="1640"/>
                </a:lnTo>
                <a:lnTo>
                  <a:pt x="3000" y="1686"/>
                </a:lnTo>
                <a:lnTo>
                  <a:pt x="3040" y="1730"/>
                </a:lnTo>
                <a:lnTo>
                  <a:pt x="3082" y="1772"/>
                </a:lnTo>
                <a:lnTo>
                  <a:pt x="3124" y="1810"/>
                </a:lnTo>
                <a:lnTo>
                  <a:pt x="3170" y="1848"/>
                </a:lnTo>
                <a:lnTo>
                  <a:pt x="3218" y="1882"/>
                </a:lnTo>
                <a:lnTo>
                  <a:pt x="3268" y="1914"/>
                </a:lnTo>
                <a:lnTo>
                  <a:pt x="3320" y="1942"/>
                </a:lnTo>
                <a:lnTo>
                  <a:pt x="3374" y="1968"/>
                </a:lnTo>
                <a:lnTo>
                  <a:pt x="3428" y="1990"/>
                </a:lnTo>
                <a:lnTo>
                  <a:pt x="3486" y="2008"/>
                </a:lnTo>
                <a:lnTo>
                  <a:pt x="3544" y="2024"/>
                </a:lnTo>
                <a:lnTo>
                  <a:pt x="3604" y="2038"/>
                </a:lnTo>
                <a:lnTo>
                  <a:pt x="3664" y="2046"/>
                </a:lnTo>
                <a:lnTo>
                  <a:pt x="3726" y="2052"/>
                </a:lnTo>
                <a:lnTo>
                  <a:pt x="3788" y="2054"/>
                </a:lnTo>
                <a:lnTo>
                  <a:pt x="3788" y="2054"/>
                </a:lnTo>
                <a:lnTo>
                  <a:pt x="3842" y="2052"/>
                </a:lnTo>
                <a:lnTo>
                  <a:pt x="3894" y="2048"/>
                </a:lnTo>
                <a:lnTo>
                  <a:pt x="3946" y="2042"/>
                </a:lnTo>
                <a:lnTo>
                  <a:pt x="3996" y="2034"/>
                </a:lnTo>
                <a:lnTo>
                  <a:pt x="4046" y="2022"/>
                </a:lnTo>
                <a:lnTo>
                  <a:pt x="4094" y="2008"/>
                </a:lnTo>
                <a:lnTo>
                  <a:pt x="4142" y="1992"/>
                </a:lnTo>
                <a:lnTo>
                  <a:pt x="4188" y="1974"/>
                </a:lnTo>
                <a:lnTo>
                  <a:pt x="4234" y="1954"/>
                </a:lnTo>
                <a:lnTo>
                  <a:pt x="4278" y="1930"/>
                </a:lnTo>
                <a:lnTo>
                  <a:pt x="4322" y="1906"/>
                </a:lnTo>
                <a:lnTo>
                  <a:pt x="4364" y="1878"/>
                </a:lnTo>
                <a:lnTo>
                  <a:pt x="4404" y="1850"/>
                </a:lnTo>
                <a:lnTo>
                  <a:pt x="4442" y="1820"/>
                </a:lnTo>
                <a:lnTo>
                  <a:pt x="4480" y="1788"/>
                </a:lnTo>
                <a:lnTo>
                  <a:pt x="4516" y="1754"/>
                </a:lnTo>
                <a:lnTo>
                  <a:pt x="4550" y="1718"/>
                </a:lnTo>
                <a:lnTo>
                  <a:pt x="4582" y="1680"/>
                </a:lnTo>
                <a:lnTo>
                  <a:pt x="4612" y="1642"/>
                </a:lnTo>
                <a:lnTo>
                  <a:pt x="4640" y="1602"/>
                </a:lnTo>
                <a:lnTo>
                  <a:pt x="4668" y="1560"/>
                </a:lnTo>
                <a:lnTo>
                  <a:pt x="4692" y="1518"/>
                </a:lnTo>
                <a:lnTo>
                  <a:pt x="4716" y="1472"/>
                </a:lnTo>
                <a:lnTo>
                  <a:pt x="4736" y="1428"/>
                </a:lnTo>
                <a:lnTo>
                  <a:pt x="4754" y="1380"/>
                </a:lnTo>
                <a:lnTo>
                  <a:pt x="4770" y="1334"/>
                </a:lnTo>
                <a:lnTo>
                  <a:pt x="4784" y="1284"/>
                </a:lnTo>
                <a:lnTo>
                  <a:pt x="4796" y="1234"/>
                </a:lnTo>
                <a:lnTo>
                  <a:pt x="4804" y="1184"/>
                </a:lnTo>
                <a:lnTo>
                  <a:pt x="4812" y="1132"/>
                </a:lnTo>
                <a:lnTo>
                  <a:pt x="4816" y="1080"/>
                </a:lnTo>
                <a:lnTo>
                  <a:pt x="4816" y="1028"/>
                </a:lnTo>
                <a:lnTo>
                  <a:pt x="4816" y="1028"/>
                </a:lnTo>
                <a:lnTo>
                  <a:pt x="4816" y="976"/>
                </a:lnTo>
                <a:lnTo>
                  <a:pt x="4812" y="922"/>
                </a:lnTo>
                <a:lnTo>
                  <a:pt x="4804" y="872"/>
                </a:lnTo>
                <a:lnTo>
                  <a:pt x="4796" y="820"/>
                </a:lnTo>
                <a:lnTo>
                  <a:pt x="4784" y="772"/>
                </a:lnTo>
                <a:lnTo>
                  <a:pt x="4770" y="722"/>
                </a:lnTo>
                <a:lnTo>
                  <a:pt x="4754" y="674"/>
                </a:lnTo>
                <a:lnTo>
                  <a:pt x="4736" y="628"/>
                </a:lnTo>
                <a:lnTo>
                  <a:pt x="4716" y="582"/>
                </a:lnTo>
                <a:lnTo>
                  <a:pt x="4692" y="538"/>
                </a:lnTo>
                <a:lnTo>
                  <a:pt x="4668" y="496"/>
                </a:lnTo>
                <a:lnTo>
                  <a:pt x="4640" y="454"/>
                </a:lnTo>
                <a:lnTo>
                  <a:pt x="4612" y="414"/>
                </a:lnTo>
                <a:lnTo>
                  <a:pt x="4582" y="374"/>
                </a:lnTo>
                <a:lnTo>
                  <a:pt x="4550" y="338"/>
                </a:lnTo>
                <a:lnTo>
                  <a:pt x="4516" y="302"/>
                </a:lnTo>
                <a:lnTo>
                  <a:pt x="4480" y="268"/>
                </a:lnTo>
                <a:lnTo>
                  <a:pt x="4442" y="236"/>
                </a:lnTo>
                <a:lnTo>
                  <a:pt x="4404" y="204"/>
                </a:lnTo>
                <a:lnTo>
                  <a:pt x="4364" y="176"/>
                </a:lnTo>
                <a:lnTo>
                  <a:pt x="4322" y="150"/>
                </a:lnTo>
                <a:lnTo>
                  <a:pt x="4278" y="124"/>
                </a:lnTo>
                <a:lnTo>
                  <a:pt x="4234" y="102"/>
                </a:lnTo>
                <a:lnTo>
                  <a:pt x="4188" y="80"/>
                </a:lnTo>
                <a:lnTo>
                  <a:pt x="4142" y="62"/>
                </a:lnTo>
                <a:lnTo>
                  <a:pt x="4094" y="46"/>
                </a:lnTo>
                <a:lnTo>
                  <a:pt x="4046" y="32"/>
                </a:lnTo>
                <a:lnTo>
                  <a:pt x="3996" y="20"/>
                </a:lnTo>
                <a:lnTo>
                  <a:pt x="3946" y="12"/>
                </a:lnTo>
                <a:lnTo>
                  <a:pt x="3894" y="6"/>
                </a:lnTo>
                <a:lnTo>
                  <a:pt x="3842" y="2"/>
                </a:lnTo>
                <a:lnTo>
                  <a:pt x="3788" y="0"/>
                </a:lnTo>
                <a:lnTo>
                  <a:pt x="3788" y="0"/>
                </a:lnTo>
                <a:close/>
                <a:moveTo>
                  <a:pt x="1830" y="706"/>
                </a:moveTo>
                <a:lnTo>
                  <a:pt x="1506" y="1110"/>
                </a:lnTo>
                <a:lnTo>
                  <a:pt x="1506" y="1348"/>
                </a:lnTo>
                <a:lnTo>
                  <a:pt x="1506" y="1348"/>
                </a:lnTo>
                <a:lnTo>
                  <a:pt x="1506" y="1372"/>
                </a:lnTo>
                <a:lnTo>
                  <a:pt x="1510" y="1390"/>
                </a:lnTo>
                <a:lnTo>
                  <a:pt x="1514" y="1406"/>
                </a:lnTo>
                <a:lnTo>
                  <a:pt x="1518" y="1418"/>
                </a:lnTo>
                <a:lnTo>
                  <a:pt x="1526" y="1436"/>
                </a:lnTo>
                <a:lnTo>
                  <a:pt x="1530" y="1440"/>
                </a:lnTo>
                <a:lnTo>
                  <a:pt x="1130" y="1440"/>
                </a:lnTo>
                <a:lnTo>
                  <a:pt x="1130" y="1440"/>
                </a:lnTo>
                <a:lnTo>
                  <a:pt x="1134" y="1436"/>
                </a:lnTo>
                <a:lnTo>
                  <a:pt x="1142" y="1418"/>
                </a:lnTo>
                <a:lnTo>
                  <a:pt x="1146" y="1406"/>
                </a:lnTo>
                <a:lnTo>
                  <a:pt x="1152" y="1390"/>
                </a:lnTo>
                <a:lnTo>
                  <a:pt x="1154" y="1372"/>
                </a:lnTo>
                <a:lnTo>
                  <a:pt x="1156" y="1348"/>
                </a:lnTo>
                <a:lnTo>
                  <a:pt x="1156" y="1110"/>
                </a:lnTo>
                <a:lnTo>
                  <a:pt x="834" y="708"/>
                </a:lnTo>
                <a:lnTo>
                  <a:pt x="834" y="708"/>
                </a:lnTo>
                <a:lnTo>
                  <a:pt x="814" y="684"/>
                </a:lnTo>
                <a:lnTo>
                  <a:pt x="794" y="664"/>
                </a:lnTo>
                <a:lnTo>
                  <a:pt x="776" y="648"/>
                </a:lnTo>
                <a:lnTo>
                  <a:pt x="762" y="636"/>
                </a:lnTo>
                <a:lnTo>
                  <a:pt x="740" y="620"/>
                </a:lnTo>
                <a:lnTo>
                  <a:pt x="732" y="616"/>
                </a:lnTo>
                <a:lnTo>
                  <a:pt x="1138" y="616"/>
                </a:lnTo>
                <a:lnTo>
                  <a:pt x="1138" y="616"/>
                </a:lnTo>
                <a:lnTo>
                  <a:pt x="1150" y="644"/>
                </a:lnTo>
                <a:lnTo>
                  <a:pt x="1168" y="678"/>
                </a:lnTo>
                <a:lnTo>
                  <a:pt x="1194" y="722"/>
                </a:lnTo>
                <a:lnTo>
                  <a:pt x="1328" y="930"/>
                </a:lnTo>
                <a:lnTo>
                  <a:pt x="1332" y="930"/>
                </a:lnTo>
                <a:lnTo>
                  <a:pt x="1468" y="722"/>
                </a:lnTo>
                <a:lnTo>
                  <a:pt x="1468" y="722"/>
                </a:lnTo>
                <a:lnTo>
                  <a:pt x="1494" y="678"/>
                </a:lnTo>
                <a:lnTo>
                  <a:pt x="1512" y="644"/>
                </a:lnTo>
                <a:lnTo>
                  <a:pt x="1522" y="624"/>
                </a:lnTo>
                <a:lnTo>
                  <a:pt x="1524" y="616"/>
                </a:lnTo>
                <a:lnTo>
                  <a:pt x="1932" y="616"/>
                </a:lnTo>
                <a:lnTo>
                  <a:pt x="1932" y="616"/>
                </a:lnTo>
                <a:lnTo>
                  <a:pt x="1924" y="620"/>
                </a:lnTo>
                <a:lnTo>
                  <a:pt x="1902" y="634"/>
                </a:lnTo>
                <a:lnTo>
                  <a:pt x="1888" y="646"/>
                </a:lnTo>
                <a:lnTo>
                  <a:pt x="1870" y="662"/>
                </a:lnTo>
                <a:lnTo>
                  <a:pt x="1850" y="682"/>
                </a:lnTo>
                <a:lnTo>
                  <a:pt x="1830" y="706"/>
                </a:lnTo>
                <a:lnTo>
                  <a:pt x="1830" y="706"/>
                </a:lnTo>
                <a:close/>
                <a:moveTo>
                  <a:pt x="2734" y="1150"/>
                </a:moveTo>
                <a:lnTo>
                  <a:pt x="2444" y="1150"/>
                </a:lnTo>
                <a:lnTo>
                  <a:pt x="2444" y="1348"/>
                </a:lnTo>
                <a:lnTo>
                  <a:pt x="2444" y="1348"/>
                </a:lnTo>
                <a:lnTo>
                  <a:pt x="2446" y="1372"/>
                </a:lnTo>
                <a:lnTo>
                  <a:pt x="2448" y="1390"/>
                </a:lnTo>
                <a:lnTo>
                  <a:pt x="2452" y="1406"/>
                </a:lnTo>
                <a:lnTo>
                  <a:pt x="2456" y="1418"/>
                </a:lnTo>
                <a:lnTo>
                  <a:pt x="2464" y="1436"/>
                </a:lnTo>
                <a:lnTo>
                  <a:pt x="2468" y="1440"/>
                </a:lnTo>
                <a:lnTo>
                  <a:pt x="2070" y="1440"/>
                </a:lnTo>
                <a:lnTo>
                  <a:pt x="2070" y="1440"/>
                </a:lnTo>
                <a:lnTo>
                  <a:pt x="2074" y="1436"/>
                </a:lnTo>
                <a:lnTo>
                  <a:pt x="2082" y="1420"/>
                </a:lnTo>
                <a:lnTo>
                  <a:pt x="2086" y="1406"/>
                </a:lnTo>
                <a:lnTo>
                  <a:pt x="2088" y="1390"/>
                </a:lnTo>
                <a:lnTo>
                  <a:pt x="2092" y="1372"/>
                </a:lnTo>
                <a:lnTo>
                  <a:pt x="2092" y="1348"/>
                </a:lnTo>
                <a:lnTo>
                  <a:pt x="2092" y="706"/>
                </a:lnTo>
                <a:lnTo>
                  <a:pt x="2092" y="706"/>
                </a:lnTo>
                <a:lnTo>
                  <a:pt x="2092" y="686"/>
                </a:lnTo>
                <a:lnTo>
                  <a:pt x="2088" y="666"/>
                </a:lnTo>
                <a:lnTo>
                  <a:pt x="2086" y="650"/>
                </a:lnTo>
                <a:lnTo>
                  <a:pt x="2082" y="638"/>
                </a:lnTo>
                <a:lnTo>
                  <a:pt x="2074" y="622"/>
                </a:lnTo>
                <a:lnTo>
                  <a:pt x="2070" y="616"/>
                </a:lnTo>
                <a:lnTo>
                  <a:pt x="2734" y="616"/>
                </a:lnTo>
                <a:lnTo>
                  <a:pt x="2734" y="616"/>
                </a:lnTo>
                <a:lnTo>
                  <a:pt x="2770" y="618"/>
                </a:lnTo>
                <a:lnTo>
                  <a:pt x="2802" y="620"/>
                </a:lnTo>
                <a:lnTo>
                  <a:pt x="2834" y="626"/>
                </a:lnTo>
                <a:lnTo>
                  <a:pt x="2864" y="634"/>
                </a:lnTo>
                <a:lnTo>
                  <a:pt x="2894" y="644"/>
                </a:lnTo>
                <a:lnTo>
                  <a:pt x="2920" y="656"/>
                </a:lnTo>
                <a:lnTo>
                  <a:pt x="2944" y="668"/>
                </a:lnTo>
                <a:lnTo>
                  <a:pt x="2966" y="684"/>
                </a:lnTo>
                <a:lnTo>
                  <a:pt x="2986" y="702"/>
                </a:lnTo>
                <a:lnTo>
                  <a:pt x="3004" y="722"/>
                </a:lnTo>
                <a:lnTo>
                  <a:pt x="3020" y="744"/>
                </a:lnTo>
                <a:lnTo>
                  <a:pt x="3032" y="768"/>
                </a:lnTo>
                <a:lnTo>
                  <a:pt x="3042" y="794"/>
                </a:lnTo>
                <a:lnTo>
                  <a:pt x="3050" y="822"/>
                </a:lnTo>
                <a:lnTo>
                  <a:pt x="3054" y="852"/>
                </a:lnTo>
                <a:lnTo>
                  <a:pt x="3056" y="884"/>
                </a:lnTo>
                <a:lnTo>
                  <a:pt x="3056" y="884"/>
                </a:lnTo>
                <a:lnTo>
                  <a:pt x="3054" y="916"/>
                </a:lnTo>
                <a:lnTo>
                  <a:pt x="3048" y="944"/>
                </a:lnTo>
                <a:lnTo>
                  <a:pt x="3042" y="972"/>
                </a:lnTo>
                <a:lnTo>
                  <a:pt x="3030" y="998"/>
                </a:lnTo>
                <a:lnTo>
                  <a:pt x="3018" y="1022"/>
                </a:lnTo>
                <a:lnTo>
                  <a:pt x="3002" y="1044"/>
                </a:lnTo>
                <a:lnTo>
                  <a:pt x="2984" y="1064"/>
                </a:lnTo>
                <a:lnTo>
                  <a:pt x="2964" y="1082"/>
                </a:lnTo>
                <a:lnTo>
                  <a:pt x="2942" y="1098"/>
                </a:lnTo>
                <a:lnTo>
                  <a:pt x="2916" y="1112"/>
                </a:lnTo>
                <a:lnTo>
                  <a:pt x="2890" y="1124"/>
                </a:lnTo>
                <a:lnTo>
                  <a:pt x="2862" y="1134"/>
                </a:lnTo>
                <a:lnTo>
                  <a:pt x="2832" y="1140"/>
                </a:lnTo>
                <a:lnTo>
                  <a:pt x="2800" y="1146"/>
                </a:lnTo>
                <a:lnTo>
                  <a:pt x="2768" y="1150"/>
                </a:lnTo>
                <a:lnTo>
                  <a:pt x="2734" y="1150"/>
                </a:lnTo>
                <a:lnTo>
                  <a:pt x="2734" y="1150"/>
                </a:lnTo>
                <a:close/>
                <a:moveTo>
                  <a:pt x="4092" y="808"/>
                </a:moveTo>
                <a:lnTo>
                  <a:pt x="4092" y="808"/>
                </a:lnTo>
                <a:lnTo>
                  <a:pt x="4084" y="804"/>
                </a:lnTo>
                <a:lnTo>
                  <a:pt x="4066" y="796"/>
                </a:lnTo>
                <a:lnTo>
                  <a:pt x="4052" y="792"/>
                </a:lnTo>
                <a:lnTo>
                  <a:pt x="4034" y="788"/>
                </a:lnTo>
                <a:lnTo>
                  <a:pt x="4014" y="786"/>
                </a:lnTo>
                <a:lnTo>
                  <a:pt x="3992" y="784"/>
                </a:lnTo>
                <a:lnTo>
                  <a:pt x="3594" y="784"/>
                </a:lnTo>
                <a:lnTo>
                  <a:pt x="3594" y="984"/>
                </a:lnTo>
                <a:lnTo>
                  <a:pt x="3914" y="984"/>
                </a:lnTo>
                <a:lnTo>
                  <a:pt x="3914" y="984"/>
                </a:lnTo>
                <a:lnTo>
                  <a:pt x="3956" y="982"/>
                </a:lnTo>
                <a:lnTo>
                  <a:pt x="3990" y="978"/>
                </a:lnTo>
                <a:lnTo>
                  <a:pt x="4020" y="972"/>
                </a:lnTo>
                <a:lnTo>
                  <a:pt x="4020" y="1168"/>
                </a:lnTo>
                <a:lnTo>
                  <a:pt x="4020" y="1168"/>
                </a:lnTo>
                <a:lnTo>
                  <a:pt x="4012" y="1166"/>
                </a:lnTo>
                <a:lnTo>
                  <a:pt x="3990" y="1160"/>
                </a:lnTo>
                <a:lnTo>
                  <a:pt x="3956" y="1154"/>
                </a:lnTo>
                <a:lnTo>
                  <a:pt x="3934" y="1152"/>
                </a:lnTo>
                <a:lnTo>
                  <a:pt x="3914" y="1150"/>
                </a:lnTo>
                <a:lnTo>
                  <a:pt x="3594" y="1150"/>
                </a:lnTo>
                <a:lnTo>
                  <a:pt x="3594" y="1348"/>
                </a:lnTo>
                <a:lnTo>
                  <a:pt x="3594" y="1348"/>
                </a:lnTo>
                <a:lnTo>
                  <a:pt x="3594" y="1370"/>
                </a:lnTo>
                <a:lnTo>
                  <a:pt x="3598" y="1390"/>
                </a:lnTo>
                <a:lnTo>
                  <a:pt x="3602" y="1406"/>
                </a:lnTo>
                <a:lnTo>
                  <a:pt x="3606" y="1418"/>
                </a:lnTo>
                <a:lnTo>
                  <a:pt x="3614" y="1434"/>
                </a:lnTo>
                <a:lnTo>
                  <a:pt x="3618" y="1440"/>
                </a:lnTo>
                <a:lnTo>
                  <a:pt x="3216" y="1440"/>
                </a:lnTo>
                <a:lnTo>
                  <a:pt x="3216" y="1440"/>
                </a:lnTo>
                <a:lnTo>
                  <a:pt x="3220" y="1434"/>
                </a:lnTo>
                <a:lnTo>
                  <a:pt x="3228" y="1418"/>
                </a:lnTo>
                <a:lnTo>
                  <a:pt x="3234" y="1406"/>
                </a:lnTo>
                <a:lnTo>
                  <a:pt x="3238" y="1390"/>
                </a:lnTo>
                <a:lnTo>
                  <a:pt x="3240" y="1370"/>
                </a:lnTo>
                <a:lnTo>
                  <a:pt x="3242" y="1348"/>
                </a:lnTo>
                <a:lnTo>
                  <a:pt x="3242" y="706"/>
                </a:lnTo>
                <a:lnTo>
                  <a:pt x="3242" y="706"/>
                </a:lnTo>
                <a:lnTo>
                  <a:pt x="3240" y="684"/>
                </a:lnTo>
                <a:lnTo>
                  <a:pt x="3238" y="666"/>
                </a:lnTo>
                <a:lnTo>
                  <a:pt x="3234" y="650"/>
                </a:lnTo>
                <a:lnTo>
                  <a:pt x="3228" y="638"/>
                </a:lnTo>
                <a:lnTo>
                  <a:pt x="3220" y="622"/>
                </a:lnTo>
                <a:lnTo>
                  <a:pt x="3216" y="616"/>
                </a:lnTo>
                <a:lnTo>
                  <a:pt x="4092" y="616"/>
                </a:lnTo>
                <a:lnTo>
                  <a:pt x="4092" y="808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3 Marcador de texto">
            <a:extLst>
              <a:ext uri="{FF2B5EF4-FFF2-40B4-BE49-F238E27FC236}">
                <a16:creationId xmlns="" xmlns:a16="http://schemas.microsoft.com/office/drawing/2014/main" id="{23E6A1BB-72B5-C842-88F0-28CB4B7905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4951" y="3925263"/>
            <a:ext cx="79494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CARÁTULA INTERNA</a:t>
            </a:r>
            <a:endParaRPr lang="es-AR" dirty="0"/>
          </a:p>
        </p:txBody>
      </p:sp>
      <p:sp>
        <p:nvSpPr>
          <p:cNvPr id="12" name="3 Marcador de texto">
            <a:extLst>
              <a:ext uri="{FF2B5EF4-FFF2-40B4-BE49-F238E27FC236}">
                <a16:creationId xmlns="" xmlns:a16="http://schemas.microsoft.com/office/drawing/2014/main" id="{68FD51B1-D9B0-4047-925A-AA43501EC5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4001" y="3664922"/>
            <a:ext cx="793040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-5405"/>
          <a:stretch/>
        </p:blipFill>
        <p:spPr>
          <a:xfrm flipH="1">
            <a:off x="8469833" y="4122421"/>
            <a:ext cx="674167" cy="101819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21075" b="8053"/>
          <a:stretch/>
        </p:blipFill>
        <p:spPr>
          <a:xfrm>
            <a:off x="-4572" y="4645828"/>
            <a:ext cx="491976" cy="4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8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INTERNA SIN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85413D12-B60A-47F4-8110-1D6279C12998}"/>
              </a:ext>
            </a:extLst>
          </p:cNvPr>
          <p:cNvSpPr/>
          <p:nvPr userDrawn="1"/>
        </p:nvSpPr>
        <p:spPr>
          <a:xfrm>
            <a:off x="-4572" y="-17188"/>
            <a:ext cx="9148572" cy="5160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ACA3888-D12B-7E42-BC96-8ECA93C79F6D}"/>
              </a:ext>
            </a:extLst>
          </p:cNvPr>
          <p:cNvSpPr/>
          <p:nvPr userDrawn="1"/>
        </p:nvSpPr>
        <p:spPr>
          <a:xfrm>
            <a:off x="1" y="-17188"/>
            <a:ext cx="9143999" cy="374106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3 Grupo"/>
          <p:cNvGrpSpPr/>
          <p:nvPr userDrawn="1"/>
        </p:nvGrpSpPr>
        <p:grpSpPr>
          <a:xfrm>
            <a:off x="-4572" y="3144958"/>
            <a:ext cx="9148572" cy="1998542"/>
            <a:chOff x="-4572" y="3144958"/>
            <a:chExt cx="9148572" cy="1998542"/>
          </a:xfrm>
        </p:grpSpPr>
        <p:sp>
          <p:nvSpPr>
            <p:cNvPr id="10" name="Graphic 4">
              <a:extLst>
                <a:ext uri="{FF2B5EF4-FFF2-40B4-BE49-F238E27FC236}">
                  <a16:creationId xmlns="" xmlns:a16="http://schemas.microsoft.com/office/drawing/2014/main" id="{66E548CA-1CB4-DC4C-BBD6-1DCFAE4EF67C}"/>
                </a:ext>
              </a:extLst>
            </p:cNvPr>
            <p:cNvSpPr/>
            <p:nvPr userDrawn="1"/>
          </p:nvSpPr>
          <p:spPr>
            <a:xfrm>
              <a:off x="212" y="3144958"/>
              <a:ext cx="9143577" cy="1226992"/>
            </a:xfrm>
            <a:custGeom>
              <a:avLst/>
              <a:gdLst>
                <a:gd name="connsiteX0" fmla="*/ 9144000 w 9144000"/>
                <a:gd name="connsiteY0" fmla="*/ 0 h 5133566"/>
                <a:gd name="connsiteX1" fmla="*/ 9144000 w 9144000"/>
                <a:gd name="connsiteY1" fmla="*/ 2686606 h 5133566"/>
                <a:gd name="connsiteX2" fmla="*/ 8890000 w 9144000"/>
                <a:gd name="connsiteY2" fmla="*/ 2940466 h 5133566"/>
                <a:gd name="connsiteX3" fmla="*/ 254423 w 9144000"/>
                <a:gd name="connsiteY3" fmla="*/ 2940466 h 5133566"/>
                <a:gd name="connsiteX4" fmla="*/ 423 w 9144000"/>
                <a:gd name="connsiteY4" fmla="*/ 2686606 h 5133566"/>
                <a:gd name="connsiteX5" fmla="*/ 423 w 9144000"/>
                <a:gd name="connsiteY5" fmla="*/ 0 h 5133566"/>
                <a:gd name="connsiteX6" fmla="*/ 0 w 9144000"/>
                <a:gd name="connsiteY6" fmla="*/ 0 h 5133566"/>
                <a:gd name="connsiteX7" fmla="*/ 0 w 9144000"/>
                <a:gd name="connsiteY7" fmla="*/ 5133567 h 5133566"/>
                <a:gd name="connsiteX8" fmla="*/ 423 w 9144000"/>
                <a:gd name="connsiteY8" fmla="*/ 5133567 h 5133566"/>
                <a:gd name="connsiteX9" fmla="*/ 423 w 9144000"/>
                <a:gd name="connsiteY9" fmla="*/ 3913598 h 5133566"/>
                <a:gd name="connsiteX10" fmla="*/ 254423 w 9144000"/>
                <a:gd name="connsiteY10" fmla="*/ 3659738 h 5133566"/>
                <a:gd name="connsiteX11" fmla="*/ 8890000 w 9144000"/>
                <a:gd name="connsiteY11" fmla="*/ 3659738 h 5133566"/>
                <a:gd name="connsiteX12" fmla="*/ 9144000 w 9144000"/>
                <a:gd name="connsiteY12" fmla="*/ 3913598 h 5133566"/>
                <a:gd name="connsiteX13" fmla="*/ 9144000 w 9144000"/>
                <a:gd name="connsiteY13" fmla="*/ 5133567 h 5133566"/>
                <a:gd name="connsiteX14" fmla="*/ 9144000 w 9144000"/>
                <a:gd name="connsiteY14" fmla="*/ 5133567 h 5133566"/>
                <a:gd name="connsiteX15" fmla="*/ 9144000 w 9144000"/>
                <a:gd name="connsiteY15" fmla="*/ 0 h 5133566"/>
                <a:gd name="connsiteX16" fmla="*/ 9144000 w 9144000"/>
                <a:gd name="connsiteY16" fmla="*/ 0 h 5133566"/>
                <a:gd name="connsiteX0" fmla="*/ 9144000 w 9144000"/>
                <a:gd name="connsiteY0" fmla="*/ 0 h 5133567"/>
                <a:gd name="connsiteX1" fmla="*/ 9144000 w 9144000"/>
                <a:gd name="connsiteY1" fmla="*/ 2686606 h 5133567"/>
                <a:gd name="connsiteX2" fmla="*/ 8890000 w 9144000"/>
                <a:gd name="connsiteY2" fmla="*/ 2940466 h 5133567"/>
                <a:gd name="connsiteX3" fmla="*/ 254423 w 9144000"/>
                <a:gd name="connsiteY3" fmla="*/ 2940466 h 5133567"/>
                <a:gd name="connsiteX4" fmla="*/ 423 w 9144000"/>
                <a:gd name="connsiteY4" fmla="*/ 2686606 h 5133567"/>
                <a:gd name="connsiteX5" fmla="*/ 423 w 9144000"/>
                <a:gd name="connsiteY5" fmla="*/ 0 h 5133567"/>
                <a:gd name="connsiteX6" fmla="*/ 0 w 9144000"/>
                <a:gd name="connsiteY6" fmla="*/ 5133567 h 5133567"/>
                <a:gd name="connsiteX7" fmla="*/ 423 w 9144000"/>
                <a:gd name="connsiteY7" fmla="*/ 5133567 h 5133567"/>
                <a:gd name="connsiteX8" fmla="*/ 423 w 9144000"/>
                <a:gd name="connsiteY8" fmla="*/ 3913598 h 5133567"/>
                <a:gd name="connsiteX9" fmla="*/ 254423 w 9144000"/>
                <a:gd name="connsiteY9" fmla="*/ 3659738 h 5133567"/>
                <a:gd name="connsiteX10" fmla="*/ 8890000 w 9144000"/>
                <a:gd name="connsiteY10" fmla="*/ 3659738 h 5133567"/>
                <a:gd name="connsiteX11" fmla="*/ 9144000 w 9144000"/>
                <a:gd name="connsiteY11" fmla="*/ 3913598 h 5133567"/>
                <a:gd name="connsiteX12" fmla="*/ 9144000 w 9144000"/>
                <a:gd name="connsiteY12" fmla="*/ 5133567 h 5133567"/>
                <a:gd name="connsiteX13" fmla="*/ 9144000 w 9144000"/>
                <a:gd name="connsiteY13" fmla="*/ 5133567 h 5133567"/>
                <a:gd name="connsiteX14" fmla="*/ 9144000 w 9144000"/>
                <a:gd name="connsiteY14" fmla="*/ 0 h 5133567"/>
                <a:gd name="connsiteX15" fmla="*/ 9144000 w 9144000"/>
                <a:gd name="connsiteY15" fmla="*/ 0 h 5133567"/>
                <a:gd name="connsiteX0" fmla="*/ 9144000 w 9144000"/>
                <a:gd name="connsiteY0" fmla="*/ 0 h 5133567"/>
                <a:gd name="connsiteX1" fmla="*/ 9144000 w 9144000"/>
                <a:gd name="connsiteY1" fmla="*/ 2686606 h 5133567"/>
                <a:gd name="connsiteX2" fmla="*/ 8890000 w 9144000"/>
                <a:gd name="connsiteY2" fmla="*/ 2940466 h 5133567"/>
                <a:gd name="connsiteX3" fmla="*/ 254423 w 9144000"/>
                <a:gd name="connsiteY3" fmla="*/ 2940466 h 5133567"/>
                <a:gd name="connsiteX4" fmla="*/ 423 w 9144000"/>
                <a:gd name="connsiteY4" fmla="*/ 2686606 h 5133567"/>
                <a:gd name="connsiteX5" fmla="*/ 0 w 9144000"/>
                <a:gd name="connsiteY5" fmla="*/ 5133567 h 5133567"/>
                <a:gd name="connsiteX6" fmla="*/ 423 w 9144000"/>
                <a:gd name="connsiteY6" fmla="*/ 5133567 h 5133567"/>
                <a:gd name="connsiteX7" fmla="*/ 423 w 9144000"/>
                <a:gd name="connsiteY7" fmla="*/ 3913598 h 5133567"/>
                <a:gd name="connsiteX8" fmla="*/ 254423 w 9144000"/>
                <a:gd name="connsiteY8" fmla="*/ 3659738 h 5133567"/>
                <a:gd name="connsiteX9" fmla="*/ 8890000 w 9144000"/>
                <a:gd name="connsiteY9" fmla="*/ 3659738 h 5133567"/>
                <a:gd name="connsiteX10" fmla="*/ 9144000 w 9144000"/>
                <a:gd name="connsiteY10" fmla="*/ 3913598 h 5133567"/>
                <a:gd name="connsiteX11" fmla="*/ 9144000 w 9144000"/>
                <a:gd name="connsiteY11" fmla="*/ 5133567 h 5133567"/>
                <a:gd name="connsiteX12" fmla="*/ 9144000 w 9144000"/>
                <a:gd name="connsiteY12" fmla="*/ 5133567 h 5133567"/>
                <a:gd name="connsiteX13" fmla="*/ 9144000 w 9144000"/>
                <a:gd name="connsiteY13" fmla="*/ 0 h 5133567"/>
                <a:gd name="connsiteX14" fmla="*/ 9144000 w 9144000"/>
                <a:gd name="connsiteY14" fmla="*/ 0 h 5133567"/>
                <a:gd name="connsiteX0" fmla="*/ 9144000 w 9144000"/>
                <a:gd name="connsiteY0" fmla="*/ 0 h 5133567"/>
                <a:gd name="connsiteX1" fmla="*/ 9144000 w 9144000"/>
                <a:gd name="connsiteY1" fmla="*/ 2686606 h 5133567"/>
                <a:gd name="connsiteX2" fmla="*/ 8890000 w 9144000"/>
                <a:gd name="connsiteY2" fmla="*/ 2940466 h 5133567"/>
                <a:gd name="connsiteX3" fmla="*/ 254423 w 9144000"/>
                <a:gd name="connsiteY3" fmla="*/ 2940466 h 5133567"/>
                <a:gd name="connsiteX4" fmla="*/ 423 w 9144000"/>
                <a:gd name="connsiteY4" fmla="*/ 2686606 h 5133567"/>
                <a:gd name="connsiteX5" fmla="*/ 0 w 9144000"/>
                <a:gd name="connsiteY5" fmla="*/ 5133567 h 5133567"/>
                <a:gd name="connsiteX6" fmla="*/ 423 w 9144000"/>
                <a:gd name="connsiteY6" fmla="*/ 3913598 h 5133567"/>
                <a:gd name="connsiteX7" fmla="*/ 254423 w 9144000"/>
                <a:gd name="connsiteY7" fmla="*/ 3659738 h 5133567"/>
                <a:gd name="connsiteX8" fmla="*/ 8890000 w 9144000"/>
                <a:gd name="connsiteY8" fmla="*/ 3659738 h 5133567"/>
                <a:gd name="connsiteX9" fmla="*/ 9144000 w 9144000"/>
                <a:gd name="connsiteY9" fmla="*/ 3913598 h 5133567"/>
                <a:gd name="connsiteX10" fmla="*/ 9144000 w 9144000"/>
                <a:gd name="connsiteY10" fmla="*/ 5133567 h 5133567"/>
                <a:gd name="connsiteX11" fmla="*/ 9144000 w 9144000"/>
                <a:gd name="connsiteY11" fmla="*/ 5133567 h 5133567"/>
                <a:gd name="connsiteX12" fmla="*/ 9144000 w 9144000"/>
                <a:gd name="connsiteY12" fmla="*/ 0 h 5133567"/>
                <a:gd name="connsiteX13" fmla="*/ 9144000 w 9144000"/>
                <a:gd name="connsiteY13" fmla="*/ 0 h 5133567"/>
                <a:gd name="connsiteX0" fmla="*/ 9143577 w 9143577"/>
                <a:gd name="connsiteY0" fmla="*/ 0 h 5133567"/>
                <a:gd name="connsiteX1" fmla="*/ 9143577 w 9143577"/>
                <a:gd name="connsiteY1" fmla="*/ 2686606 h 5133567"/>
                <a:gd name="connsiteX2" fmla="*/ 8889577 w 9143577"/>
                <a:gd name="connsiteY2" fmla="*/ 2940466 h 5133567"/>
                <a:gd name="connsiteX3" fmla="*/ 254000 w 9143577"/>
                <a:gd name="connsiteY3" fmla="*/ 2940466 h 5133567"/>
                <a:gd name="connsiteX4" fmla="*/ 0 w 9143577"/>
                <a:gd name="connsiteY4" fmla="*/ 2686606 h 5133567"/>
                <a:gd name="connsiteX5" fmla="*/ 0 w 9143577"/>
                <a:gd name="connsiteY5" fmla="*/ 3913598 h 5133567"/>
                <a:gd name="connsiteX6" fmla="*/ 254000 w 9143577"/>
                <a:gd name="connsiteY6" fmla="*/ 3659738 h 5133567"/>
                <a:gd name="connsiteX7" fmla="*/ 8889577 w 9143577"/>
                <a:gd name="connsiteY7" fmla="*/ 3659738 h 5133567"/>
                <a:gd name="connsiteX8" fmla="*/ 9143577 w 9143577"/>
                <a:gd name="connsiteY8" fmla="*/ 3913598 h 5133567"/>
                <a:gd name="connsiteX9" fmla="*/ 9143577 w 9143577"/>
                <a:gd name="connsiteY9" fmla="*/ 5133567 h 5133567"/>
                <a:gd name="connsiteX10" fmla="*/ 9143577 w 9143577"/>
                <a:gd name="connsiteY10" fmla="*/ 5133567 h 5133567"/>
                <a:gd name="connsiteX11" fmla="*/ 9143577 w 9143577"/>
                <a:gd name="connsiteY11" fmla="*/ 0 h 5133567"/>
                <a:gd name="connsiteX12" fmla="*/ 9143577 w 9143577"/>
                <a:gd name="connsiteY12" fmla="*/ 0 h 5133567"/>
                <a:gd name="connsiteX0" fmla="*/ 9143577 w 9143577"/>
                <a:gd name="connsiteY0" fmla="*/ 0 h 5133567"/>
                <a:gd name="connsiteX1" fmla="*/ 9143577 w 9143577"/>
                <a:gd name="connsiteY1" fmla="*/ 2686606 h 5133567"/>
                <a:gd name="connsiteX2" fmla="*/ 8889577 w 9143577"/>
                <a:gd name="connsiteY2" fmla="*/ 2940466 h 5133567"/>
                <a:gd name="connsiteX3" fmla="*/ 254000 w 9143577"/>
                <a:gd name="connsiteY3" fmla="*/ 2940466 h 5133567"/>
                <a:gd name="connsiteX4" fmla="*/ 0 w 9143577"/>
                <a:gd name="connsiteY4" fmla="*/ 2686606 h 5133567"/>
                <a:gd name="connsiteX5" fmla="*/ 0 w 9143577"/>
                <a:gd name="connsiteY5" fmla="*/ 3913598 h 5133567"/>
                <a:gd name="connsiteX6" fmla="*/ 254000 w 9143577"/>
                <a:gd name="connsiteY6" fmla="*/ 3659738 h 5133567"/>
                <a:gd name="connsiteX7" fmla="*/ 8889577 w 9143577"/>
                <a:gd name="connsiteY7" fmla="*/ 3659738 h 5133567"/>
                <a:gd name="connsiteX8" fmla="*/ 9143577 w 9143577"/>
                <a:gd name="connsiteY8" fmla="*/ 3913598 h 5133567"/>
                <a:gd name="connsiteX9" fmla="*/ 9143577 w 9143577"/>
                <a:gd name="connsiteY9" fmla="*/ 5133567 h 5133567"/>
                <a:gd name="connsiteX10" fmla="*/ 9143577 w 9143577"/>
                <a:gd name="connsiteY10" fmla="*/ 5133567 h 5133567"/>
                <a:gd name="connsiteX11" fmla="*/ 9143577 w 9143577"/>
                <a:gd name="connsiteY11" fmla="*/ 0 h 5133567"/>
                <a:gd name="connsiteX0" fmla="*/ 9143577 w 9143577"/>
                <a:gd name="connsiteY0" fmla="*/ 2446961 h 2446961"/>
                <a:gd name="connsiteX1" fmla="*/ 9143577 w 9143577"/>
                <a:gd name="connsiteY1" fmla="*/ 0 h 2446961"/>
                <a:gd name="connsiteX2" fmla="*/ 8889577 w 9143577"/>
                <a:gd name="connsiteY2" fmla="*/ 253860 h 2446961"/>
                <a:gd name="connsiteX3" fmla="*/ 254000 w 9143577"/>
                <a:gd name="connsiteY3" fmla="*/ 253860 h 2446961"/>
                <a:gd name="connsiteX4" fmla="*/ 0 w 9143577"/>
                <a:gd name="connsiteY4" fmla="*/ 0 h 2446961"/>
                <a:gd name="connsiteX5" fmla="*/ 0 w 9143577"/>
                <a:gd name="connsiteY5" fmla="*/ 1226992 h 2446961"/>
                <a:gd name="connsiteX6" fmla="*/ 254000 w 9143577"/>
                <a:gd name="connsiteY6" fmla="*/ 973132 h 2446961"/>
                <a:gd name="connsiteX7" fmla="*/ 8889577 w 9143577"/>
                <a:gd name="connsiteY7" fmla="*/ 973132 h 2446961"/>
                <a:gd name="connsiteX8" fmla="*/ 9143577 w 9143577"/>
                <a:gd name="connsiteY8" fmla="*/ 1226992 h 2446961"/>
                <a:gd name="connsiteX9" fmla="*/ 9143577 w 9143577"/>
                <a:gd name="connsiteY9" fmla="*/ 2446961 h 2446961"/>
                <a:gd name="connsiteX10" fmla="*/ 9143577 w 9143577"/>
                <a:gd name="connsiteY10" fmla="*/ 2446961 h 2446961"/>
                <a:gd name="connsiteX0" fmla="*/ 9143577 w 9143577"/>
                <a:gd name="connsiteY0" fmla="*/ 2446961 h 2446961"/>
                <a:gd name="connsiteX1" fmla="*/ 9143577 w 9143577"/>
                <a:gd name="connsiteY1" fmla="*/ 0 h 2446961"/>
                <a:gd name="connsiteX2" fmla="*/ 8889577 w 9143577"/>
                <a:gd name="connsiteY2" fmla="*/ 253860 h 2446961"/>
                <a:gd name="connsiteX3" fmla="*/ 254000 w 9143577"/>
                <a:gd name="connsiteY3" fmla="*/ 253860 h 2446961"/>
                <a:gd name="connsiteX4" fmla="*/ 0 w 9143577"/>
                <a:gd name="connsiteY4" fmla="*/ 0 h 2446961"/>
                <a:gd name="connsiteX5" fmla="*/ 0 w 9143577"/>
                <a:gd name="connsiteY5" fmla="*/ 1226992 h 2446961"/>
                <a:gd name="connsiteX6" fmla="*/ 254000 w 9143577"/>
                <a:gd name="connsiteY6" fmla="*/ 973132 h 2446961"/>
                <a:gd name="connsiteX7" fmla="*/ 8889577 w 9143577"/>
                <a:gd name="connsiteY7" fmla="*/ 973132 h 2446961"/>
                <a:gd name="connsiteX8" fmla="*/ 9143577 w 9143577"/>
                <a:gd name="connsiteY8" fmla="*/ 1226992 h 2446961"/>
                <a:gd name="connsiteX9" fmla="*/ 9143577 w 9143577"/>
                <a:gd name="connsiteY9" fmla="*/ 2446961 h 2446961"/>
                <a:gd name="connsiteX0" fmla="*/ 9143577 w 9143577"/>
                <a:gd name="connsiteY0" fmla="*/ 1226992 h 1226992"/>
                <a:gd name="connsiteX1" fmla="*/ 9143577 w 9143577"/>
                <a:gd name="connsiteY1" fmla="*/ 0 h 1226992"/>
                <a:gd name="connsiteX2" fmla="*/ 8889577 w 9143577"/>
                <a:gd name="connsiteY2" fmla="*/ 253860 h 1226992"/>
                <a:gd name="connsiteX3" fmla="*/ 254000 w 9143577"/>
                <a:gd name="connsiteY3" fmla="*/ 253860 h 1226992"/>
                <a:gd name="connsiteX4" fmla="*/ 0 w 9143577"/>
                <a:gd name="connsiteY4" fmla="*/ 0 h 1226992"/>
                <a:gd name="connsiteX5" fmla="*/ 0 w 9143577"/>
                <a:gd name="connsiteY5" fmla="*/ 1226992 h 1226992"/>
                <a:gd name="connsiteX6" fmla="*/ 254000 w 9143577"/>
                <a:gd name="connsiteY6" fmla="*/ 973132 h 1226992"/>
                <a:gd name="connsiteX7" fmla="*/ 8889577 w 9143577"/>
                <a:gd name="connsiteY7" fmla="*/ 973132 h 1226992"/>
                <a:gd name="connsiteX8" fmla="*/ 9143577 w 9143577"/>
                <a:gd name="connsiteY8" fmla="*/ 1226992 h 122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3577" h="1226992">
                  <a:moveTo>
                    <a:pt x="9143577" y="1226992"/>
                  </a:moveTo>
                  <a:lnTo>
                    <a:pt x="9143577" y="0"/>
                  </a:lnTo>
                  <a:cubicBezTo>
                    <a:pt x="9143577" y="140215"/>
                    <a:pt x="9029869" y="253860"/>
                    <a:pt x="8889577" y="253860"/>
                  </a:cubicBezTo>
                  <a:lnTo>
                    <a:pt x="254000" y="253860"/>
                  </a:lnTo>
                  <a:cubicBezTo>
                    <a:pt x="113708" y="253860"/>
                    <a:pt x="0" y="140215"/>
                    <a:pt x="0" y="0"/>
                  </a:cubicBezTo>
                  <a:lnTo>
                    <a:pt x="0" y="1226992"/>
                  </a:lnTo>
                  <a:cubicBezTo>
                    <a:pt x="0" y="1086776"/>
                    <a:pt x="113708" y="973132"/>
                    <a:pt x="254000" y="973132"/>
                  </a:cubicBezTo>
                  <a:lnTo>
                    <a:pt x="8889577" y="973132"/>
                  </a:lnTo>
                  <a:cubicBezTo>
                    <a:pt x="9029869" y="973132"/>
                    <a:pt x="9143577" y="1086776"/>
                    <a:pt x="9143577" y="1226992"/>
                  </a:cubicBezTo>
                  <a:close/>
                </a:path>
              </a:pathLst>
            </a:custGeom>
            <a:solidFill>
              <a:schemeClr val="bg1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" name="2 Rectángulo"/>
            <p:cNvSpPr/>
            <p:nvPr userDrawn="1"/>
          </p:nvSpPr>
          <p:spPr>
            <a:xfrm>
              <a:off x="-4572" y="3683620"/>
              <a:ext cx="9148572" cy="1459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436617" y="3683620"/>
            <a:ext cx="552254" cy="235534"/>
          </a:xfrm>
          <a:custGeom>
            <a:avLst/>
            <a:gdLst>
              <a:gd name="T0" fmla="*/ 2588 w 4816"/>
              <a:gd name="T1" fmla="*/ 996 h 2054"/>
              <a:gd name="T2" fmla="*/ 2680 w 4816"/>
              <a:gd name="T3" fmla="*/ 956 h 2054"/>
              <a:gd name="T4" fmla="*/ 2706 w 4816"/>
              <a:gd name="T5" fmla="*/ 884 h 2054"/>
              <a:gd name="T6" fmla="*/ 2688 w 4816"/>
              <a:gd name="T7" fmla="*/ 822 h 2054"/>
              <a:gd name="T8" fmla="*/ 2616 w 4816"/>
              <a:gd name="T9" fmla="*/ 776 h 2054"/>
              <a:gd name="T10" fmla="*/ 3726 w 4816"/>
              <a:gd name="T11" fmla="*/ 2 h 2054"/>
              <a:gd name="T12" fmla="*/ 3374 w 4816"/>
              <a:gd name="T13" fmla="*/ 88 h 2054"/>
              <a:gd name="T14" fmla="*/ 3082 w 4816"/>
              <a:gd name="T15" fmla="*/ 284 h 2054"/>
              <a:gd name="T16" fmla="*/ 2890 w 4816"/>
              <a:gd name="T17" fmla="*/ 326 h 2054"/>
              <a:gd name="T18" fmla="*/ 2608 w 4816"/>
              <a:gd name="T19" fmla="*/ 114 h 2054"/>
              <a:gd name="T20" fmla="*/ 2264 w 4816"/>
              <a:gd name="T21" fmla="*/ 8 h 2054"/>
              <a:gd name="T22" fmla="*/ 1954 w 4816"/>
              <a:gd name="T23" fmla="*/ 16 h 2054"/>
              <a:gd name="T24" fmla="*/ 1620 w 4816"/>
              <a:gd name="T25" fmla="*/ 142 h 2054"/>
              <a:gd name="T26" fmla="*/ 1352 w 4816"/>
              <a:gd name="T27" fmla="*/ 370 h 2054"/>
              <a:gd name="T28" fmla="*/ 262 w 4816"/>
              <a:gd name="T29" fmla="*/ 2016 h 2054"/>
              <a:gd name="T30" fmla="*/ 1432 w 4816"/>
              <a:gd name="T31" fmla="*/ 1772 h 2054"/>
              <a:gd name="T32" fmla="*/ 1726 w 4816"/>
              <a:gd name="T33" fmla="*/ 1968 h 2054"/>
              <a:gd name="T34" fmla="*/ 2078 w 4816"/>
              <a:gd name="T35" fmla="*/ 2052 h 2054"/>
              <a:gd name="T36" fmla="*/ 2384 w 4816"/>
              <a:gd name="T37" fmla="*/ 2024 h 2054"/>
              <a:gd name="T38" fmla="*/ 2710 w 4816"/>
              <a:gd name="T39" fmla="*/ 1882 h 2054"/>
              <a:gd name="T40" fmla="*/ 2964 w 4816"/>
              <a:gd name="T41" fmla="*/ 1640 h 2054"/>
              <a:gd name="T42" fmla="*/ 3170 w 4816"/>
              <a:gd name="T43" fmla="*/ 1848 h 2054"/>
              <a:gd name="T44" fmla="*/ 3486 w 4816"/>
              <a:gd name="T45" fmla="*/ 2008 h 2054"/>
              <a:gd name="T46" fmla="*/ 3788 w 4816"/>
              <a:gd name="T47" fmla="*/ 2054 h 2054"/>
              <a:gd name="T48" fmla="*/ 4094 w 4816"/>
              <a:gd name="T49" fmla="*/ 2008 h 2054"/>
              <a:gd name="T50" fmla="*/ 4364 w 4816"/>
              <a:gd name="T51" fmla="*/ 1878 h 2054"/>
              <a:gd name="T52" fmla="*/ 4582 w 4816"/>
              <a:gd name="T53" fmla="*/ 1680 h 2054"/>
              <a:gd name="T54" fmla="*/ 4736 w 4816"/>
              <a:gd name="T55" fmla="*/ 1428 h 2054"/>
              <a:gd name="T56" fmla="*/ 4812 w 4816"/>
              <a:gd name="T57" fmla="*/ 1132 h 2054"/>
              <a:gd name="T58" fmla="*/ 4804 w 4816"/>
              <a:gd name="T59" fmla="*/ 872 h 2054"/>
              <a:gd name="T60" fmla="*/ 4716 w 4816"/>
              <a:gd name="T61" fmla="*/ 582 h 2054"/>
              <a:gd name="T62" fmla="*/ 4550 w 4816"/>
              <a:gd name="T63" fmla="*/ 338 h 2054"/>
              <a:gd name="T64" fmla="*/ 4322 w 4816"/>
              <a:gd name="T65" fmla="*/ 150 h 2054"/>
              <a:gd name="T66" fmla="*/ 4046 w 4816"/>
              <a:gd name="T67" fmla="*/ 32 h 2054"/>
              <a:gd name="T68" fmla="*/ 3788 w 4816"/>
              <a:gd name="T69" fmla="*/ 0 h 2054"/>
              <a:gd name="T70" fmla="*/ 1510 w 4816"/>
              <a:gd name="T71" fmla="*/ 1390 h 2054"/>
              <a:gd name="T72" fmla="*/ 1130 w 4816"/>
              <a:gd name="T73" fmla="*/ 1440 h 2054"/>
              <a:gd name="T74" fmla="*/ 1156 w 4816"/>
              <a:gd name="T75" fmla="*/ 1348 h 2054"/>
              <a:gd name="T76" fmla="*/ 776 w 4816"/>
              <a:gd name="T77" fmla="*/ 648 h 2054"/>
              <a:gd name="T78" fmla="*/ 1150 w 4816"/>
              <a:gd name="T79" fmla="*/ 644 h 2054"/>
              <a:gd name="T80" fmla="*/ 1468 w 4816"/>
              <a:gd name="T81" fmla="*/ 722 h 2054"/>
              <a:gd name="T82" fmla="*/ 1932 w 4816"/>
              <a:gd name="T83" fmla="*/ 616 h 2054"/>
              <a:gd name="T84" fmla="*/ 1830 w 4816"/>
              <a:gd name="T85" fmla="*/ 706 h 2054"/>
              <a:gd name="T86" fmla="*/ 2446 w 4816"/>
              <a:gd name="T87" fmla="*/ 1372 h 2054"/>
              <a:gd name="T88" fmla="*/ 2070 w 4816"/>
              <a:gd name="T89" fmla="*/ 1440 h 2054"/>
              <a:gd name="T90" fmla="*/ 2092 w 4816"/>
              <a:gd name="T91" fmla="*/ 1372 h 2054"/>
              <a:gd name="T92" fmla="*/ 2086 w 4816"/>
              <a:gd name="T93" fmla="*/ 650 h 2054"/>
              <a:gd name="T94" fmla="*/ 2770 w 4816"/>
              <a:gd name="T95" fmla="*/ 618 h 2054"/>
              <a:gd name="T96" fmla="*/ 2944 w 4816"/>
              <a:gd name="T97" fmla="*/ 668 h 2054"/>
              <a:gd name="T98" fmla="*/ 3042 w 4816"/>
              <a:gd name="T99" fmla="*/ 794 h 2054"/>
              <a:gd name="T100" fmla="*/ 3048 w 4816"/>
              <a:gd name="T101" fmla="*/ 944 h 2054"/>
              <a:gd name="T102" fmla="*/ 2964 w 4816"/>
              <a:gd name="T103" fmla="*/ 1082 h 2054"/>
              <a:gd name="T104" fmla="*/ 2800 w 4816"/>
              <a:gd name="T105" fmla="*/ 1146 h 2054"/>
              <a:gd name="T106" fmla="*/ 4084 w 4816"/>
              <a:gd name="T107" fmla="*/ 804 h 2054"/>
              <a:gd name="T108" fmla="*/ 3594 w 4816"/>
              <a:gd name="T109" fmla="*/ 784 h 2054"/>
              <a:gd name="T110" fmla="*/ 4020 w 4816"/>
              <a:gd name="T111" fmla="*/ 972 h 2054"/>
              <a:gd name="T112" fmla="*/ 3934 w 4816"/>
              <a:gd name="T113" fmla="*/ 1152 h 2054"/>
              <a:gd name="T114" fmla="*/ 3598 w 4816"/>
              <a:gd name="T115" fmla="*/ 1390 h 2054"/>
              <a:gd name="T116" fmla="*/ 3216 w 4816"/>
              <a:gd name="T117" fmla="*/ 1440 h 2054"/>
              <a:gd name="T118" fmla="*/ 3242 w 4816"/>
              <a:gd name="T119" fmla="*/ 1348 h 2054"/>
              <a:gd name="T120" fmla="*/ 3228 w 4816"/>
              <a:gd name="T121" fmla="*/ 63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6" h="2054">
                <a:moveTo>
                  <a:pt x="2560" y="770"/>
                </a:moveTo>
                <a:lnTo>
                  <a:pt x="2446" y="770"/>
                </a:lnTo>
                <a:lnTo>
                  <a:pt x="2446" y="998"/>
                </a:lnTo>
                <a:lnTo>
                  <a:pt x="2558" y="998"/>
                </a:lnTo>
                <a:lnTo>
                  <a:pt x="2558" y="998"/>
                </a:lnTo>
                <a:lnTo>
                  <a:pt x="2588" y="996"/>
                </a:lnTo>
                <a:lnTo>
                  <a:pt x="2616" y="992"/>
                </a:lnTo>
                <a:lnTo>
                  <a:pt x="2640" y="984"/>
                </a:lnTo>
                <a:lnTo>
                  <a:pt x="2652" y="978"/>
                </a:lnTo>
                <a:lnTo>
                  <a:pt x="2662" y="972"/>
                </a:lnTo>
                <a:lnTo>
                  <a:pt x="2672" y="964"/>
                </a:lnTo>
                <a:lnTo>
                  <a:pt x="2680" y="956"/>
                </a:lnTo>
                <a:lnTo>
                  <a:pt x="2688" y="948"/>
                </a:lnTo>
                <a:lnTo>
                  <a:pt x="2694" y="936"/>
                </a:lnTo>
                <a:lnTo>
                  <a:pt x="2700" y="926"/>
                </a:lnTo>
                <a:lnTo>
                  <a:pt x="2702" y="912"/>
                </a:lnTo>
                <a:lnTo>
                  <a:pt x="2706" y="898"/>
                </a:lnTo>
                <a:lnTo>
                  <a:pt x="2706" y="884"/>
                </a:lnTo>
                <a:lnTo>
                  <a:pt x="2706" y="884"/>
                </a:lnTo>
                <a:lnTo>
                  <a:pt x="2706" y="868"/>
                </a:lnTo>
                <a:lnTo>
                  <a:pt x="2702" y="856"/>
                </a:lnTo>
                <a:lnTo>
                  <a:pt x="2700" y="842"/>
                </a:lnTo>
                <a:lnTo>
                  <a:pt x="2694" y="832"/>
                </a:lnTo>
                <a:lnTo>
                  <a:pt x="2688" y="822"/>
                </a:lnTo>
                <a:lnTo>
                  <a:pt x="2680" y="812"/>
                </a:lnTo>
                <a:lnTo>
                  <a:pt x="2672" y="804"/>
                </a:lnTo>
                <a:lnTo>
                  <a:pt x="2662" y="796"/>
                </a:lnTo>
                <a:lnTo>
                  <a:pt x="2652" y="790"/>
                </a:lnTo>
                <a:lnTo>
                  <a:pt x="2642" y="784"/>
                </a:lnTo>
                <a:lnTo>
                  <a:pt x="2616" y="776"/>
                </a:lnTo>
                <a:lnTo>
                  <a:pt x="2590" y="772"/>
                </a:lnTo>
                <a:lnTo>
                  <a:pt x="2560" y="770"/>
                </a:lnTo>
                <a:lnTo>
                  <a:pt x="2560" y="770"/>
                </a:lnTo>
                <a:close/>
                <a:moveTo>
                  <a:pt x="3788" y="0"/>
                </a:moveTo>
                <a:lnTo>
                  <a:pt x="3788" y="0"/>
                </a:lnTo>
                <a:lnTo>
                  <a:pt x="3726" y="2"/>
                </a:lnTo>
                <a:lnTo>
                  <a:pt x="3664" y="8"/>
                </a:lnTo>
                <a:lnTo>
                  <a:pt x="3604" y="16"/>
                </a:lnTo>
                <a:lnTo>
                  <a:pt x="3544" y="30"/>
                </a:lnTo>
                <a:lnTo>
                  <a:pt x="3486" y="46"/>
                </a:lnTo>
                <a:lnTo>
                  <a:pt x="3428" y="66"/>
                </a:lnTo>
                <a:lnTo>
                  <a:pt x="3374" y="88"/>
                </a:lnTo>
                <a:lnTo>
                  <a:pt x="3320" y="114"/>
                </a:lnTo>
                <a:lnTo>
                  <a:pt x="3268" y="142"/>
                </a:lnTo>
                <a:lnTo>
                  <a:pt x="3218" y="174"/>
                </a:lnTo>
                <a:lnTo>
                  <a:pt x="3170" y="208"/>
                </a:lnTo>
                <a:lnTo>
                  <a:pt x="3124" y="244"/>
                </a:lnTo>
                <a:lnTo>
                  <a:pt x="3082" y="284"/>
                </a:lnTo>
                <a:lnTo>
                  <a:pt x="3040" y="326"/>
                </a:lnTo>
                <a:lnTo>
                  <a:pt x="3000" y="370"/>
                </a:lnTo>
                <a:lnTo>
                  <a:pt x="2964" y="416"/>
                </a:lnTo>
                <a:lnTo>
                  <a:pt x="2964" y="416"/>
                </a:lnTo>
                <a:lnTo>
                  <a:pt x="2928" y="370"/>
                </a:lnTo>
                <a:lnTo>
                  <a:pt x="2890" y="326"/>
                </a:lnTo>
                <a:lnTo>
                  <a:pt x="2848" y="284"/>
                </a:lnTo>
                <a:lnTo>
                  <a:pt x="2804" y="244"/>
                </a:lnTo>
                <a:lnTo>
                  <a:pt x="2758" y="208"/>
                </a:lnTo>
                <a:lnTo>
                  <a:pt x="2710" y="174"/>
                </a:lnTo>
                <a:lnTo>
                  <a:pt x="2660" y="142"/>
                </a:lnTo>
                <a:lnTo>
                  <a:pt x="2608" y="114"/>
                </a:lnTo>
                <a:lnTo>
                  <a:pt x="2554" y="88"/>
                </a:lnTo>
                <a:lnTo>
                  <a:pt x="2500" y="66"/>
                </a:lnTo>
                <a:lnTo>
                  <a:pt x="2442" y="46"/>
                </a:lnTo>
                <a:lnTo>
                  <a:pt x="2384" y="30"/>
                </a:lnTo>
                <a:lnTo>
                  <a:pt x="2326" y="16"/>
                </a:lnTo>
                <a:lnTo>
                  <a:pt x="2264" y="8"/>
                </a:lnTo>
                <a:lnTo>
                  <a:pt x="2204" y="2"/>
                </a:lnTo>
                <a:lnTo>
                  <a:pt x="2140" y="0"/>
                </a:lnTo>
                <a:lnTo>
                  <a:pt x="2140" y="0"/>
                </a:lnTo>
                <a:lnTo>
                  <a:pt x="2078" y="2"/>
                </a:lnTo>
                <a:lnTo>
                  <a:pt x="2016" y="8"/>
                </a:lnTo>
                <a:lnTo>
                  <a:pt x="1954" y="16"/>
                </a:lnTo>
                <a:lnTo>
                  <a:pt x="1896" y="30"/>
                </a:lnTo>
                <a:lnTo>
                  <a:pt x="1838" y="46"/>
                </a:lnTo>
                <a:lnTo>
                  <a:pt x="1780" y="66"/>
                </a:lnTo>
                <a:lnTo>
                  <a:pt x="1726" y="88"/>
                </a:lnTo>
                <a:lnTo>
                  <a:pt x="1672" y="114"/>
                </a:lnTo>
                <a:lnTo>
                  <a:pt x="1620" y="142"/>
                </a:lnTo>
                <a:lnTo>
                  <a:pt x="1570" y="174"/>
                </a:lnTo>
                <a:lnTo>
                  <a:pt x="1522" y="208"/>
                </a:lnTo>
                <a:lnTo>
                  <a:pt x="1476" y="244"/>
                </a:lnTo>
                <a:lnTo>
                  <a:pt x="1432" y="284"/>
                </a:lnTo>
                <a:lnTo>
                  <a:pt x="1392" y="326"/>
                </a:lnTo>
                <a:lnTo>
                  <a:pt x="1352" y="370"/>
                </a:lnTo>
                <a:lnTo>
                  <a:pt x="1316" y="416"/>
                </a:lnTo>
                <a:lnTo>
                  <a:pt x="1316" y="38"/>
                </a:lnTo>
                <a:lnTo>
                  <a:pt x="0" y="38"/>
                </a:lnTo>
                <a:lnTo>
                  <a:pt x="0" y="616"/>
                </a:lnTo>
                <a:lnTo>
                  <a:pt x="262" y="616"/>
                </a:lnTo>
                <a:lnTo>
                  <a:pt x="262" y="2016"/>
                </a:lnTo>
                <a:lnTo>
                  <a:pt x="1316" y="2016"/>
                </a:lnTo>
                <a:lnTo>
                  <a:pt x="1316" y="1640"/>
                </a:lnTo>
                <a:lnTo>
                  <a:pt x="1316" y="1640"/>
                </a:lnTo>
                <a:lnTo>
                  <a:pt x="1352" y="1686"/>
                </a:lnTo>
                <a:lnTo>
                  <a:pt x="1392" y="1730"/>
                </a:lnTo>
                <a:lnTo>
                  <a:pt x="1432" y="1772"/>
                </a:lnTo>
                <a:lnTo>
                  <a:pt x="1476" y="1810"/>
                </a:lnTo>
                <a:lnTo>
                  <a:pt x="1522" y="1848"/>
                </a:lnTo>
                <a:lnTo>
                  <a:pt x="1570" y="1882"/>
                </a:lnTo>
                <a:lnTo>
                  <a:pt x="1620" y="1914"/>
                </a:lnTo>
                <a:lnTo>
                  <a:pt x="1672" y="1942"/>
                </a:lnTo>
                <a:lnTo>
                  <a:pt x="1726" y="1968"/>
                </a:lnTo>
                <a:lnTo>
                  <a:pt x="1780" y="1990"/>
                </a:lnTo>
                <a:lnTo>
                  <a:pt x="1838" y="2008"/>
                </a:lnTo>
                <a:lnTo>
                  <a:pt x="1896" y="2024"/>
                </a:lnTo>
                <a:lnTo>
                  <a:pt x="1954" y="2038"/>
                </a:lnTo>
                <a:lnTo>
                  <a:pt x="2016" y="2046"/>
                </a:lnTo>
                <a:lnTo>
                  <a:pt x="2078" y="2052"/>
                </a:lnTo>
                <a:lnTo>
                  <a:pt x="2140" y="2054"/>
                </a:lnTo>
                <a:lnTo>
                  <a:pt x="2140" y="2054"/>
                </a:lnTo>
                <a:lnTo>
                  <a:pt x="2204" y="2052"/>
                </a:lnTo>
                <a:lnTo>
                  <a:pt x="2264" y="2046"/>
                </a:lnTo>
                <a:lnTo>
                  <a:pt x="2326" y="2038"/>
                </a:lnTo>
                <a:lnTo>
                  <a:pt x="2384" y="2024"/>
                </a:lnTo>
                <a:lnTo>
                  <a:pt x="2442" y="2008"/>
                </a:lnTo>
                <a:lnTo>
                  <a:pt x="2500" y="1990"/>
                </a:lnTo>
                <a:lnTo>
                  <a:pt x="2554" y="1968"/>
                </a:lnTo>
                <a:lnTo>
                  <a:pt x="2608" y="1942"/>
                </a:lnTo>
                <a:lnTo>
                  <a:pt x="2660" y="1914"/>
                </a:lnTo>
                <a:lnTo>
                  <a:pt x="2710" y="1882"/>
                </a:lnTo>
                <a:lnTo>
                  <a:pt x="2758" y="1848"/>
                </a:lnTo>
                <a:lnTo>
                  <a:pt x="2804" y="1810"/>
                </a:lnTo>
                <a:lnTo>
                  <a:pt x="2848" y="1772"/>
                </a:lnTo>
                <a:lnTo>
                  <a:pt x="2890" y="1730"/>
                </a:lnTo>
                <a:lnTo>
                  <a:pt x="2928" y="1686"/>
                </a:lnTo>
                <a:lnTo>
                  <a:pt x="2964" y="1640"/>
                </a:lnTo>
                <a:lnTo>
                  <a:pt x="2964" y="1640"/>
                </a:lnTo>
                <a:lnTo>
                  <a:pt x="3000" y="1686"/>
                </a:lnTo>
                <a:lnTo>
                  <a:pt x="3040" y="1730"/>
                </a:lnTo>
                <a:lnTo>
                  <a:pt x="3082" y="1772"/>
                </a:lnTo>
                <a:lnTo>
                  <a:pt x="3124" y="1810"/>
                </a:lnTo>
                <a:lnTo>
                  <a:pt x="3170" y="1848"/>
                </a:lnTo>
                <a:lnTo>
                  <a:pt x="3218" y="1882"/>
                </a:lnTo>
                <a:lnTo>
                  <a:pt x="3268" y="1914"/>
                </a:lnTo>
                <a:lnTo>
                  <a:pt x="3320" y="1942"/>
                </a:lnTo>
                <a:lnTo>
                  <a:pt x="3374" y="1968"/>
                </a:lnTo>
                <a:lnTo>
                  <a:pt x="3428" y="1990"/>
                </a:lnTo>
                <a:lnTo>
                  <a:pt x="3486" y="2008"/>
                </a:lnTo>
                <a:lnTo>
                  <a:pt x="3544" y="2024"/>
                </a:lnTo>
                <a:lnTo>
                  <a:pt x="3604" y="2038"/>
                </a:lnTo>
                <a:lnTo>
                  <a:pt x="3664" y="2046"/>
                </a:lnTo>
                <a:lnTo>
                  <a:pt x="3726" y="2052"/>
                </a:lnTo>
                <a:lnTo>
                  <a:pt x="3788" y="2054"/>
                </a:lnTo>
                <a:lnTo>
                  <a:pt x="3788" y="2054"/>
                </a:lnTo>
                <a:lnTo>
                  <a:pt x="3842" y="2052"/>
                </a:lnTo>
                <a:lnTo>
                  <a:pt x="3894" y="2048"/>
                </a:lnTo>
                <a:lnTo>
                  <a:pt x="3946" y="2042"/>
                </a:lnTo>
                <a:lnTo>
                  <a:pt x="3996" y="2034"/>
                </a:lnTo>
                <a:lnTo>
                  <a:pt x="4046" y="2022"/>
                </a:lnTo>
                <a:lnTo>
                  <a:pt x="4094" y="2008"/>
                </a:lnTo>
                <a:lnTo>
                  <a:pt x="4142" y="1992"/>
                </a:lnTo>
                <a:lnTo>
                  <a:pt x="4188" y="1974"/>
                </a:lnTo>
                <a:lnTo>
                  <a:pt x="4234" y="1954"/>
                </a:lnTo>
                <a:lnTo>
                  <a:pt x="4278" y="1930"/>
                </a:lnTo>
                <a:lnTo>
                  <a:pt x="4322" y="1906"/>
                </a:lnTo>
                <a:lnTo>
                  <a:pt x="4364" y="1878"/>
                </a:lnTo>
                <a:lnTo>
                  <a:pt x="4404" y="1850"/>
                </a:lnTo>
                <a:lnTo>
                  <a:pt x="4442" y="1820"/>
                </a:lnTo>
                <a:lnTo>
                  <a:pt x="4480" y="1788"/>
                </a:lnTo>
                <a:lnTo>
                  <a:pt x="4516" y="1754"/>
                </a:lnTo>
                <a:lnTo>
                  <a:pt x="4550" y="1718"/>
                </a:lnTo>
                <a:lnTo>
                  <a:pt x="4582" y="1680"/>
                </a:lnTo>
                <a:lnTo>
                  <a:pt x="4612" y="1642"/>
                </a:lnTo>
                <a:lnTo>
                  <a:pt x="4640" y="1602"/>
                </a:lnTo>
                <a:lnTo>
                  <a:pt x="4668" y="1560"/>
                </a:lnTo>
                <a:lnTo>
                  <a:pt x="4692" y="1518"/>
                </a:lnTo>
                <a:lnTo>
                  <a:pt x="4716" y="1472"/>
                </a:lnTo>
                <a:lnTo>
                  <a:pt x="4736" y="1428"/>
                </a:lnTo>
                <a:lnTo>
                  <a:pt x="4754" y="1380"/>
                </a:lnTo>
                <a:lnTo>
                  <a:pt x="4770" y="1334"/>
                </a:lnTo>
                <a:lnTo>
                  <a:pt x="4784" y="1284"/>
                </a:lnTo>
                <a:lnTo>
                  <a:pt x="4796" y="1234"/>
                </a:lnTo>
                <a:lnTo>
                  <a:pt x="4804" y="1184"/>
                </a:lnTo>
                <a:lnTo>
                  <a:pt x="4812" y="1132"/>
                </a:lnTo>
                <a:lnTo>
                  <a:pt x="4816" y="1080"/>
                </a:lnTo>
                <a:lnTo>
                  <a:pt x="4816" y="1028"/>
                </a:lnTo>
                <a:lnTo>
                  <a:pt x="4816" y="1028"/>
                </a:lnTo>
                <a:lnTo>
                  <a:pt x="4816" y="976"/>
                </a:lnTo>
                <a:lnTo>
                  <a:pt x="4812" y="922"/>
                </a:lnTo>
                <a:lnTo>
                  <a:pt x="4804" y="872"/>
                </a:lnTo>
                <a:lnTo>
                  <a:pt x="4796" y="820"/>
                </a:lnTo>
                <a:lnTo>
                  <a:pt x="4784" y="772"/>
                </a:lnTo>
                <a:lnTo>
                  <a:pt x="4770" y="722"/>
                </a:lnTo>
                <a:lnTo>
                  <a:pt x="4754" y="674"/>
                </a:lnTo>
                <a:lnTo>
                  <a:pt x="4736" y="628"/>
                </a:lnTo>
                <a:lnTo>
                  <a:pt x="4716" y="582"/>
                </a:lnTo>
                <a:lnTo>
                  <a:pt x="4692" y="538"/>
                </a:lnTo>
                <a:lnTo>
                  <a:pt x="4668" y="496"/>
                </a:lnTo>
                <a:lnTo>
                  <a:pt x="4640" y="454"/>
                </a:lnTo>
                <a:lnTo>
                  <a:pt x="4612" y="414"/>
                </a:lnTo>
                <a:lnTo>
                  <a:pt x="4582" y="374"/>
                </a:lnTo>
                <a:lnTo>
                  <a:pt x="4550" y="338"/>
                </a:lnTo>
                <a:lnTo>
                  <a:pt x="4516" y="302"/>
                </a:lnTo>
                <a:lnTo>
                  <a:pt x="4480" y="268"/>
                </a:lnTo>
                <a:lnTo>
                  <a:pt x="4442" y="236"/>
                </a:lnTo>
                <a:lnTo>
                  <a:pt x="4404" y="204"/>
                </a:lnTo>
                <a:lnTo>
                  <a:pt x="4364" y="176"/>
                </a:lnTo>
                <a:lnTo>
                  <a:pt x="4322" y="150"/>
                </a:lnTo>
                <a:lnTo>
                  <a:pt x="4278" y="124"/>
                </a:lnTo>
                <a:lnTo>
                  <a:pt x="4234" y="102"/>
                </a:lnTo>
                <a:lnTo>
                  <a:pt x="4188" y="80"/>
                </a:lnTo>
                <a:lnTo>
                  <a:pt x="4142" y="62"/>
                </a:lnTo>
                <a:lnTo>
                  <a:pt x="4094" y="46"/>
                </a:lnTo>
                <a:lnTo>
                  <a:pt x="4046" y="32"/>
                </a:lnTo>
                <a:lnTo>
                  <a:pt x="3996" y="20"/>
                </a:lnTo>
                <a:lnTo>
                  <a:pt x="3946" y="12"/>
                </a:lnTo>
                <a:lnTo>
                  <a:pt x="3894" y="6"/>
                </a:lnTo>
                <a:lnTo>
                  <a:pt x="3842" y="2"/>
                </a:lnTo>
                <a:lnTo>
                  <a:pt x="3788" y="0"/>
                </a:lnTo>
                <a:lnTo>
                  <a:pt x="3788" y="0"/>
                </a:lnTo>
                <a:close/>
                <a:moveTo>
                  <a:pt x="1830" y="706"/>
                </a:moveTo>
                <a:lnTo>
                  <a:pt x="1506" y="1110"/>
                </a:lnTo>
                <a:lnTo>
                  <a:pt x="1506" y="1348"/>
                </a:lnTo>
                <a:lnTo>
                  <a:pt x="1506" y="1348"/>
                </a:lnTo>
                <a:lnTo>
                  <a:pt x="1506" y="1372"/>
                </a:lnTo>
                <a:lnTo>
                  <a:pt x="1510" y="1390"/>
                </a:lnTo>
                <a:lnTo>
                  <a:pt x="1514" y="1406"/>
                </a:lnTo>
                <a:lnTo>
                  <a:pt x="1518" y="1418"/>
                </a:lnTo>
                <a:lnTo>
                  <a:pt x="1526" y="1436"/>
                </a:lnTo>
                <a:lnTo>
                  <a:pt x="1530" y="1440"/>
                </a:lnTo>
                <a:lnTo>
                  <a:pt x="1130" y="1440"/>
                </a:lnTo>
                <a:lnTo>
                  <a:pt x="1130" y="1440"/>
                </a:lnTo>
                <a:lnTo>
                  <a:pt x="1134" y="1436"/>
                </a:lnTo>
                <a:lnTo>
                  <a:pt x="1142" y="1418"/>
                </a:lnTo>
                <a:lnTo>
                  <a:pt x="1146" y="1406"/>
                </a:lnTo>
                <a:lnTo>
                  <a:pt x="1152" y="1390"/>
                </a:lnTo>
                <a:lnTo>
                  <a:pt x="1154" y="1372"/>
                </a:lnTo>
                <a:lnTo>
                  <a:pt x="1156" y="1348"/>
                </a:lnTo>
                <a:lnTo>
                  <a:pt x="1156" y="1110"/>
                </a:lnTo>
                <a:lnTo>
                  <a:pt x="834" y="708"/>
                </a:lnTo>
                <a:lnTo>
                  <a:pt x="834" y="708"/>
                </a:lnTo>
                <a:lnTo>
                  <a:pt x="814" y="684"/>
                </a:lnTo>
                <a:lnTo>
                  <a:pt x="794" y="664"/>
                </a:lnTo>
                <a:lnTo>
                  <a:pt x="776" y="648"/>
                </a:lnTo>
                <a:lnTo>
                  <a:pt x="762" y="636"/>
                </a:lnTo>
                <a:lnTo>
                  <a:pt x="740" y="620"/>
                </a:lnTo>
                <a:lnTo>
                  <a:pt x="732" y="616"/>
                </a:lnTo>
                <a:lnTo>
                  <a:pt x="1138" y="616"/>
                </a:lnTo>
                <a:lnTo>
                  <a:pt x="1138" y="616"/>
                </a:lnTo>
                <a:lnTo>
                  <a:pt x="1150" y="644"/>
                </a:lnTo>
                <a:lnTo>
                  <a:pt x="1168" y="678"/>
                </a:lnTo>
                <a:lnTo>
                  <a:pt x="1194" y="722"/>
                </a:lnTo>
                <a:lnTo>
                  <a:pt x="1328" y="930"/>
                </a:lnTo>
                <a:lnTo>
                  <a:pt x="1332" y="930"/>
                </a:lnTo>
                <a:lnTo>
                  <a:pt x="1468" y="722"/>
                </a:lnTo>
                <a:lnTo>
                  <a:pt x="1468" y="722"/>
                </a:lnTo>
                <a:lnTo>
                  <a:pt x="1494" y="678"/>
                </a:lnTo>
                <a:lnTo>
                  <a:pt x="1512" y="644"/>
                </a:lnTo>
                <a:lnTo>
                  <a:pt x="1522" y="624"/>
                </a:lnTo>
                <a:lnTo>
                  <a:pt x="1524" y="616"/>
                </a:lnTo>
                <a:lnTo>
                  <a:pt x="1932" y="616"/>
                </a:lnTo>
                <a:lnTo>
                  <a:pt x="1932" y="616"/>
                </a:lnTo>
                <a:lnTo>
                  <a:pt x="1924" y="620"/>
                </a:lnTo>
                <a:lnTo>
                  <a:pt x="1902" y="634"/>
                </a:lnTo>
                <a:lnTo>
                  <a:pt x="1888" y="646"/>
                </a:lnTo>
                <a:lnTo>
                  <a:pt x="1870" y="662"/>
                </a:lnTo>
                <a:lnTo>
                  <a:pt x="1850" y="682"/>
                </a:lnTo>
                <a:lnTo>
                  <a:pt x="1830" y="706"/>
                </a:lnTo>
                <a:lnTo>
                  <a:pt x="1830" y="706"/>
                </a:lnTo>
                <a:close/>
                <a:moveTo>
                  <a:pt x="2734" y="1150"/>
                </a:moveTo>
                <a:lnTo>
                  <a:pt x="2444" y="1150"/>
                </a:lnTo>
                <a:lnTo>
                  <a:pt x="2444" y="1348"/>
                </a:lnTo>
                <a:lnTo>
                  <a:pt x="2444" y="1348"/>
                </a:lnTo>
                <a:lnTo>
                  <a:pt x="2446" y="1372"/>
                </a:lnTo>
                <a:lnTo>
                  <a:pt x="2448" y="1390"/>
                </a:lnTo>
                <a:lnTo>
                  <a:pt x="2452" y="1406"/>
                </a:lnTo>
                <a:lnTo>
                  <a:pt x="2456" y="1418"/>
                </a:lnTo>
                <a:lnTo>
                  <a:pt x="2464" y="1436"/>
                </a:lnTo>
                <a:lnTo>
                  <a:pt x="2468" y="1440"/>
                </a:lnTo>
                <a:lnTo>
                  <a:pt x="2070" y="1440"/>
                </a:lnTo>
                <a:lnTo>
                  <a:pt x="2070" y="1440"/>
                </a:lnTo>
                <a:lnTo>
                  <a:pt x="2074" y="1436"/>
                </a:lnTo>
                <a:lnTo>
                  <a:pt x="2082" y="1420"/>
                </a:lnTo>
                <a:lnTo>
                  <a:pt x="2086" y="1406"/>
                </a:lnTo>
                <a:lnTo>
                  <a:pt x="2088" y="1390"/>
                </a:lnTo>
                <a:lnTo>
                  <a:pt x="2092" y="1372"/>
                </a:lnTo>
                <a:lnTo>
                  <a:pt x="2092" y="1348"/>
                </a:lnTo>
                <a:lnTo>
                  <a:pt x="2092" y="706"/>
                </a:lnTo>
                <a:lnTo>
                  <a:pt x="2092" y="706"/>
                </a:lnTo>
                <a:lnTo>
                  <a:pt x="2092" y="686"/>
                </a:lnTo>
                <a:lnTo>
                  <a:pt x="2088" y="666"/>
                </a:lnTo>
                <a:lnTo>
                  <a:pt x="2086" y="650"/>
                </a:lnTo>
                <a:lnTo>
                  <a:pt x="2082" y="638"/>
                </a:lnTo>
                <a:lnTo>
                  <a:pt x="2074" y="622"/>
                </a:lnTo>
                <a:lnTo>
                  <a:pt x="2070" y="616"/>
                </a:lnTo>
                <a:lnTo>
                  <a:pt x="2734" y="616"/>
                </a:lnTo>
                <a:lnTo>
                  <a:pt x="2734" y="616"/>
                </a:lnTo>
                <a:lnTo>
                  <a:pt x="2770" y="618"/>
                </a:lnTo>
                <a:lnTo>
                  <a:pt x="2802" y="620"/>
                </a:lnTo>
                <a:lnTo>
                  <a:pt x="2834" y="626"/>
                </a:lnTo>
                <a:lnTo>
                  <a:pt x="2864" y="634"/>
                </a:lnTo>
                <a:lnTo>
                  <a:pt x="2894" y="644"/>
                </a:lnTo>
                <a:lnTo>
                  <a:pt x="2920" y="656"/>
                </a:lnTo>
                <a:lnTo>
                  <a:pt x="2944" y="668"/>
                </a:lnTo>
                <a:lnTo>
                  <a:pt x="2966" y="684"/>
                </a:lnTo>
                <a:lnTo>
                  <a:pt x="2986" y="702"/>
                </a:lnTo>
                <a:lnTo>
                  <a:pt x="3004" y="722"/>
                </a:lnTo>
                <a:lnTo>
                  <a:pt x="3020" y="744"/>
                </a:lnTo>
                <a:lnTo>
                  <a:pt x="3032" y="768"/>
                </a:lnTo>
                <a:lnTo>
                  <a:pt x="3042" y="794"/>
                </a:lnTo>
                <a:lnTo>
                  <a:pt x="3050" y="822"/>
                </a:lnTo>
                <a:lnTo>
                  <a:pt x="3054" y="852"/>
                </a:lnTo>
                <a:lnTo>
                  <a:pt x="3056" y="884"/>
                </a:lnTo>
                <a:lnTo>
                  <a:pt x="3056" y="884"/>
                </a:lnTo>
                <a:lnTo>
                  <a:pt x="3054" y="916"/>
                </a:lnTo>
                <a:lnTo>
                  <a:pt x="3048" y="944"/>
                </a:lnTo>
                <a:lnTo>
                  <a:pt x="3042" y="972"/>
                </a:lnTo>
                <a:lnTo>
                  <a:pt x="3030" y="998"/>
                </a:lnTo>
                <a:lnTo>
                  <a:pt x="3018" y="1022"/>
                </a:lnTo>
                <a:lnTo>
                  <a:pt x="3002" y="1044"/>
                </a:lnTo>
                <a:lnTo>
                  <a:pt x="2984" y="1064"/>
                </a:lnTo>
                <a:lnTo>
                  <a:pt x="2964" y="1082"/>
                </a:lnTo>
                <a:lnTo>
                  <a:pt x="2942" y="1098"/>
                </a:lnTo>
                <a:lnTo>
                  <a:pt x="2916" y="1112"/>
                </a:lnTo>
                <a:lnTo>
                  <a:pt x="2890" y="1124"/>
                </a:lnTo>
                <a:lnTo>
                  <a:pt x="2862" y="1134"/>
                </a:lnTo>
                <a:lnTo>
                  <a:pt x="2832" y="1140"/>
                </a:lnTo>
                <a:lnTo>
                  <a:pt x="2800" y="1146"/>
                </a:lnTo>
                <a:lnTo>
                  <a:pt x="2768" y="1150"/>
                </a:lnTo>
                <a:lnTo>
                  <a:pt x="2734" y="1150"/>
                </a:lnTo>
                <a:lnTo>
                  <a:pt x="2734" y="1150"/>
                </a:lnTo>
                <a:close/>
                <a:moveTo>
                  <a:pt x="4092" y="808"/>
                </a:moveTo>
                <a:lnTo>
                  <a:pt x="4092" y="808"/>
                </a:lnTo>
                <a:lnTo>
                  <a:pt x="4084" y="804"/>
                </a:lnTo>
                <a:lnTo>
                  <a:pt x="4066" y="796"/>
                </a:lnTo>
                <a:lnTo>
                  <a:pt x="4052" y="792"/>
                </a:lnTo>
                <a:lnTo>
                  <a:pt x="4034" y="788"/>
                </a:lnTo>
                <a:lnTo>
                  <a:pt x="4014" y="786"/>
                </a:lnTo>
                <a:lnTo>
                  <a:pt x="3992" y="784"/>
                </a:lnTo>
                <a:lnTo>
                  <a:pt x="3594" y="784"/>
                </a:lnTo>
                <a:lnTo>
                  <a:pt x="3594" y="984"/>
                </a:lnTo>
                <a:lnTo>
                  <a:pt x="3914" y="984"/>
                </a:lnTo>
                <a:lnTo>
                  <a:pt x="3914" y="984"/>
                </a:lnTo>
                <a:lnTo>
                  <a:pt x="3956" y="982"/>
                </a:lnTo>
                <a:lnTo>
                  <a:pt x="3990" y="978"/>
                </a:lnTo>
                <a:lnTo>
                  <a:pt x="4020" y="972"/>
                </a:lnTo>
                <a:lnTo>
                  <a:pt x="4020" y="1168"/>
                </a:lnTo>
                <a:lnTo>
                  <a:pt x="4020" y="1168"/>
                </a:lnTo>
                <a:lnTo>
                  <a:pt x="4012" y="1166"/>
                </a:lnTo>
                <a:lnTo>
                  <a:pt x="3990" y="1160"/>
                </a:lnTo>
                <a:lnTo>
                  <a:pt x="3956" y="1154"/>
                </a:lnTo>
                <a:lnTo>
                  <a:pt x="3934" y="1152"/>
                </a:lnTo>
                <a:lnTo>
                  <a:pt x="3914" y="1150"/>
                </a:lnTo>
                <a:lnTo>
                  <a:pt x="3594" y="1150"/>
                </a:lnTo>
                <a:lnTo>
                  <a:pt x="3594" y="1348"/>
                </a:lnTo>
                <a:lnTo>
                  <a:pt x="3594" y="1348"/>
                </a:lnTo>
                <a:lnTo>
                  <a:pt x="3594" y="1370"/>
                </a:lnTo>
                <a:lnTo>
                  <a:pt x="3598" y="1390"/>
                </a:lnTo>
                <a:lnTo>
                  <a:pt x="3602" y="1406"/>
                </a:lnTo>
                <a:lnTo>
                  <a:pt x="3606" y="1418"/>
                </a:lnTo>
                <a:lnTo>
                  <a:pt x="3614" y="1434"/>
                </a:lnTo>
                <a:lnTo>
                  <a:pt x="3618" y="1440"/>
                </a:lnTo>
                <a:lnTo>
                  <a:pt x="3216" y="1440"/>
                </a:lnTo>
                <a:lnTo>
                  <a:pt x="3216" y="1440"/>
                </a:lnTo>
                <a:lnTo>
                  <a:pt x="3220" y="1434"/>
                </a:lnTo>
                <a:lnTo>
                  <a:pt x="3228" y="1418"/>
                </a:lnTo>
                <a:lnTo>
                  <a:pt x="3234" y="1406"/>
                </a:lnTo>
                <a:lnTo>
                  <a:pt x="3238" y="1390"/>
                </a:lnTo>
                <a:lnTo>
                  <a:pt x="3240" y="1370"/>
                </a:lnTo>
                <a:lnTo>
                  <a:pt x="3242" y="1348"/>
                </a:lnTo>
                <a:lnTo>
                  <a:pt x="3242" y="706"/>
                </a:lnTo>
                <a:lnTo>
                  <a:pt x="3242" y="706"/>
                </a:lnTo>
                <a:lnTo>
                  <a:pt x="3240" y="684"/>
                </a:lnTo>
                <a:lnTo>
                  <a:pt x="3238" y="666"/>
                </a:lnTo>
                <a:lnTo>
                  <a:pt x="3234" y="650"/>
                </a:lnTo>
                <a:lnTo>
                  <a:pt x="3228" y="638"/>
                </a:lnTo>
                <a:lnTo>
                  <a:pt x="3220" y="622"/>
                </a:lnTo>
                <a:lnTo>
                  <a:pt x="3216" y="616"/>
                </a:lnTo>
                <a:lnTo>
                  <a:pt x="4092" y="616"/>
                </a:lnTo>
                <a:lnTo>
                  <a:pt x="4092" y="808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3 Marcador de texto">
            <a:extLst>
              <a:ext uri="{FF2B5EF4-FFF2-40B4-BE49-F238E27FC236}">
                <a16:creationId xmlns="" xmlns:a16="http://schemas.microsoft.com/office/drawing/2014/main" id="{23E6A1BB-72B5-C842-88F0-28CB4B7905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4951" y="3925263"/>
            <a:ext cx="79494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CARÁTULA INTERNA</a:t>
            </a:r>
            <a:endParaRPr lang="es-AR" dirty="0"/>
          </a:p>
        </p:txBody>
      </p:sp>
      <p:sp>
        <p:nvSpPr>
          <p:cNvPr id="12" name="3 Marcador de texto">
            <a:extLst>
              <a:ext uri="{FF2B5EF4-FFF2-40B4-BE49-F238E27FC236}">
                <a16:creationId xmlns="" xmlns:a16="http://schemas.microsoft.com/office/drawing/2014/main" id="{68FD51B1-D9B0-4047-925A-AA43501EC5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4001" y="3664922"/>
            <a:ext cx="793040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baseline="0">
                <a:solidFill>
                  <a:srgbClr val="0451E4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-5405"/>
          <a:stretch/>
        </p:blipFill>
        <p:spPr>
          <a:xfrm flipH="1">
            <a:off x="8469833" y="4122421"/>
            <a:ext cx="674167" cy="101819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21075" b="8053"/>
          <a:stretch/>
        </p:blipFill>
        <p:spPr>
          <a:xfrm>
            <a:off x="-4572" y="4645828"/>
            <a:ext cx="491976" cy="4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8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GRIS IMAGEN ÁNGULOS REDONDEAD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ound Same Side Corner Rectangle 26">
            <a:extLst>
              <a:ext uri="{FF2B5EF4-FFF2-40B4-BE49-F238E27FC236}">
                <a16:creationId xmlns="" xmlns:a16="http://schemas.microsoft.com/office/drawing/2014/main" id="{8EE0BF9B-876D-444B-804C-11C2AE01B8CF}"/>
              </a:ext>
            </a:extLst>
          </p:cNvPr>
          <p:cNvSpPr/>
          <p:nvPr userDrawn="1"/>
        </p:nvSpPr>
        <p:spPr>
          <a:xfrm rot="10800000">
            <a:off x="0" y="-2"/>
            <a:ext cx="9153030" cy="566868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63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4736" y="2658994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01</a:t>
            </a:r>
            <a:endParaRPr lang="es-AR" dirty="0"/>
          </a:p>
        </p:txBody>
      </p:sp>
      <p:sp>
        <p:nvSpPr>
          <p:cNvPr id="64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6068" y="2658993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86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ÍNDICE DE CONTENIDOS</a:t>
            </a:r>
            <a:endParaRPr lang="x-none" dirty="0"/>
          </a:p>
        </p:txBody>
      </p:sp>
      <p:sp>
        <p:nvSpPr>
          <p:cNvPr id="40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24736" y="3037707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02</a:t>
            </a:r>
            <a:endParaRPr lang="es-AR" dirty="0"/>
          </a:p>
        </p:txBody>
      </p:sp>
      <p:sp>
        <p:nvSpPr>
          <p:cNvPr id="45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06068" y="3037706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47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24736" y="3405367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03</a:t>
            </a:r>
            <a:endParaRPr lang="es-AR" dirty="0"/>
          </a:p>
        </p:txBody>
      </p:sp>
      <p:sp>
        <p:nvSpPr>
          <p:cNvPr id="48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6068" y="3405366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51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4736" y="3784080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04</a:t>
            </a:r>
            <a:endParaRPr lang="es-AR" dirty="0"/>
          </a:p>
        </p:txBody>
      </p:sp>
      <p:sp>
        <p:nvSpPr>
          <p:cNvPr id="52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06068" y="3784079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54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24736" y="4163547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05</a:t>
            </a:r>
            <a:endParaRPr lang="es-AR" dirty="0"/>
          </a:p>
        </p:txBody>
      </p:sp>
      <p:sp>
        <p:nvSpPr>
          <p:cNvPr id="55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6068" y="4163546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58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720172" y="2658994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06</a:t>
            </a:r>
            <a:endParaRPr lang="es-AR" dirty="0"/>
          </a:p>
        </p:txBody>
      </p:sp>
      <p:sp>
        <p:nvSpPr>
          <p:cNvPr id="60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101504" y="2658993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61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720172" y="3037707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07</a:t>
            </a:r>
            <a:endParaRPr lang="es-AR" dirty="0"/>
          </a:p>
        </p:txBody>
      </p:sp>
      <p:sp>
        <p:nvSpPr>
          <p:cNvPr id="83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101504" y="3037706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84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20172" y="3405367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08</a:t>
            </a:r>
            <a:endParaRPr lang="es-AR" dirty="0"/>
          </a:p>
        </p:txBody>
      </p:sp>
      <p:sp>
        <p:nvSpPr>
          <p:cNvPr id="85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101504" y="3405366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87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720172" y="3784080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09</a:t>
            </a:r>
            <a:endParaRPr lang="es-AR" dirty="0"/>
          </a:p>
        </p:txBody>
      </p:sp>
      <p:sp>
        <p:nvSpPr>
          <p:cNvPr id="88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01504" y="3784079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sp>
        <p:nvSpPr>
          <p:cNvPr id="89" name="3 Marcador de texto">
            <a:extLst>
              <a:ext uri="{FF2B5EF4-FFF2-40B4-BE49-F238E27FC236}">
                <a16:creationId xmlns="" xmlns:a16="http://schemas.microsoft.com/office/drawing/2014/main" id="{E78F7DAB-4F81-734C-BD91-F38A0B8399D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720172" y="4163547"/>
            <a:ext cx="384047" cy="307777"/>
          </a:xfrm>
          <a:prstGeom prst="rect">
            <a:avLst/>
          </a:prstGeom>
          <a:solidFill>
            <a:srgbClr val="0451E4"/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10</a:t>
            </a:r>
            <a:endParaRPr lang="es-AR" dirty="0"/>
          </a:p>
        </p:txBody>
      </p:sp>
      <p:sp>
        <p:nvSpPr>
          <p:cNvPr id="90" name="3 Marcador de texto">
            <a:extLst>
              <a:ext uri="{FF2B5EF4-FFF2-40B4-BE49-F238E27FC236}">
                <a16:creationId xmlns="" xmlns:a16="http://schemas.microsoft.com/office/drawing/2014/main" id="{41851B7E-E5AE-E14C-A838-7AEF09B002D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101504" y="4163546"/>
            <a:ext cx="3621916" cy="30342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DE CAPÍTULO CORTO SIMULADO</a:t>
            </a:r>
            <a:endParaRPr lang="es-AR" dirty="0"/>
          </a:p>
        </p:txBody>
      </p:sp>
      <p:grpSp>
        <p:nvGrpSpPr>
          <p:cNvPr id="91" name="90 Grupo"/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92" name="Freeform 43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3" name="Freeform 44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4" name="Freeform 45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5" name="Freeform 46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47"/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48"/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49"/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50"/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="" xmlns:a16="http://schemas.microsoft.com/office/drawing/2014/main" id="{6E216EF1-2B73-4E03-8217-5DE88A8B9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8" name="Picture Placeholder 6">
            <a:extLst>
              <a:ext uri="{FF2B5EF4-FFF2-40B4-BE49-F238E27FC236}">
                <a16:creationId xmlns="" xmlns:a16="http://schemas.microsoft.com/office/drawing/2014/main" id="{829DE305-387E-DC4D-BAD0-86234F0CEF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1419" y="411510"/>
            <a:ext cx="9148187" cy="1867793"/>
          </a:xfrm>
          <a:custGeom>
            <a:avLst/>
            <a:gdLst>
              <a:gd name="connsiteX0" fmla="*/ 0 w 9143576"/>
              <a:gd name="connsiteY0" fmla="*/ 243416 h 2595333"/>
              <a:gd name="connsiteX1" fmla="*/ 243416 w 9143576"/>
              <a:gd name="connsiteY1" fmla="*/ 0 h 2595333"/>
              <a:gd name="connsiteX2" fmla="*/ 8900160 w 9143576"/>
              <a:gd name="connsiteY2" fmla="*/ 0 h 2595333"/>
              <a:gd name="connsiteX3" fmla="*/ 9143576 w 9143576"/>
              <a:gd name="connsiteY3" fmla="*/ 243416 h 2595333"/>
              <a:gd name="connsiteX4" fmla="*/ 9143576 w 9143576"/>
              <a:gd name="connsiteY4" fmla="*/ 2351917 h 2595333"/>
              <a:gd name="connsiteX5" fmla="*/ 8900160 w 9143576"/>
              <a:gd name="connsiteY5" fmla="*/ 2595333 h 2595333"/>
              <a:gd name="connsiteX6" fmla="*/ 243416 w 9143576"/>
              <a:gd name="connsiteY6" fmla="*/ 2595333 h 2595333"/>
              <a:gd name="connsiteX7" fmla="*/ 0 w 9143576"/>
              <a:gd name="connsiteY7" fmla="*/ 2351917 h 2595333"/>
              <a:gd name="connsiteX8" fmla="*/ 0 w 9143576"/>
              <a:gd name="connsiteY8" fmla="*/ 243416 h 2595333"/>
              <a:gd name="connsiteX0" fmla="*/ 0 w 9143576"/>
              <a:gd name="connsiteY0" fmla="*/ 271038 h 2622955"/>
              <a:gd name="connsiteX1" fmla="*/ 8900160 w 9143576"/>
              <a:gd name="connsiteY1" fmla="*/ 27622 h 2622955"/>
              <a:gd name="connsiteX2" fmla="*/ 9143576 w 9143576"/>
              <a:gd name="connsiteY2" fmla="*/ 271038 h 2622955"/>
              <a:gd name="connsiteX3" fmla="*/ 9143576 w 9143576"/>
              <a:gd name="connsiteY3" fmla="*/ 2379539 h 2622955"/>
              <a:gd name="connsiteX4" fmla="*/ 8900160 w 9143576"/>
              <a:gd name="connsiteY4" fmla="*/ 2622955 h 2622955"/>
              <a:gd name="connsiteX5" fmla="*/ 243416 w 9143576"/>
              <a:gd name="connsiteY5" fmla="*/ 2622955 h 2622955"/>
              <a:gd name="connsiteX6" fmla="*/ 0 w 9143576"/>
              <a:gd name="connsiteY6" fmla="*/ 2379539 h 2622955"/>
              <a:gd name="connsiteX7" fmla="*/ 0 w 9143576"/>
              <a:gd name="connsiteY7" fmla="*/ 271038 h 2622955"/>
              <a:gd name="connsiteX0" fmla="*/ 0 w 9148148"/>
              <a:gd name="connsiteY0" fmla="*/ 172154 h 2775531"/>
              <a:gd name="connsiteX1" fmla="*/ 8904732 w 9148148"/>
              <a:gd name="connsiteY1" fmla="*/ 180198 h 2775531"/>
              <a:gd name="connsiteX2" fmla="*/ 9148148 w 9148148"/>
              <a:gd name="connsiteY2" fmla="*/ 423614 h 2775531"/>
              <a:gd name="connsiteX3" fmla="*/ 9148148 w 9148148"/>
              <a:gd name="connsiteY3" fmla="*/ 2532115 h 2775531"/>
              <a:gd name="connsiteX4" fmla="*/ 8904732 w 9148148"/>
              <a:gd name="connsiteY4" fmla="*/ 2775531 h 2775531"/>
              <a:gd name="connsiteX5" fmla="*/ 247988 w 9148148"/>
              <a:gd name="connsiteY5" fmla="*/ 2775531 h 2775531"/>
              <a:gd name="connsiteX6" fmla="*/ 4572 w 9148148"/>
              <a:gd name="connsiteY6" fmla="*/ 2532115 h 2775531"/>
              <a:gd name="connsiteX7" fmla="*/ 0 w 9148148"/>
              <a:gd name="connsiteY7" fmla="*/ 172154 h 2775531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179047 h 2782424"/>
              <a:gd name="connsiteX1" fmla="*/ 9148148 w 9148148"/>
              <a:gd name="connsiteY1" fmla="*/ 430507 h 2782424"/>
              <a:gd name="connsiteX2" fmla="*/ 9148148 w 9148148"/>
              <a:gd name="connsiteY2" fmla="*/ 2539008 h 2782424"/>
              <a:gd name="connsiteX3" fmla="*/ 8904732 w 9148148"/>
              <a:gd name="connsiteY3" fmla="*/ 2782424 h 2782424"/>
              <a:gd name="connsiteX4" fmla="*/ 247988 w 9148148"/>
              <a:gd name="connsiteY4" fmla="*/ 2782424 h 2782424"/>
              <a:gd name="connsiteX5" fmla="*/ 4572 w 9148148"/>
              <a:gd name="connsiteY5" fmla="*/ 2539008 h 2782424"/>
              <a:gd name="connsiteX6" fmla="*/ 0 w 9148148"/>
              <a:gd name="connsiteY6" fmla="*/ 179047 h 2782424"/>
              <a:gd name="connsiteX0" fmla="*/ 0 w 9148148"/>
              <a:gd name="connsiteY0" fmla="*/ 284305 h 2887682"/>
              <a:gd name="connsiteX1" fmla="*/ 9148148 w 9148148"/>
              <a:gd name="connsiteY1" fmla="*/ 275161 h 2887682"/>
              <a:gd name="connsiteX2" fmla="*/ 9148148 w 9148148"/>
              <a:gd name="connsiteY2" fmla="*/ 2644266 h 2887682"/>
              <a:gd name="connsiteX3" fmla="*/ 8904732 w 9148148"/>
              <a:gd name="connsiteY3" fmla="*/ 2887682 h 2887682"/>
              <a:gd name="connsiteX4" fmla="*/ 247988 w 9148148"/>
              <a:gd name="connsiteY4" fmla="*/ 2887682 h 2887682"/>
              <a:gd name="connsiteX5" fmla="*/ 4572 w 9148148"/>
              <a:gd name="connsiteY5" fmla="*/ 2644266 h 2887682"/>
              <a:gd name="connsiteX6" fmla="*/ 0 w 9148148"/>
              <a:gd name="connsiteY6" fmla="*/ 284305 h 2887682"/>
              <a:gd name="connsiteX0" fmla="*/ 0 w 9148148"/>
              <a:gd name="connsiteY0" fmla="*/ 156557 h 2759934"/>
              <a:gd name="connsiteX1" fmla="*/ 9148148 w 9148148"/>
              <a:gd name="connsiteY1" fmla="*/ 147413 h 2759934"/>
              <a:gd name="connsiteX2" fmla="*/ 9148148 w 9148148"/>
              <a:gd name="connsiteY2" fmla="*/ 2516518 h 2759934"/>
              <a:gd name="connsiteX3" fmla="*/ 8904732 w 9148148"/>
              <a:gd name="connsiteY3" fmla="*/ 2759934 h 2759934"/>
              <a:gd name="connsiteX4" fmla="*/ 247988 w 9148148"/>
              <a:gd name="connsiteY4" fmla="*/ 2759934 h 2759934"/>
              <a:gd name="connsiteX5" fmla="*/ 4572 w 9148148"/>
              <a:gd name="connsiteY5" fmla="*/ 2516518 h 2759934"/>
              <a:gd name="connsiteX6" fmla="*/ 0 w 9148148"/>
              <a:gd name="connsiteY6" fmla="*/ 156557 h 2759934"/>
              <a:gd name="connsiteX0" fmla="*/ 0 w 9148148"/>
              <a:gd name="connsiteY0" fmla="*/ 9144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9144 h 2612521"/>
              <a:gd name="connsiteX0" fmla="*/ 0 w 9148148"/>
              <a:gd name="connsiteY0" fmla="*/ 795528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795528 h 2612521"/>
              <a:gd name="connsiteX0" fmla="*/ 0 w 9148148"/>
              <a:gd name="connsiteY0" fmla="*/ 4572 h 1821565"/>
              <a:gd name="connsiteX1" fmla="*/ 9148148 w 9148148"/>
              <a:gd name="connsiteY1" fmla="*/ 0 h 1821565"/>
              <a:gd name="connsiteX2" fmla="*/ 9148148 w 9148148"/>
              <a:gd name="connsiteY2" fmla="*/ 1578149 h 1821565"/>
              <a:gd name="connsiteX3" fmla="*/ 8904732 w 9148148"/>
              <a:gd name="connsiteY3" fmla="*/ 1821565 h 1821565"/>
              <a:gd name="connsiteX4" fmla="*/ 247988 w 9148148"/>
              <a:gd name="connsiteY4" fmla="*/ 1821565 h 1821565"/>
              <a:gd name="connsiteX5" fmla="*/ 4572 w 9148148"/>
              <a:gd name="connsiteY5" fmla="*/ 1578149 h 1821565"/>
              <a:gd name="connsiteX6" fmla="*/ 0 w 9148148"/>
              <a:gd name="connsiteY6" fmla="*/ 4572 h 1821565"/>
              <a:gd name="connsiteX0" fmla="*/ 596886 w 9745034"/>
              <a:gd name="connsiteY0" fmla="*/ 119540 h 1936533"/>
              <a:gd name="connsiteX1" fmla="*/ 702042 w 9745034"/>
              <a:gd name="connsiteY1" fmla="*/ 121325 h 1936533"/>
              <a:gd name="connsiteX2" fmla="*/ 9745034 w 9745034"/>
              <a:gd name="connsiteY2" fmla="*/ 114968 h 1936533"/>
              <a:gd name="connsiteX3" fmla="*/ 9745034 w 9745034"/>
              <a:gd name="connsiteY3" fmla="*/ 1693117 h 1936533"/>
              <a:gd name="connsiteX4" fmla="*/ 9501618 w 9745034"/>
              <a:gd name="connsiteY4" fmla="*/ 1936533 h 1936533"/>
              <a:gd name="connsiteX5" fmla="*/ 844874 w 9745034"/>
              <a:gd name="connsiteY5" fmla="*/ 1936533 h 1936533"/>
              <a:gd name="connsiteX6" fmla="*/ 601458 w 9745034"/>
              <a:gd name="connsiteY6" fmla="*/ 1693117 h 1936533"/>
              <a:gd name="connsiteX7" fmla="*/ 596886 w 9745034"/>
              <a:gd name="connsiteY7" fmla="*/ 119540 h 1936533"/>
              <a:gd name="connsiteX0" fmla="*/ 0 w 9148148"/>
              <a:gd name="connsiteY0" fmla="*/ 75203 h 1892196"/>
              <a:gd name="connsiteX1" fmla="*/ 1842516 w 9148148"/>
              <a:gd name="connsiteY1" fmla="*/ 360452 h 1892196"/>
              <a:gd name="connsiteX2" fmla="*/ 9148148 w 9148148"/>
              <a:gd name="connsiteY2" fmla="*/ 70631 h 1892196"/>
              <a:gd name="connsiteX3" fmla="*/ 9148148 w 9148148"/>
              <a:gd name="connsiteY3" fmla="*/ 1648780 h 1892196"/>
              <a:gd name="connsiteX4" fmla="*/ 8904732 w 9148148"/>
              <a:gd name="connsiteY4" fmla="*/ 1892196 h 1892196"/>
              <a:gd name="connsiteX5" fmla="*/ 247988 w 9148148"/>
              <a:gd name="connsiteY5" fmla="*/ 1892196 h 1892196"/>
              <a:gd name="connsiteX6" fmla="*/ 4572 w 9148148"/>
              <a:gd name="connsiteY6" fmla="*/ 1648780 h 1892196"/>
              <a:gd name="connsiteX7" fmla="*/ 0 w 9148148"/>
              <a:gd name="connsiteY7" fmla="*/ 75203 h 1892196"/>
              <a:gd name="connsiteX0" fmla="*/ 570634 w 9718782"/>
              <a:gd name="connsiteY0" fmla="*/ 97884 h 1914877"/>
              <a:gd name="connsiteX1" fmla="*/ 712366 w 9718782"/>
              <a:gd name="connsiteY1" fmla="*/ 204825 h 1914877"/>
              <a:gd name="connsiteX2" fmla="*/ 9718782 w 9718782"/>
              <a:gd name="connsiteY2" fmla="*/ 93312 h 1914877"/>
              <a:gd name="connsiteX3" fmla="*/ 9718782 w 9718782"/>
              <a:gd name="connsiteY3" fmla="*/ 1671461 h 1914877"/>
              <a:gd name="connsiteX4" fmla="*/ 9475366 w 9718782"/>
              <a:gd name="connsiteY4" fmla="*/ 1914877 h 1914877"/>
              <a:gd name="connsiteX5" fmla="*/ 818622 w 9718782"/>
              <a:gd name="connsiteY5" fmla="*/ 1914877 h 1914877"/>
              <a:gd name="connsiteX6" fmla="*/ 575206 w 9718782"/>
              <a:gd name="connsiteY6" fmla="*/ 1671461 h 1914877"/>
              <a:gd name="connsiteX7" fmla="*/ 570634 w 9718782"/>
              <a:gd name="connsiteY7" fmla="*/ 97884 h 1914877"/>
              <a:gd name="connsiteX0" fmla="*/ 0 w 9148148"/>
              <a:gd name="connsiteY0" fmla="*/ 97884 h 1914877"/>
              <a:gd name="connsiteX1" fmla="*/ 141732 w 9148148"/>
              <a:gd name="connsiteY1" fmla="*/ 204825 h 1914877"/>
              <a:gd name="connsiteX2" fmla="*/ 9148148 w 9148148"/>
              <a:gd name="connsiteY2" fmla="*/ 93312 h 1914877"/>
              <a:gd name="connsiteX3" fmla="*/ 9148148 w 9148148"/>
              <a:gd name="connsiteY3" fmla="*/ 1671461 h 1914877"/>
              <a:gd name="connsiteX4" fmla="*/ 8904732 w 9148148"/>
              <a:gd name="connsiteY4" fmla="*/ 1914877 h 1914877"/>
              <a:gd name="connsiteX5" fmla="*/ 247988 w 9148148"/>
              <a:gd name="connsiteY5" fmla="*/ 1914877 h 1914877"/>
              <a:gd name="connsiteX6" fmla="*/ 4572 w 9148148"/>
              <a:gd name="connsiteY6" fmla="*/ 1671461 h 1914877"/>
              <a:gd name="connsiteX7" fmla="*/ 0 w 9148148"/>
              <a:gd name="connsiteY7" fmla="*/ 97884 h 1914877"/>
              <a:gd name="connsiteX0" fmla="*/ 12 w 9148160"/>
              <a:gd name="connsiteY0" fmla="*/ 97884 h 1914877"/>
              <a:gd name="connsiteX1" fmla="*/ 141744 w 9148160"/>
              <a:gd name="connsiteY1" fmla="*/ 204825 h 1914877"/>
              <a:gd name="connsiteX2" fmla="*/ 9148160 w 9148160"/>
              <a:gd name="connsiteY2" fmla="*/ 93312 h 1914877"/>
              <a:gd name="connsiteX3" fmla="*/ 9148160 w 9148160"/>
              <a:gd name="connsiteY3" fmla="*/ 1671461 h 1914877"/>
              <a:gd name="connsiteX4" fmla="*/ 8904744 w 9148160"/>
              <a:gd name="connsiteY4" fmla="*/ 1914877 h 1914877"/>
              <a:gd name="connsiteX5" fmla="*/ 248000 w 9148160"/>
              <a:gd name="connsiteY5" fmla="*/ 1914877 h 1914877"/>
              <a:gd name="connsiteX6" fmla="*/ 4584 w 9148160"/>
              <a:gd name="connsiteY6" fmla="*/ 1671461 h 1914877"/>
              <a:gd name="connsiteX7" fmla="*/ 12 w 9148160"/>
              <a:gd name="connsiteY7" fmla="*/ 97884 h 1914877"/>
              <a:gd name="connsiteX0" fmla="*/ 5 w 9148153"/>
              <a:gd name="connsiteY0" fmla="*/ 98656 h 1915649"/>
              <a:gd name="connsiteX1" fmla="*/ 393197 w 9148153"/>
              <a:gd name="connsiteY1" fmla="*/ 201025 h 1915649"/>
              <a:gd name="connsiteX2" fmla="*/ 9148153 w 9148153"/>
              <a:gd name="connsiteY2" fmla="*/ 94084 h 1915649"/>
              <a:gd name="connsiteX3" fmla="*/ 9148153 w 9148153"/>
              <a:gd name="connsiteY3" fmla="*/ 1672233 h 1915649"/>
              <a:gd name="connsiteX4" fmla="*/ 8904737 w 9148153"/>
              <a:gd name="connsiteY4" fmla="*/ 1915649 h 1915649"/>
              <a:gd name="connsiteX5" fmla="*/ 247993 w 9148153"/>
              <a:gd name="connsiteY5" fmla="*/ 1915649 h 1915649"/>
              <a:gd name="connsiteX6" fmla="*/ 4577 w 9148153"/>
              <a:gd name="connsiteY6" fmla="*/ 1672233 h 1915649"/>
              <a:gd name="connsiteX7" fmla="*/ 5 w 9148153"/>
              <a:gd name="connsiteY7" fmla="*/ 98656 h 1915649"/>
              <a:gd name="connsiteX0" fmla="*/ 17 w 9148165"/>
              <a:gd name="connsiteY0" fmla="*/ 98656 h 1915649"/>
              <a:gd name="connsiteX1" fmla="*/ 393209 w 9148165"/>
              <a:gd name="connsiteY1" fmla="*/ 201025 h 1915649"/>
              <a:gd name="connsiteX2" fmla="*/ 9148165 w 9148165"/>
              <a:gd name="connsiteY2" fmla="*/ 94084 h 1915649"/>
              <a:gd name="connsiteX3" fmla="*/ 9148165 w 9148165"/>
              <a:gd name="connsiteY3" fmla="*/ 1672233 h 1915649"/>
              <a:gd name="connsiteX4" fmla="*/ 8904749 w 9148165"/>
              <a:gd name="connsiteY4" fmla="*/ 1915649 h 1915649"/>
              <a:gd name="connsiteX5" fmla="*/ 248005 w 9148165"/>
              <a:gd name="connsiteY5" fmla="*/ 1915649 h 1915649"/>
              <a:gd name="connsiteX6" fmla="*/ 4589 w 9148165"/>
              <a:gd name="connsiteY6" fmla="*/ 1672233 h 1915649"/>
              <a:gd name="connsiteX7" fmla="*/ 17 w 9148165"/>
              <a:gd name="connsiteY7" fmla="*/ 98656 h 1915649"/>
              <a:gd name="connsiteX0" fmla="*/ 62103 w 9143576"/>
              <a:gd name="connsiteY0" fmla="*/ 422506 h 1915649"/>
              <a:gd name="connsiteX1" fmla="*/ 388620 w 9143576"/>
              <a:gd name="connsiteY1" fmla="*/ 201025 h 1915649"/>
              <a:gd name="connsiteX2" fmla="*/ 9143576 w 9143576"/>
              <a:gd name="connsiteY2" fmla="*/ 94084 h 1915649"/>
              <a:gd name="connsiteX3" fmla="*/ 9143576 w 9143576"/>
              <a:gd name="connsiteY3" fmla="*/ 1672233 h 1915649"/>
              <a:gd name="connsiteX4" fmla="*/ 8900160 w 9143576"/>
              <a:gd name="connsiteY4" fmla="*/ 1915649 h 1915649"/>
              <a:gd name="connsiteX5" fmla="*/ 243416 w 9143576"/>
              <a:gd name="connsiteY5" fmla="*/ 1915649 h 1915649"/>
              <a:gd name="connsiteX6" fmla="*/ 0 w 9143576"/>
              <a:gd name="connsiteY6" fmla="*/ 1672233 h 1915649"/>
              <a:gd name="connsiteX7" fmla="*/ 62103 w 9143576"/>
              <a:gd name="connsiteY7" fmla="*/ 422506 h 1915649"/>
              <a:gd name="connsiteX0" fmla="*/ 17 w 9144990"/>
              <a:gd name="connsiteY0" fmla="*/ 1113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1113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7 w 9144980"/>
              <a:gd name="connsiteY0" fmla="*/ 47856 h 1915649"/>
              <a:gd name="connsiteX1" fmla="*/ 390024 w 9144980"/>
              <a:gd name="connsiteY1" fmla="*/ 201025 h 1915649"/>
              <a:gd name="connsiteX2" fmla="*/ 9144980 w 9144980"/>
              <a:gd name="connsiteY2" fmla="*/ 94084 h 1915649"/>
              <a:gd name="connsiteX3" fmla="*/ 9144980 w 9144980"/>
              <a:gd name="connsiteY3" fmla="*/ 1672233 h 1915649"/>
              <a:gd name="connsiteX4" fmla="*/ 8901564 w 9144980"/>
              <a:gd name="connsiteY4" fmla="*/ 1915649 h 1915649"/>
              <a:gd name="connsiteX5" fmla="*/ 244820 w 9144980"/>
              <a:gd name="connsiteY5" fmla="*/ 1915649 h 1915649"/>
              <a:gd name="connsiteX6" fmla="*/ 1404 w 9144980"/>
              <a:gd name="connsiteY6" fmla="*/ 1672233 h 1915649"/>
              <a:gd name="connsiteX7" fmla="*/ 7 w 9144980"/>
              <a:gd name="connsiteY7" fmla="*/ 47856 h 1915649"/>
              <a:gd name="connsiteX0" fmla="*/ 23 w 9144996"/>
              <a:gd name="connsiteY0" fmla="*/ 46787 h 1914580"/>
              <a:gd name="connsiteX1" fmla="*/ 180490 w 9144996"/>
              <a:gd name="connsiteY1" fmla="*/ 206306 h 1914580"/>
              <a:gd name="connsiteX2" fmla="*/ 9144996 w 9144996"/>
              <a:gd name="connsiteY2" fmla="*/ 93015 h 1914580"/>
              <a:gd name="connsiteX3" fmla="*/ 9144996 w 9144996"/>
              <a:gd name="connsiteY3" fmla="*/ 1671164 h 1914580"/>
              <a:gd name="connsiteX4" fmla="*/ 8901580 w 9144996"/>
              <a:gd name="connsiteY4" fmla="*/ 1914580 h 1914580"/>
              <a:gd name="connsiteX5" fmla="*/ 244836 w 9144996"/>
              <a:gd name="connsiteY5" fmla="*/ 1914580 h 1914580"/>
              <a:gd name="connsiteX6" fmla="*/ 1420 w 9144996"/>
              <a:gd name="connsiteY6" fmla="*/ 1671164 h 1914580"/>
              <a:gd name="connsiteX7" fmla="*/ 23 w 9144996"/>
              <a:gd name="connsiteY7" fmla="*/ 46787 h 1914580"/>
              <a:gd name="connsiteX0" fmla="*/ 23 w 9144996"/>
              <a:gd name="connsiteY0" fmla="*/ 0 h 1867793"/>
              <a:gd name="connsiteX1" fmla="*/ 180490 w 9144996"/>
              <a:gd name="connsiteY1" fmla="*/ 159519 h 1867793"/>
              <a:gd name="connsiteX2" fmla="*/ 9024346 w 9144996"/>
              <a:gd name="connsiteY2" fmla="*/ 589153 h 1867793"/>
              <a:gd name="connsiteX3" fmla="*/ 9144996 w 9144996"/>
              <a:gd name="connsiteY3" fmla="*/ 1624377 h 1867793"/>
              <a:gd name="connsiteX4" fmla="*/ 8901580 w 9144996"/>
              <a:gd name="connsiteY4" fmla="*/ 1867793 h 1867793"/>
              <a:gd name="connsiteX5" fmla="*/ 244836 w 9144996"/>
              <a:gd name="connsiteY5" fmla="*/ 1867793 h 1867793"/>
              <a:gd name="connsiteX6" fmla="*/ 1420 w 9144996"/>
              <a:gd name="connsiteY6" fmla="*/ 1624377 h 1867793"/>
              <a:gd name="connsiteX7" fmla="*/ 23 w 9144996"/>
              <a:gd name="connsiteY7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148171 w 9148171"/>
              <a:gd name="connsiteY2" fmla="*/ 179578 h 1867793"/>
              <a:gd name="connsiteX3" fmla="*/ 9144996 w 9148171"/>
              <a:gd name="connsiteY3" fmla="*/ 1624377 h 1867793"/>
              <a:gd name="connsiteX4" fmla="*/ 8901580 w 9148171"/>
              <a:gd name="connsiteY4" fmla="*/ 1867793 h 1867793"/>
              <a:gd name="connsiteX5" fmla="*/ 244836 w 9148171"/>
              <a:gd name="connsiteY5" fmla="*/ 1867793 h 1867793"/>
              <a:gd name="connsiteX6" fmla="*/ 1420 w 9148171"/>
              <a:gd name="connsiteY6" fmla="*/ 1624377 h 1867793"/>
              <a:gd name="connsiteX7" fmla="*/ 23 w 9148171"/>
              <a:gd name="connsiteY7" fmla="*/ 0 h 1867793"/>
              <a:gd name="connsiteX0" fmla="*/ 23 w 9670045"/>
              <a:gd name="connsiteY0" fmla="*/ 0 h 1867793"/>
              <a:gd name="connsiteX1" fmla="*/ 180490 w 9670045"/>
              <a:gd name="connsiteY1" fmla="*/ 159519 h 1867793"/>
              <a:gd name="connsiteX2" fmla="*/ 8961269 w 9670045"/>
              <a:gd name="connsiteY2" fmla="*/ 152787 h 1867793"/>
              <a:gd name="connsiteX3" fmla="*/ 9148171 w 9670045"/>
              <a:gd name="connsiteY3" fmla="*/ 179578 h 1867793"/>
              <a:gd name="connsiteX4" fmla="*/ 9144996 w 9670045"/>
              <a:gd name="connsiteY4" fmla="*/ 1624377 h 1867793"/>
              <a:gd name="connsiteX5" fmla="*/ 8901580 w 9670045"/>
              <a:gd name="connsiteY5" fmla="*/ 1867793 h 1867793"/>
              <a:gd name="connsiteX6" fmla="*/ 244836 w 9670045"/>
              <a:gd name="connsiteY6" fmla="*/ 1867793 h 1867793"/>
              <a:gd name="connsiteX7" fmla="*/ 1420 w 9670045"/>
              <a:gd name="connsiteY7" fmla="*/ 1624377 h 1867793"/>
              <a:gd name="connsiteX8" fmla="*/ 23 w 9670045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179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316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187" h="1867793">
                <a:moveTo>
                  <a:pt x="23" y="0"/>
                </a:moveTo>
                <a:cubicBezTo>
                  <a:pt x="-1501" y="169327"/>
                  <a:pt x="69817" y="150756"/>
                  <a:pt x="180490" y="153169"/>
                </a:cubicBezTo>
                <a:cubicBezTo>
                  <a:pt x="178606" y="156409"/>
                  <a:pt x="7352356" y="155794"/>
                  <a:pt x="8846969" y="159137"/>
                </a:cubicBezTo>
                <a:cubicBezTo>
                  <a:pt x="9087070" y="156426"/>
                  <a:pt x="9149370" y="182289"/>
                  <a:pt x="9148171" y="52578"/>
                </a:cubicBezTo>
                <a:cubicBezTo>
                  <a:pt x="9147113" y="534178"/>
                  <a:pt x="9146054" y="1142777"/>
                  <a:pt x="9144996" y="1624377"/>
                </a:cubicBezTo>
                <a:cubicBezTo>
                  <a:pt x="9144996" y="1758812"/>
                  <a:pt x="9036015" y="1867793"/>
                  <a:pt x="8901580" y="1867793"/>
                </a:cubicBezTo>
                <a:lnTo>
                  <a:pt x="244836" y="1867793"/>
                </a:lnTo>
                <a:cubicBezTo>
                  <a:pt x="110401" y="1867793"/>
                  <a:pt x="1420" y="1758812"/>
                  <a:pt x="1420" y="1624377"/>
                </a:cubicBezTo>
                <a:cubicBezTo>
                  <a:pt x="954" y="1104085"/>
                  <a:pt x="489" y="520292"/>
                  <a:pt x="2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900"/>
            </a:lvl1pPr>
          </a:lstStyle>
          <a:p>
            <a:endParaRPr lang="x-none" dirty="0"/>
          </a:p>
          <a:p>
            <a:endParaRPr lang="x-none" dirty="0"/>
          </a:p>
          <a:p>
            <a:r>
              <a:rPr lang="x-none" dirty="0"/>
              <a:t>Haga click en el ícono para incluir una imagen</a:t>
            </a:r>
          </a:p>
        </p:txBody>
      </p:sp>
    </p:spTree>
    <p:extLst>
      <p:ext uri="{BB962C8B-B14F-4D97-AF65-F5344CB8AC3E}">
        <p14:creationId xmlns:p14="http://schemas.microsoft.com/office/powerpoint/2010/main" val="20009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GRIS IMAGEN ÁNGULOS REDONDEA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208C32C0-64EA-4B08-876A-769A3654FD66}"/>
              </a:ext>
            </a:extLst>
          </p:cNvPr>
          <p:cNvSpPr/>
          <p:nvPr userDrawn="1"/>
        </p:nvSpPr>
        <p:spPr>
          <a:xfrm>
            <a:off x="-4572" y="0"/>
            <a:ext cx="91485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Round Same Side Corner Rectangle 26">
            <a:extLst>
              <a:ext uri="{FF2B5EF4-FFF2-40B4-BE49-F238E27FC236}">
                <a16:creationId xmlns="" xmlns:a16="http://schemas.microsoft.com/office/drawing/2014/main" id="{8EE0BF9B-876D-444B-804C-11C2AE01B8CF}"/>
              </a:ext>
            </a:extLst>
          </p:cNvPr>
          <p:cNvSpPr/>
          <p:nvPr userDrawn="1"/>
        </p:nvSpPr>
        <p:spPr>
          <a:xfrm rot="10800000">
            <a:off x="0" y="-2"/>
            <a:ext cx="9153030" cy="566868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Picture Placeholder 6">
            <a:extLst>
              <a:ext uri="{FF2B5EF4-FFF2-40B4-BE49-F238E27FC236}">
                <a16:creationId xmlns="" xmlns:a16="http://schemas.microsoft.com/office/drawing/2014/main" id="{829DE305-387E-DC4D-BAD0-86234F0CEF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1419" y="411510"/>
            <a:ext cx="9148187" cy="1867793"/>
          </a:xfrm>
          <a:custGeom>
            <a:avLst/>
            <a:gdLst>
              <a:gd name="connsiteX0" fmla="*/ 0 w 9143576"/>
              <a:gd name="connsiteY0" fmla="*/ 243416 h 2595333"/>
              <a:gd name="connsiteX1" fmla="*/ 243416 w 9143576"/>
              <a:gd name="connsiteY1" fmla="*/ 0 h 2595333"/>
              <a:gd name="connsiteX2" fmla="*/ 8900160 w 9143576"/>
              <a:gd name="connsiteY2" fmla="*/ 0 h 2595333"/>
              <a:gd name="connsiteX3" fmla="*/ 9143576 w 9143576"/>
              <a:gd name="connsiteY3" fmla="*/ 243416 h 2595333"/>
              <a:gd name="connsiteX4" fmla="*/ 9143576 w 9143576"/>
              <a:gd name="connsiteY4" fmla="*/ 2351917 h 2595333"/>
              <a:gd name="connsiteX5" fmla="*/ 8900160 w 9143576"/>
              <a:gd name="connsiteY5" fmla="*/ 2595333 h 2595333"/>
              <a:gd name="connsiteX6" fmla="*/ 243416 w 9143576"/>
              <a:gd name="connsiteY6" fmla="*/ 2595333 h 2595333"/>
              <a:gd name="connsiteX7" fmla="*/ 0 w 9143576"/>
              <a:gd name="connsiteY7" fmla="*/ 2351917 h 2595333"/>
              <a:gd name="connsiteX8" fmla="*/ 0 w 9143576"/>
              <a:gd name="connsiteY8" fmla="*/ 243416 h 2595333"/>
              <a:gd name="connsiteX0" fmla="*/ 0 w 9143576"/>
              <a:gd name="connsiteY0" fmla="*/ 271038 h 2622955"/>
              <a:gd name="connsiteX1" fmla="*/ 8900160 w 9143576"/>
              <a:gd name="connsiteY1" fmla="*/ 27622 h 2622955"/>
              <a:gd name="connsiteX2" fmla="*/ 9143576 w 9143576"/>
              <a:gd name="connsiteY2" fmla="*/ 271038 h 2622955"/>
              <a:gd name="connsiteX3" fmla="*/ 9143576 w 9143576"/>
              <a:gd name="connsiteY3" fmla="*/ 2379539 h 2622955"/>
              <a:gd name="connsiteX4" fmla="*/ 8900160 w 9143576"/>
              <a:gd name="connsiteY4" fmla="*/ 2622955 h 2622955"/>
              <a:gd name="connsiteX5" fmla="*/ 243416 w 9143576"/>
              <a:gd name="connsiteY5" fmla="*/ 2622955 h 2622955"/>
              <a:gd name="connsiteX6" fmla="*/ 0 w 9143576"/>
              <a:gd name="connsiteY6" fmla="*/ 2379539 h 2622955"/>
              <a:gd name="connsiteX7" fmla="*/ 0 w 9143576"/>
              <a:gd name="connsiteY7" fmla="*/ 271038 h 2622955"/>
              <a:gd name="connsiteX0" fmla="*/ 0 w 9148148"/>
              <a:gd name="connsiteY0" fmla="*/ 172154 h 2775531"/>
              <a:gd name="connsiteX1" fmla="*/ 8904732 w 9148148"/>
              <a:gd name="connsiteY1" fmla="*/ 180198 h 2775531"/>
              <a:gd name="connsiteX2" fmla="*/ 9148148 w 9148148"/>
              <a:gd name="connsiteY2" fmla="*/ 423614 h 2775531"/>
              <a:gd name="connsiteX3" fmla="*/ 9148148 w 9148148"/>
              <a:gd name="connsiteY3" fmla="*/ 2532115 h 2775531"/>
              <a:gd name="connsiteX4" fmla="*/ 8904732 w 9148148"/>
              <a:gd name="connsiteY4" fmla="*/ 2775531 h 2775531"/>
              <a:gd name="connsiteX5" fmla="*/ 247988 w 9148148"/>
              <a:gd name="connsiteY5" fmla="*/ 2775531 h 2775531"/>
              <a:gd name="connsiteX6" fmla="*/ 4572 w 9148148"/>
              <a:gd name="connsiteY6" fmla="*/ 2532115 h 2775531"/>
              <a:gd name="connsiteX7" fmla="*/ 0 w 9148148"/>
              <a:gd name="connsiteY7" fmla="*/ 172154 h 2775531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179047 h 2782424"/>
              <a:gd name="connsiteX1" fmla="*/ 9148148 w 9148148"/>
              <a:gd name="connsiteY1" fmla="*/ 430507 h 2782424"/>
              <a:gd name="connsiteX2" fmla="*/ 9148148 w 9148148"/>
              <a:gd name="connsiteY2" fmla="*/ 2539008 h 2782424"/>
              <a:gd name="connsiteX3" fmla="*/ 8904732 w 9148148"/>
              <a:gd name="connsiteY3" fmla="*/ 2782424 h 2782424"/>
              <a:gd name="connsiteX4" fmla="*/ 247988 w 9148148"/>
              <a:gd name="connsiteY4" fmla="*/ 2782424 h 2782424"/>
              <a:gd name="connsiteX5" fmla="*/ 4572 w 9148148"/>
              <a:gd name="connsiteY5" fmla="*/ 2539008 h 2782424"/>
              <a:gd name="connsiteX6" fmla="*/ 0 w 9148148"/>
              <a:gd name="connsiteY6" fmla="*/ 179047 h 2782424"/>
              <a:gd name="connsiteX0" fmla="*/ 0 w 9148148"/>
              <a:gd name="connsiteY0" fmla="*/ 284305 h 2887682"/>
              <a:gd name="connsiteX1" fmla="*/ 9148148 w 9148148"/>
              <a:gd name="connsiteY1" fmla="*/ 275161 h 2887682"/>
              <a:gd name="connsiteX2" fmla="*/ 9148148 w 9148148"/>
              <a:gd name="connsiteY2" fmla="*/ 2644266 h 2887682"/>
              <a:gd name="connsiteX3" fmla="*/ 8904732 w 9148148"/>
              <a:gd name="connsiteY3" fmla="*/ 2887682 h 2887682"/>
              <a:gd name="connsiteX4" fmla="*/ 247988 w 9148148"/>
              <a:gd name="connsiteY4" fmla="*/ 2887682 h 2887682"/>
              <a:gd name="connsiteX5" fmla="*/ 4572 w 9148148"/>
              <a:gd name="connsiteY5" fmla="*/ 2644266 h 2887682"/>
              <a:gd name="connsiteX6" fmla="*/ 0 w 9148148"/>
              <a:gd name="connsiteY6" fmla="*/ 284305 h 2887682"/>
              <a:gd name="connsiteX0" fmla="*/ 0 w 9148148"/>
              <a:gd name="connsiteY0" fmla="*/ 156557 h 2759934"/>
              <a:gd name="connsiteX1" fmla="*/ 9148148 w 9148148"/>
              <a:gd name="connsiteY1" fmla="*/ 147413 h 2759934"/>
              <a:gd name="connsiteX2" fmla="*/ 9148148 w 9148148"/>
              <a:gd name="connsiteY2" fmla="*/ 2516518 h 2759934"/>
              <a:gd name="connsiteX3" fmla="*/ 8904732 w 9148148"/>
              <a:gd name="connsiteY3" fmla="*/ 2759934 h 2759934"/>
              <a:gd name="connsiteX4" fmla="*/ 247988 w 9148148"/>
              <a:gd name="connsiteY4" fmla="*/ 2759934 h 2759934"/>
              <a:gd name="connsiteX5" fmla="*/ 4572 w 9148148"/>
              <a:gd name="connsiteY5" fmla="*/ 2516518 h 2759934"/>
              <a:gd name="connsiteX6" fmla="*/ 0 w 9148148"/>
              <a:gd name="connsiteY6" fmla="*/ 156557 h 2759934"/>
              <a:gd name="connsiteX0" fmla="*/ 0 w 9148148"/>
              <a:gd name="connsiteY0" fmla="*/ 9144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9144 h 2612521"/>
              <a:gd name="connsiteX0" fmla="*/ 0 w 9148148"/>
              <a:gd name="connsiteY0" fmla="*/ 795528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795528 h 2612521"/>
              <a:gd name="connsiteX0" fmla="*/ 0 w 9148148"/>
              <a:gd name="connsiteY0" fmla="*/ 4572 h 1821565"/>
              <a:gd name="connsiteX1" fmla="*/ 9148148 w 9148148"/>
              <a:gd name="connsiteY1" fmla="*/ 0 h 1821565"/>
              <a:gd name="connsiteX2" fmla="*/ 9148148 w 9148148"/>
              <a:gd name="connsiteY2" fmla="*/ 1578149 h 1821565"/>
              <a:gd name="connsiteX3" fmla="*/ 8904732 w 9148148"/>
              <a:gd name="connsiteY3" fmla="*/ 1821565 h 1821565"/>
              <a:gd name="connsiteX4" fmla="*/ 247988 w 9148148"/>
              <a:gd name="connsiteY4" fmla="*/ 1821565 h 1821565"/>
              <a:gd name="connsiteX5" fmla="*/ 4572 w 9148148"/>
              <a:gd name="connsiteY5" fmla="*/ 1578149 h 1821565"/>
              <a:gd name="connsiteX6" fmla="*/ 0 w 9148148"/>
              <a:gd name="connsiteY6" fmla="*/ 4572 h 1821565"/>
              <a:gd name="connsiteX0" fmla="*/ 596886 w 9745034"/>
              <a:gd name="connsiteY0" fmla="*/ 119540 h 1936533"/>
              <a:gd name="connsiteX1" fmla="*/ 702042 w 9745034"/>
              <a:gd name="connsiteY1" fmla="*/ 121325 h 1936533"/>
              <a:gd name="connsiteX2" fmla="*/ 9745034 w 9745034"/>
              <a:gd name="connsiteY2" fmla="*/ 114968 h 1936533"/>
              <a:gd name="connsiteX3" fmla="*/ 9745034 w 9745034"/>
              <a:gd name="connsiteY3" fmla="*/ 1693117 h 1936533"/>
              <a:gd name="connsiteX4" fmla="*/ 9501618 w 9745034"/>
              <a:gd name="connsiteY4" fmla="*/ 1936533 h 1936533"/>
              <a:gd name="connsiteX5" fmla="*/ 844874 w 9745034"/>
              <a:gd name="connsiteY5" fmla="*/ 1936533 h 1936533"/>
              <a:gd name="connsiteX6" fmla="*/ 601458 w 9745034"/>
              <a:gd name="connsiteY6" fmla="*/ 1693117 h 1936533"/>
              <a:gd name="connsiteX7" fmla="*/ 596886 w 9745034"/>
              <a:gd name="connsiteY7" fmla="*/ 119540 h 1936533"/>
              <a:gd name="connsiteX0" fmla="*/ 0 w 9148148"/>
              <a:gd name="connsiteY0" fmla="*/ 75203 h 1892196"/>
              <a:gd name="connsiteX1" fmla="*/ 1842516 w 9148148"/>
              <a:gd name="connsiteY1" fmla="*/ 360452 h 1892196"/>
              <a:gd name="connsiteX2" fmla="*/ 9148148 w 9148148"/>
              <a:gd name="connsiteY2" fmla="*/ 70631 h 1892196"/>
              <a:gd name="connsiteX3" fmla="*/ 9148148 w 9148148"/>
              <a:gd name="connsiteY3" fmla="*/ 1648780 h 1892196"/>
              <a:gd name="connsiteX4" fmla="*/ 8904732 w 9148148"/>
              <a:gd name="connsiteY4" fmla="*/ 1892196 h 1892196"/>
              <a:gd name="connsiteX5" fmla="*/ 247988 w 9148148"/>
              <a:gd name="connsiteY5" fmla="*/ 1892196 h 1892196"/>
              <a:gd name="connsiteX6" fmla="*/ 4572 w 9148148"/>
              <a:gd name="connsiteY6" fmla="*/ 1648780 h 1892196"/>
              <a:gd name="connsiteX7" fmla="*/ 0 w 9148148"/>
              <a:gd name="connsiteY7" fmla="*/ 75203 h 1892196"/>
              <a:gd name="connsiteX0" fmla="*/ 570634 w 9718782"/>
              <a:gd name="connsiteY0" fmla="*/ 97884 h 1914877"/>
              <a:gd name="connsiteX1" fmla="*/ 712366 w 9718782"/>
              <a:gd name="connsiteY1" fmla="*/ 204825 h 1914877"/>
              <a:gd name="connsiteX2" fmla="*/ 9718782 w 9718782"/>
              <a:gd name="connsiteY2" fmla="*/ 93312 h 1914877"/>
              <a:gd name="connsiteX3" fmla="*/ 9718782 w 9718782"/>
              <a:gd name="connsiteY3" fmla="*/ 1671461 h 1914877"/>
              <a:gd name="connsiteX4" fmla="*/ 9475366 w 9718782"/>
              <a:gd name="connsiteY4" fmla="*/ 1914877 h 1914877"/>
              <a:gd name="connsiteX5" fmla="*/ 818622 w 9718782"/>
              <a:gd name="connsiteY5" fmla="*/ 1914877 h 1914877"/>
              <a:gd name="connsiteX6" fmla="*/ 575206 w 9718782"/>
              <a:gd name="connsiteY6" fmla="*/ 1671461 h 1914877"/>
              <a:gd name="connsiteX7" fmla="*/ 570634 w 9718782"/>
              <a:gd name="connsiteY7" fmla="*/ 97884 h 1914877"/>
              <a:gd name="connsiteX0" fmla="*/ 0 w 9148148"/>
              <a:gd name="connsiteY0" fmla="*/ 97884 h 1914877"/>
              <a:gd name="connsiteX1" fmla="*/ 141732 w 9148148"/>
              <a:gd name="connsiteY1" fmla="*/ 204825 h 1914877"/>
              <a:gd name="connsiteX2" fmla="*/ 9148148 w 9148148"/>
              <a:gd name="connsiteY2" fmla="*/ 93312 h 1914877"/>
              <a:gd name="connsiteX3" fmla="*/ 9148148 w 9148148"/>
              <a:gd name="connsiteY3" fmla="*/ 1671461 h 1914877"/>
              <a:gd name="connsiteX4" fmla="*/ 8904732 w 9148148"/>
              <a:gd name="connsiteY4" fmla="*/ 1914877 h 1914877"/>
              <a:gd name="connsiteX5" fmla="*/ 247988 w 9148148"/>
              <a:gd name="connsiteY5" fmla="*/ 1914877 h 1914877"/>
              <a:gd name="connsiteX6" fmla="*/ 4572 w 9148148"/>
              <a:gd name="connsiteY6" fmla="*/ 1671461 h 1914877"/>
              <a:gd name="connsiteX7" fmla="*/ 0 w 9148148"/>
              <a:gd name="connsiteY7" fmla="*/ 97884 h 1914877"/>
              <a:gd name="connsiteX0" fmla="*/ 12 w 9148160"/>
              <a:gd name="connsiteY0" fmla="*/ 97884 h 1914877"/>
              <a:gd name="connsiteX1" fmla="*/ 141744 w 9148160"/>
              <a:gd name="connsiteY1" fmla="*/ 204825 h 1914877"/>
              <a:gd name="connsiteX2" fmla="*/ 9148160 w 9148160"/>
              <a:gd name="connsiteY2" fmla="*/ 93312 h 1914877"/>
              <a:gd name="connsiteX3" fmla="*/ 9148160 w 9148160"/>
              <a:gd name="connsiteY3" fmla="*/ 1671461 h 1914877"/>
              <a:gd name="connsiteX4" fmla="*/ 8904744 w 9148160"/>
              <a:gd name="connsiteY4" fmla="*/ 1914877 h 1914877"/>
              <a:gd name="connsiteX5" fmla="*/ 248000 w 9148160"/>
              <a:gd name="connsiteY5" fmla="*/ 1914877 h 1914877"/>
              <a:gd name="connsiteX6" fmla="*/ 4584 w 9148160"/>
              <a:gd name="connsiteY6" fmla="*/ 1671461 h 1914877"/>
              <a:gd name="connsiteX7" fmla="*/ 12 w 9148160"/>
              <a:gd name="connsiteY7" fmla="*/ 97884 h 1914877"/>
              <a:gd name="connsiteX0" fmla="*/ 5 w 9148153"/>
              <a:gd name="connsiteY0" fmla="*/ 98656 h 1915649"/>
              <a:gd name="connsiteX1" fmla="*/ 393197 w 9148153"/>
              <a:gd name="connsiteY1" fmla="*/ 201025 h 1915649"/>
              <a:gd name="connsiteX2" fmla="*/ 9148153 w 9148153"/>
              <a:gd name="connsiteY2" fmla="*/ 94084 h 1915649"/>
              <a:gd name="connsiteX3" fmla="*/ 9148153 w 9148153"/>
              <a:gd name="connsiteY3" fmla="*/ 1672233 h 1915649"/>
              <a:gd name="connsiteX4" fmla="*/ 8904737 w 9148153"/>
              <a:gd name="connsiteY4" fmla="*/ 1915649 h 1915649"/>
              <a:gd name="connsiteX5" fmla="*/ 247993 w 9148153"/>
              <a:gd name="connsiteY5" fmla="*/ 1915649 h 1915649"/>
              <a:gd name="connsiteX6" fmla="*/ 4577 w 9148153"/>
              <a:gd name="connsiteY6" fmla="*/ 1672233 h 1915649"/>
              <a:gd name="connsiteX7" fmla="*/ 5 w 9148153"/>
              <a:gd name="connsiteY7" fmla="*/ 98656 h 1915649"/>
              <a:gd name="connsiteX0" fmla="*/ 17 w 9148165"/>
              <a:gd name="connsiteY0" fmla="*/ 98656 h 1915649"/>
              <a:gd name="connsiteX1" fmla="*/ 393209 w 9148165"/>
              <a:gd name="connsiteY1" fmla="*/ 201025 h 1915649"/>
              <a:gd name="connsiteX2" fmla="*/ 9148165 w 9148165"/>
              <a:gd name="connsiteY2" fmla="*/ 94084 h 1915649"/>
              <a:gd name="connsiteX3" fmla="*/ 9148165 w 9148165"/>
              <a:gd name="connsiteY3" fmla="*/ 1672233 h 1915649"/>
              <a:gd name="connsiteX4" fmla="*/ 8904749 w 9148165"/>
              <a:gd name="connsiteY4" fmla="*/ 1915649 h 1915649"/>
              <a:gd name="connsiteX5" fmla="*/ 248005 w 9148165"/>
              <a:gd name="connsiteY5" fmla="*/ 1915649 h 1915649"/>
              <a:gd name="connsiteX6" fmla="*/ 4589 w 9148165"/>
              <a:gd name="connsiteY6" fmla="*/ 1672233 h 1915649"/>
              <a:gd name="connsiteX7" fmla="*/ 17 w 9148165"/>
              <a:gd name="connsiteY7" fmla="*/ 98656 h 1915649"/>
              <a:gd name="connsiteX0" fmla="*/ 62103 w 9143576"/>
              <a:gd name="connsiteY0" fmla="*/ 422506 h 1915649"/>
              <a:gd name="connsiteX1" fmla="*/ 388620 w 9143576"/>
              <a:gd name="connsiteY1" fmla="*/ 201025 h 1915649"/>
              <a:gd name="connsiteX2" fmla="*/ 9143576 w 9143576"/>
              <a:gd name="connsiteY2" fmla="*/ 94084 h 1915649"/>
              <a:gd name="connsiteX3" fmla="*/ 9143576 w 9143576"/>
              <a:gd name="connsiteY3" fmla="*/ 1672233 h 1915649"/>
              <a:gd name="connsiteX4" fmla="*/ 8900160 w 9143576"/>
              <a:gd name="connsiteY4" fmla="*/ 1915649 h 1915649"/>
              <a:gd name="connsiteX5" fmla="*/ 243416 w 9143576"/>
              <a:gd name="connsiteY5" fmla="*/ 1915649 h 1915649"/>
              <a:gd name="connsiteX6" fmla="*/ 0 w 9143576"/>
              <a:gd name="connsiteY6" fmla="*/ 1672233 h 1915649"/>
              <a:gd name="connsiteX7" fmla="*/ 62103 w 9143576"/>
              <a:gd name="connsiteY7" fmla="*/ 422506 h 1915649"/>
              <a:gd name="connsiteX0" fmla="*/ 17 w 9144990"/>
              <a:gd name="connsiteY0" fmla="*/ 1113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1113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7 w 9144980"/>
              <a:gd name="connsiteY0" fmla="*/ 47856 h 1915649"/>
              <a:gd name="connsiteX1" fmla="*/ 390024 w 9144980"/>
              <a:gd name="connsiteY1" fmla="*/ 201025 h 1915649"/>
              <a:gd name="connsiteX2" fmla="*/ 9144980 w 9144980"/>
              <a:gd name="connsiteY2" fmla="*/ 94084 h 1915649"/>
              <a:gd name="connsiteX3" fmla="*/ 9144980 w 9144980"/>
              <a:gd name="connsiteY3" fmla="*/ 1672233 h 1915649"/>
              <a:gd name="connsiteX4" fmla="*/ 8901564 w 9144980"/>
              <a:gd name="connsiteY4" fmla="*/ 1915649 h 1915649"/>
              <a:gd name="connsiteX5" fmla="*/ 244820 w 9144980"/>
              <a:gd name="connsiteY5" fmla="*/ 1915649 h 1915649"/>
              <a:gd name="connsiteX6" fmla="*/ 1404 w 9144980"/>
              <a:gd name="connsiteY6" fmla="*/ 1672233 h 1915649"/>
              <a:gd name="connsiteX7" fmla="*/ 7 w 9144980"/>
              <a:gd name="connsiteY7" fmla="*/ 47856 h 1915649"/>
              <a:gd name="connsiteX0" fmla="*/ 23 w 9144996"/>
              <a:gd name="connsiteY0" fmla="*/ 46787 h 1914580"/>
              <a:gd name="connsiteX1" fmla="*/ 180490 w 9144996"/>
              <a:gd name="connsiteY1" fmla="*/ 206306 h 1914580"/>
              <a:gd name="connsiteX2" fmla="*/ 9144996 w 9144996"/>
              <a:gd name="connsiteY2" fmla="*/ 93015 h 1914580"/>
              <a:gd name="connsiteX3" fmla="*/ 9144996 w 9144996"/>
              <a:gd name="connsiteY3" fmla="*/ 1671164 h 1914580"/>
              <a:gd name="connsiteX4" fmla="*/ 8901580 w 9144996"/>
              <a:gd name="connsiteY4" fmla="*/ 1914580 h 1914580"/>
              <a:gd name="connsiteX5" fmla="*/ 244836 w 9144996"/>
              <a:gd name="connsiteY5" fmla="*/ 1914580 h 1914580"/>
              <a:gd name="connsiteX6" fmla="*/ 1420 w 9144996"/>
              <a:gd name="connsiteY6" fmla="*/ 1671164 h 1914580"/>
              <a:gd name="connsiteX7" fmla="*/ 23 w 9144996"/>
              <a:gd name="connsiteY7" fmla="*/ 46787 h 1914580"/>
              <a:gd name="connsiteX0" fmla="*/ 23 w 9144996"/>
              <a:gd name="connsiteY0" fmla="*/ 0 h 1867793"/>
              <a:gd name="connsiteX1" fmla="*/ 180490 w 9144996"/>
              <a:gd name="connsiteY1" fmla="*/ 159519 h 1867793"/>
              <a:gd name="connsiteX2" fmla="*/ 9024346 w 9144996"/>
              <a:gd name="connsiteY2" fmla="*/ 589153 h 1867793"/>
              <a:gd name="connsiteX3" fmla="*/ 9144996 w 9144996"/>
              <a:gd name="connsiteY3" fmla="*/ 1624377 h 1867793"/>
              <a:gd name="connsiteX4" fmla="*/ 8901580 w 9144996"/>
              <a:gd name="connsiteY4" fmla="*/ 1867793 h 1867793"/>
              <a:gd name="connsiteX5" fmla="*/ 244836 w 9144996"/>
              <a:gd name="connsiteY5" fmla="*/ 1867793 h 1867793"/>
              <a:gd name="connsiteX6" fmla="*/ 1420 w 9144996"/>
              <a:gd name="connsiteY6" fmla="*/ 1624377 h 1867793"/>
              <a:gd name="connsiteX7" fmla="*/ 23 w 9144996"/>
              <a:gd name="connsiteY7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148171 w 9148171"/>
              <a:gd name="connsiteY2" fmla="*/ 179578 h 1867793"/>
              <a:gd name="connsiteX3" fmla="*/ 9144996 w 9148171"/>
              <a:gd name="connsiteY3" fmla="*/ 1624377 h 1867793"/>
              <a:gd name="connsiteX4" fmla="*/ 8901580 w 9148171"/>
              <a:gd name="connsiteY4" fmla="*/ 1867793 h 1867793"/>
              <a:gd name="connsiteX5" fmla="*/ 244836 w 9148171"/>
              <a:gd name="connsiteY5" fmla="*/ 1867793 h 1867793"/>
              <a:gd name="connsiteX6" fmla="*/ 1420 w 9148171"/>
              <a:gd name="connsiteY6" fmla="*/ 1624377 h 1867793"/>
              <a:gd name="connsiteX7" fmla="*/ 23 w 9148171"/>
              <a:gd name="connsiteY7" fmla="*/ 0 h 1867793"/>
              <a:gd name="connsiteX0" fmla="*/ 23 w 9670045"/>
              <a:gd name="connsiteY0" fmla="*/ 0 h 1867793"/>
              <a:gd name="connsiteX1" fmla="*/ 180490 w 9670045"/>
              <a:gd name="connsiteY1" fmla="*/ 159519 h 1867793"/>
              <a:gd name="connsiteX2" fmla="*/ 8961269 w 9670045"/>
              <a:gd name="connsiteY2" fmla="*/ 152787 h 1867793"/>
              <a:gd name="connsiteX3" fmla="*/ 9148171 w 9670045"/>
              <a:gd name="connsiteY3" fmla="*/ 179578 h 1867793"/>
              <a:gd name="connsiteX4" fmla="*/ 9144996 w 9670045"/>
              <a:gd name="connsiteY4" fmla="*/ 1624377 h 1867793"/>
              <a:gd name="connsiteX5" fmla="*/ 8901580 w 9670045"/>
              <a:gd name="connsiteY5" fmla="*/ 1867793 h 1867793"/>
              <a:gd name="connsiteX6" fmla="*/ 244836 w 9670045"/>
              <a:gd name="connsiteY6" fmla="*/ 1867793 h 1867793"/>
              <a:gd name="connsiteX7" fmla="*/ 1420 w 9670045"/>
              <a:gd name="connsiteY7" fmla="*/ 1624377 h 1867793"/>
              <a:gd name="connsiteX8" fmla="*/ 23 w 9670045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179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316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187" h="1867793">
                <a:moveTo>
                  <a:pt x="23" y="0"/>
                </a:moveTo>
                <a:cubicBezTo>
                  <a:pt x="-1501" y="169327"/>
                  <a:pt x="69817" y="150756"/>
                  <a:pt x="180490" y="153169"/>
                </a:cubicBezTo>
                <a:cubicBezTo>
                  <a:pt x="178606" y="156409"/>
                  <a:pt x="7352356" y="155794"/>
                  <a:pt x="8846969" y="159137"/>
                </a:cubicBezTo>
                <a:cubicBezTo>
                  <a:pt x="9087070" y="156426"/>
                  <a:pt x="9149370" y="182289"/>
                  <a:pt x="9148171" y="52578"/>
                </a:cubicBezTo>
                <a:cubicBezTo>
                  <a:pt x="9147113" y="534178"/>
                  <a:pt x="9146054" y="1142777"/>
                  <a:pt x="9144996" y="1624377"/>
                </a:cubicBezTo>
                <a:cubicBezTo>
                  <a:pt x="9144996" y="1758812"/>
                  <a:pt x="9036015" y="1867793"/>
                  <a:pt x="8901580" y="1867793"/>
                </a:cubicBezTo>
                <a:lnTo>
                  <a:pt x="244836" y="1867793"/>
                </a:lnTo>
                <a:cubicBezTo>
                  <a:pt x="110401" y="1867793"/>
                  <a:pt x="1420" y="1758812"/>
                  <a:pt x="1420" y="1624377"/>
                </a:cubicBezTo>
                <a:cubicBezTo>
                  <a:pt x="954" y="1104085"/>
                  <a:pt x="489" y="520292"/>
                  <a:pt x="2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900"/>
            </a:lvl1pPr>
          </a:lstStyle>
          <a:p>
            <a:endParaRPr lang="x-none" dirty="0"/>
          </a:p>
          <a:p>
            <a:endParaRPr lang="x-none" dirty="0"/>
          </a:p>
          <a:p>
            <a:r>
              <a:rPr lang="x-none" dirty="0"/>
              <a:t>Haga click en el ícono para incluir una imagen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40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grpSp>
        <p:nvGrpSpPr>
          <p:cNvPr id="9" name="8 Grupo"/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0700" y="2486200"/>
            <a:ext cx="8807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rgbClr val="0451E4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0700" y="2823901"/>
            <a:ext cx="8807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="" xmlns:a16="http://schemas.microsoft.com/office/drawing/2014/main" id="{578CD80C-6D27-4AF3-9D53-270FA436D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GRIS REDONDE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FA758472-50DB-4D63-B045-3DD6C8C79A32}"/>
              </a:ext>
            </a:extLst>
          </p:cNvPr>
          <p:cNvSpPr/>
          <p:nvPr userDrawn="1"/>
        </p:nvSpPr>
        <p:spPr>
          <a:xfrm>
            <a:off x="-4572" y="0"/>
            <a:ext cx="91485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="" xmlns:a16="http://schemas.microsoft.com/office/drawing/2014/main" id="{8EE0BF9B-876D-444B-804C-11C2AE01B8CF}"/>
              </a:ext>
            </a:extLst>
          </p:cNvPr>
          <p:cNvSpPr/>
          <p:nvPr userDrawn="1"/>
        </p:nvSpPr>
        <p:spPr>
          <a:xfrm rot="10800000">
            <a:off x="0" y="-2"/>
            <a:ext cx="9153030" cy="566868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0700" y="735148"/>
            <a:ext cx="8807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rgbClr val="0451E4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0700" y="1072849"/>
            <a:ext cx="8807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="" xmlns:a16="http://schemas.microsoft.com/office/drawing/2014/main" id="{6F924C03-A102-A946-BBC1-9E1C44366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grpSp>
        <p:nvGrpSpPr>
          <p:cNvPr id="9" name="8 Grupo"/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48"/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691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GRIS RE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147B12C0-773D-4C41-A2B6-35BB9004876B}"/>
              </a:ext>
            </a:extLst>
          </p:cNvPr>
          <p:cNvSpPr/>
          <p:nvPr userDrawn="1"/>
        </p:nvSpPr>
        <p:spPr>
          <a:xfrm>
            <a:off x="-4572" y="0"/>
            <a:ext cx="91485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="" xmlns:a16="http://schemas.microsoft.com/office/drawing/2014/main" id="{8EE0BF9B-876D-444B-804C-11C2AE01B8CF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Slide Number Placeholder 2">
            <a:extLst>
              <a:ext uri="{FF2B5EF4-FFF2-40B4-BE49-F238E27FC236}">
                <a16:creationId xmlns="" xmlns:a16="http://schemas.microsoft.com/office/drawing/2014/main" id="{6F924C03-A102-A946-BBC1-9E1C44366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0700" y="735148"/>
            <a:ext cx="8807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rgbClr val="0451E4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0700" y="1072849"/>
            <a:ext cx="8807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70700" y="2931790"/>
            <a:ext cx="8807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0700" y="3269491"/>
            <a:ext cx="8807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grpSp>
        <p:nvGrpSpPr>
          <p:cNvPr id="36" name="8 Grupo">
            <a:extLst>
              <a:ext uri="{FF2B5EF4-FFF2-40B4-BE49-F238E27FC236}">
                <a16:creationId xmlns="" xmlns:a16="http://schemas.microsoft.com/office/drawing/2014/main" id="{B59BB3CB-FDF3-4A6C-9B2D-7A3CE41951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37" name="Freeform 43">
              <a:extLst>
                <a:ext uri="{FF2B5EF4-FFF2-40B4-BE49-F238E27FC236}">
                  <a16:creationId xmlns="" xmlns:a16="http://schemas.microsoft.com/office/drawing/2014/main" id="{A11E9B59-4F92-44BE-BD5B-4773920C0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8" name="Freeform 44">
              <a:extLst>
                <a:ext uri="{FF2B5EF4-FFF2-40B4-BE49-F238E27FC236}">
                  <a16:creationId xmlns="" xmlns:a16="http://schemas.microsoft.com/office/drawing/2014/main" id="{6E0BAC48-118B-4FC9-A03A-47430D5D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45">
              <a:extLst>
                <a:ext uri="{FF2B5EF4-FFF2-40B4-BE49-F238E27FC236}">
                  <a16:creationId xmlns="" xmlns:a16="http://schemas.microsoft.com/office/drawing/2014/main" id="{F7310DA0-EF2A-4C2B-B847-2BF3F1C9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="" xmlns:a16="http://schemas.microsoft.com/office/drawing/2014/main" id="{BFFD9F9A-3356-4836-87A6-E75C50DCE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47">
              <a:extLst>
                <a:ext uri="{FF2B5EF4-FFF2-40B4-BE49-F238E27FC236}">
                  <a16:creationId xmlns="" xmlns:a16="http://schemas.microsoft.com/office/drawing/2014/main" id="{E0F9A67C-B253-4954-B163-19A5EF380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48">
              <a:extLst>
                <a:ext uri="{FF2B5EF4-FFF2-40B4-BE49-F238E27FC236}">
                  <a16:creationId xmlns="" xmlns:a16="http://schemas.microsoft.com/office/drawing/2014/main" id="{9F67B512-B181-46FF-861A-1A35C1078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49">
              <a:extLst>
                <a:ext uri="{FF2B5EF4-FFF2-40B4-BE49-F238E27FC236}">
                  <a16:creationId xmlns="" xmlns:a16="http://schemas.microsoft.com/office/drawing/2014/main" id="{21A6CDE1-8279-4753-91E5-4AEEBB26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50">
              <a:extLst>
                <a:ext uri="{FF2B5EF4-FFF2-40B4-BE49-F238E27FC236}">
                  <a16:creationId xmlns="" xmlns:a16="http://schemas.microsoft.com/office/drawing/2014/main" id="{29A03D26-E6A3-4C50-9768-FFD43E88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9864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BLANCA REDONDE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69C285-1BB7-0645-8F77-A7A61AA0CADD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5E06CED5-008B-EC4A-8DFA-7A1DEF50E07A}"/>
              </a:ext>
            </a:extLst>
          </p:cNvPr>
          <p:cNvSpPr/>
          <p:nvPr userDrawn="1"/>
        </p:nvSpPr>
        <p:spPr>
          <a:xfrm rot="10800000">
            <a:off x="0" y="-1"/>
            <a:ext cx="9153030" cy="566867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Slide Number Placeholder 2">
            <a:extLst>
              <a:ext uri="{FF2B5EF4-FFF2-40B4-BE49-F238E27FC236}">
                <a16:creationId xmlns="" xmlns:a16="http://schemas.microsoft.com/office/drawing/2014/main" id="{E06616E9-807D-4C46-80D6-BF20FEDF3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273" y="4962302"/>
            <a:ext cx="321652" cy="112729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Graphic 25">
            <a:extLst>
              <a:ext uri="{FF2B5EF4-FFF2-40B4-BE49-F238E27FC236}">
                <a16:creationId xmlns="" xmlns:a16="http://schemas.microsoft.com/office/drawing/2014/main" id="{87ED25A4-1D16-2C4F-9A1F-9212E6708593}"/>
              </a:ext>
            </a:extLst>
          </p:cNvPr>
          <p:cNvSpPr>
            <a:spLocks noChangeAspect="1"/>
          </p:cNvSpPr>
          <p:nvPr userDrawn="1"/>
        </p:nvSpPr>
        <p:spPr>
          <a:xfrm>
            <a:off x="185385" y="208186"/>
            <a:ext cx="148493" cy="126000"/>
          </a:xfrm>
          <a:custGeom>
            <a:avLst/>
            <a:gdLst>
              <a:gd name="connsiteX0" fmla="*/ 131731 w 228885"/>
              <a:gd name="connsiteY0" fmla="*/ 194215 h 194214"/>
              <a:gd name="connsiteX1" fmla="*/ 99251 w 228885"/>
              <a:gd name="connsiteY1" fmla="*/ 194215 h 194214"/>
              <a:gd name="connsiteX2" fmla="*/ 184880 w 228885"/>
              <a:gd name="connsiteY2" fmla="*/ 109156 h 194214"/>
              <a:gd name="connsiteX3" fmla="*/ 0 w 228885"/>
              <a:gd name="connsiteY3" fmla="*/ 109156 h 194214"/>
              <a:gd name="connsiteX4" fmla="*/ 0 w 228885"/>
              <a:gd name="connsiteY4" fmla="*/ 85058 h 194214"/>
              <a:gd name="connsiteX5" fmla="*/ 184785 w 228885"/>
              <a:gd name="connsiteY5" fmla="*/ 85058 h 194214"/>
              <a:gd name="connsiteX6" fmla="*/ 99155 w 228885"/>
              <a:gd name="connsiteY6" fmla="*/ 0 h 194214"/>
              <a:gd name="connsiteX7" fmla="*/ 131636 w 228885"/>
              <a:gd name="connsiteY7" fmla="*/ 0 h 194214"/>
              <a:gd name="connsiteX8" fmla="*/ 228886 w 228885"/>
              <a:gd name="connsiteY8" fmla="*/ 97250 h 194214"/>
              <a:gd name="connsiteX9" fmla="*/ 131731 w 228885"/>
              <a:gd name="connsiteY9" fmla="*/ 194215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85" h="194214">
                <a:moveTo>
                  <a:pt x="131731" y="194215"/>
                </a:moveTo>
                <a:lnTo>
                  <a:pt x="99251" y="194215"/>
                </a:lnTo>
                <a:lnTo>
                  <a:pt x="184880" y="109156"/>
                </a:lnTo>
                <a:lnTo>
                  <a:pt x="0" y="109156"/>
                </a:lnTo>
                <a:lnTo>
                  <a:pt x="0" y="85058"/>
                </a:lnTo>
                <a:lnTo>
                  <a:pt x="184785" y="85058"/>
                </a:lnTo>
                <a:lnTo>
                  <a:pt x="99155" y="0"/>
                </a:lnTo>
                <a:lnTo>
                  <a:pt x="131636" y="0"/>
                </a:lnTo>
                <a:lnTo>
                  <a:pt x="228886" y="97250"/>
                </a:lnTo>
                <a:lnTo>
                  <a:pt x="131731" y="194215"/>
                </a:lnTo>
                <a:close/>
              </a:path>
            </a:pathLst>
          </a:custGeom>
          <a:solidFill>
            <a:srgbClr val="0451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BD93EE0-5B87-E844-8F84-F7937C59059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1200" y="149573"/>
            <a:ext cx="7913687" cy="2619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  <a:lvl2pPr marL="182562" indent="0">
              <a:buNone/>
              <a:defRPr sz="1100" b="1">
                <a:solidFill>
                  <a:schemeClr val="tx1"/>
                </a:solidFill>
              </a:defRPr>
            </a:lvl2pPr>
            <a:lvl3pPr marL="381000" indent="0">
              <a:buNone/>
              <a:defRPr sz="1100" b="1">
                <a:solidFill>
                  <a:schemeClr val="tx1"/>
                </a:solidFill>
              </a:defRPr>
            </a:lvl3pPr>
            <a:lvl4pPr marL="541338" indent="0">
              <a:buNone/>
              <a:defRPr sz="1100" b="1">
                <a:solidFill>
                  <a:schemeClr val="tx1"/>
                </a:solidFill>
              </a:defRPr>
            </a:lvl4pPr>
            <a:lvl5pPr marL="715962" indent="0">
              <a:buNone/>
              <a:defRPr sz="11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TÍTULO SIMULADO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414D5135-9A13-5D47-81A7-7D546AB8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0700" y="735148"/>
            <a:ext cx="8807356" cy="2885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>
                <a:solidFill>
                  <a:srgbClr val="0451E4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TÍTULO SIMULADO 01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08E3C32D-4FBE-914F-ABE8-34600C3F04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0700" y="1072849"/>
            <a:ext cx="8807356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>
                <a:solidFill>
                  <a:schemeClr val="tx1"/>
                </a:solidFill>
              </a:defRPr>
            </a:lvl1pPr>
            <a:lvl2pPr marL="1825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2pPr>
            <a:lvl3pPr marL="38100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3pPr>
            <a:lvl4pPr marL="541338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4pPr>
            <a:lvl5pPr marL="715962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.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r>
              <a:rPr lang="es-ES" sz="1200" dirty="0"/>
              <a:t>. </a:t>
            </a:r>
            <a:r>
              <a:rPr lang="es-ES" sz="1200" dirty="0" err="1"/>
              <a:t>Etiam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in </a:t>
            </a:r>
            <a:r>
              <a:rPr lang="es-ES" sz="1200" dirty="0" err="1"/>
              <a:t>iaculis</a:t>
            </a:r>
            <a:r>
              <a:rPr lang="es-ES" sz="1200" dirty="0"/>
              <a:t> </a:t>
            </a:r>
            <a:r>
              <a:rPr lang="es-ES" sz="1200" dirty="0" err="1"/>
              <a:t>gravida</a:t>
            </a:r>
            <a:r>
              <a:rPr lang="es-ES" sz="1200" dirty="0"/>
              <a:t>, </a:t>
            </a:r>
            <a:r>
              <a:rPr lang="es-ES" sz="1200" dirty="0" err="1"/>
              <a:t>purus</a:t>
            </a:r>
            <a:r>
              <a:rPr lang="es-ES" sz="1200" dirty="0"/>
              <a:t> </a:t>
            </a:r>
            <a:r>
              <a:rPr lang="es-ES" sz="1200" dirty="0" err="1"/>
              <a:t>massa</a:t>
            </a:r>
            <a:r>
              <a:rPr lang="es-ES" sz="1200" dirty="0"/>
              <a:t> </a:t>
            </a:r>
            <a:r>
              <a:rPr lang="es-ES" sz="1200" dirty="0" err="1"/>
              <a:t>accumsan</a:t>
            </a:r>
            <a:r>
              <a:rPr lang="es-ES" sz="1200" dirty="0"/>
              <a:t> mi, et </a:t>
            </a:r>
            <a:br>
              <a:rPr lang="es-ES" sz="1200" dirty="0"/>
            </a:br>
            <a:r>
              <a:rPr lang="es-ES" sz="1200" dirty="0" err="1"/>
              <a:t>feugiat</a:t>
            </a:r>
            <a:r>
              <a:rPr lang="es-ES" sz="1200" dirty="0"/>
              <a:t>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diam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est</a:t>
            </a:r>
            <a:r>
              <a:rPr lang="es-ES" sz="1200" dirty="0"/>
              <a:t>. </a:t>
            </a:r>
            <a:r>
              <a:rPr lang="es-ES" sz="1200" dirty="0" err="1"/>
              <a:t>Duis</a:t>
            </a:r>
            <a:r>
              <a:rPr lang="es-ES" sz="1200" dirty="0"/>
              <a:t> </a:t>
            </a:r>
            <a:r>
              <a:rPr lang="es-ES" sz="1200" dirty="0" err="1"/>
              <a:t>pulvinar</a:t>
            </a:r>
            <a:r>
              <a:rPr lang="es-ES" sz="1200" dirty="0"/>
              <a:t>, </a:t>
            </a:r>
            <a:r>
              <a:rPr lang="es-ES" sz="1200" dirty="0" err="1"/>
              <a:t>orci</a:t>
            </a:r>
            <a:r>
              <a:rPr lang="es-ES" sz="1200" dirty="0"/>
              <a:t> a </a:t>
            </a:r>
            <a:r>
              <a:rPr lang="es-ES" sz="1200" dirty="0" err="1"/>
              <a:t>ullamcorper</a:t>
            </a:r>
            <a:r>
              <a:rPr lang="es-ES" sz="1200" dirty="0"/>
              <a:t> </a:t>
            </a:r>
            <a:r>
              <a:rPr lang="es-ES" sz="1200" dirty="0" err="1"/>
              <a:t>rhoncus</a:t>
            </a:r>
            <a:r>
              <a:rPr lang="es-ES" sz="1200" dirty="0"/>
              <a:t>, </a:t>
            </a:r>
            <a:r>
              <a:rPr lang="es-ES" sz="1200" dirty="0" err="1"/>
              <a:t>tellus</a:t>
            </a:r>
            <a:r>
              <a:rPr lang="es-ES" sz="1200" dirty="0"/>
              <a:t> </a:t>
            </a:r>
            <a:r>
              <a:rPr lang="es-ES" sz="1200" dirty="0" err="1"/>
              <a:t>augue</a:t>
            </a:r>
            <a:r>
              <a:rPr lang="es-ES" sz="1200" dirty="0"/>
              <a:t> </a:t>
            </a:r>
            <a:r>
              <a:rPr lang="es-ES" sz="1200" dirty="0" err="1"/>
              <a:t>elementum</a:t>
            </a:r>
            <a:r>
              <a:rPr lang="es-ES" sz="1200" dirty="0"/>
              <a:t> </a:t>
            </a:r>
            <a:r>
              <a:rPr lang="es-ES" sz="1200" dirty="0" err="1"/>
              <a:t>arcu</a:t>
            </a:r>
            <a:r>
              <a:rPr lang="es-ES" sz="1200" dirty="0"/>
              <a:t>, id </a:t>
            </a:r>
            <a:r>
              <a:rPr lang="es-ES" sz="1200" dirty="0" err="1"/>
              <a:t>posuere</a:t>
            </a:r>
            <a:r>
              <a:rPr lang="es-ES" sz="1200" dirty="0"/>
              <a:t> </a:t>
            </a:r>
            <a:r>
              <a:rPr lang="es-ES" sz="1200" dirty="0" err="1"/>
              <a:t>erat</a:t>
            </a:r>
            <a:r>
              <a:rPr lang="es-ES" sz="1200" dirty="0"/>
              <a:t> </a:t>
            </a:r>
            <a:r>
              <a:rPr lang="es-ES" sz="1200" dirty="0" err="1"/>
              <a:t>neque</a:t>
            </a:r>
            <a:r>
              <a:rPr lang="es-ES" sz="1200" dirty="0"/>
              <a:t> </a:t>
            </a:r>
            <a:r>
              <a:rPr lang="es-ES" sz="1200" dirty="0" err="1"/>
              <a:t>eget</a:t>
            </a:r>
            <a:r>
              <a:rPr lang="es-ES" sz="1200" dirty="0"/>
              <a:t> </a:t>
            </a:r>
            <a:r>
              <a:rPr lang="es-ES" sz="1200" dirty="0" err="1"/>
              <a:t>lorem</a:t>
            </a:r>
            <a:r>
              <a:rPr lang="es-ES" sz="1200" dirty="0"/>
              <a:t>. </a:t>
            </a:r>
            <a:r>
              <a:rPr lang="es-ES" sz="1200" dirty="0" err="1"/>
              <a:t>Maecenas</a:t>
            </a:r>
            <a:r>
              <a:rPr lang="es-ES" sz="1200" dirty="0"/>
              <a:t> </a:t>
            </a:r>
            <a:r>
              <a:rPr lang="es-ES" sz="1200" dirty="0" err="1"/>
              <a:t>finibus</a:t>
            </a:r>
            <a:r>
              <a:rPr lang="es-ES" sz="1200" dirty="0"/>
              <a:t> </a:t>
            </a:r>
            <a:r>
              <a:rPr lang="es-ES" sz="1200" dirty="0" err="1"/>
              <a:t>tristique</a:t>
            </a:r>
            <a:r>
              <a:rPr lang="es-ES" sz="1200" dirty="0"/>
              <a:t> </a:t>
            </a:r>
            <a:r>
              <a:rPr lang="es-ES" sz="1200" dirty="0" err="1"/>
              <a:t>felis</a:t>
            </a:r>
            <a:r>
              <a:rPr lang="es-ES" sz="1200" dirty="0"/>
              <a:t> </a:t>
            </a:r>
            <a:r>
              <a:rPr lang="es-ES" sz="1200" dirty="0" err="1"/>
              <a:t>ac</a:t>
            </a:r>
            <a:r>
              <a:rPr lang="es-ES" sz="1200" dirty="0"/>
              <a:t>.</a:t>
            </a:r>
          </a:p>
        </p:txBody>
      </p:sp>
      <p:grpSp>
        <p:nvGrpSpPr>
          <p:cNvPr id="23" name="8 Grupo">
            <a:extLst>
              <a:ext uri="{FF2B5EF4-FFF2-40B4-BE49-F238E27FC236}">
                <a16:creationId xmlns="" xmlns:a16="http://schemas.microsoft.com/office/drawing/2014/main" id="{456B3090-F277-4CB4-9701-D922A73641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617" y="144000"/>
            <a:ext cx="547744" cy="234000"/>
            <a:chOff x="2895600" y="4329113"/>
            <a:chExt cx="665163" cy="284162"/>
          </a:xfrm>
        </p:grpSpPr>
        <p:sp>
          <p:nvSpPr>
            <p:cNvPr id="24" name="Freeform 43">
              <a:extLst>
                <a:ext uri="{FF2B5EF4-FFF2-40B4-BE49-F238E27FC236}">
                  <a16:creationId xmlns="" xmlns:a16="http://schemas.microsoft.com/office/drawing/2014/main" id="{0F45BB5A-F4CE-43F9-AE8B-25547E10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44">
              <a:extLst>
                <a:ext uri="{FF2B5EF4-FFF2-40B4-BE49-F238E27FC236}">
                  <a16:creationId xmlns="" xmlns:a16="http://schemas.microsoft.com/office/drawing/2014/main" id="{907F7E92-ECF7-4ED2-A0AC-E1EFB427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="" xmlns:a16="http://schemas.microsoft.com/office/drawing/2014/main" id="{9353E9E2-3037-4FD3-BC45-0BDB8857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="" xmlns:a16="http://schemas.microsoft.com/office/drawing/2014/main" id="{E897BA53-1B4C-41A8-8EA5-89876D6B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="" xmlns:a16="http://schemas.microsoft.com/office/drawing/2014/main" id="{CA580985-3C6D-4ABE-97ED-1D706213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48">
              <a:extLst>
                <a:ext uri="{FF2B5EF4-FFF2-40B4-BE49-F238E27FC236}">
                  <a16:creationId xmlns="" xmlns:a16="http://schemas.microsoft.com/office/drawing/2014/main" id="{2B5312ED-C182-4FDA-951A-4C9F6FC51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49">
              <a:extLst>
                <a:ext uri="{FF2B5EF4-FFF2-40B4-BE49-F238E27FC236}">
                  <a16:creationId xmlns="" xmlns:a16="http://schemas.microsoft.com/office/drawing/2014/main" id="{7E9D19A3-77BC-4D03-939F-EF9D2522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50">
              <a:extLst>
                <a:ext uri="{FF2B5EF4-FFF2-40B4-BE49-F238E27FC236}">
                  <a16:creationId xmlns="" xmlns:a16="http://schemas.microsoft.com/office/drawing/2014/main" id="{DE4646B5-EB94-49EB-A999-BF5D62C4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9719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AB2B0FD-D228-4671-94DE-D4AE861EB687}"/>
              </a:ext>
            </a:extLst>
          </p:cNvPr>
          <p:cNvSpPr/>
          <p:nvPr/>
        </p:nvSpPr>
        <p:spPr>
          <a:xfrm>
            <a:off x="-4572" y="0"/>
            <a:ext cx="91485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MSIPCMContentMarking" descr="{&quot;HashCode&quot;:1659318343,&quot;Placement&quot;:&quot;Header&quot;,&quot;Top&quot;:0.0,&quot;Left&quot;:596.322144,&quot;SlideWidth&quot;:720,&quot;SlideHeight&quot;:405}">
            <a:extLst>
              <a:ext uri="{FF2B5EF4-FFF2-40B4-BE49-F238E27FC236}">
                <a16:creationId xmlns="" xmlns:a16="http://schemas.microsoft.com/office/drawing/2014/main" id="{CE794132-EF3B-40CA-B235-6C9D11B1B772}"/>
              </a:ext>
            </a:extLst>
          </p:cNvPr>
          <p:cNvSpPr txBox="1"/>
          <p:nvPr userDrawn="1"/>
        </p:nvSpPr>
        <p:spPr>
          <a:xfrm>
            <a:off x="7573291" y="0"/>
            <a:ext cx="157070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YPF-Público</a:t>
            </a:r>
            <a:endParaRPr lang="es-A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SIPCMContentMarking" descr="{&quot;HashCode&quot;:1683455912,&quot;Placement&quot;:&quot;Footer&quot;,&quot;Top&quot;:384.343,&quot;Left&quot;:596.322144,&quot;SlideWidth&quot;:720,&quot;SlideHeight&quot;:405}">
            <a:extLst>
              <a:ext uri="{FF2B5EF4-FFF2-40B4-BE49-F238E27FC236}">
                <a16:creationId xmlns="" xmlns:a16="http://schemas.microsoft.com/office/drawing/2014/main" id="{11AB1160-040F-4FA4-A6B7-7F9AA23755D3}"/>
              </a:ext>
            </a:extLst>
          </p:cNvPr>
          <p:cNvSpPr txBox="1"/>
          <p:nvPr userDrawn="1"/>
        </p:nvSpPr>
        <p:spPr>
          <a:xfrm>
            <a:off x="7573291" y="4881156"/>
            <a:ext cx="157070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YPF-Público</a:t>
            </a:r>
            <a:endParaRPr lang="es-A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17" r:id="rId2"/>
    <p:sldLayoutId id="2147483753" r:id="rId3"/>
    <p:sldLayoutId id="2147483796" r:id="rId4"/>
    <p:sldLayoutId id="2147483766" r:id="rId5"/>
    <p:sldLayoutId id="2147483798" r:id="rId6"/>
    <p:sldLayoutId id="2147483785" r:id="rId7"/>
    <p:sldLayoutId id="2147483795" r:id="rId8"/>
    <p:sldLayoutId id="2147483763" r:id="rId9"/>
    <p:sldLayoutId id="2147483802" r:id="rId10"/>
    <p:sldLayoutId id="2147483800" r:id="rId11"/>
    <p:sldLayoutId id="2147483786" r:id="rId12"/>
    <p:sldLayoutId id="2147483788" r:id="rId13"/>
    <p:sldLayoutId id="2147483789" r:id="rId14"/>
    <p:sldLayoutId id="2147483790" r:id="rId15"/>
    <p:sldLayoutId id="2147483792" r:id="rId16"/>
    <p:sldLayoutId id="2147483791" r:id="rId17"/>
    <p:sldLayoutId id="2147483799" r:id="rId18"/>
    <p:sldLayoutId id="2147483787" r:id="rId19"/>
    <p:sldLayoutId id="2147483767" r:id="rId20"/>
    <p:sldLayoutId id="2147483739" r:id="rId21"/>
    <p:sldLayoutId id="2147483714" r:id="rId22"/>
    <p:sldLayoutId id="2147483715" r:id="rId23"/>
    <p:sldLayoutId id="2147483737" r:id="rId24"/>
    <p:sldLayoutId id="2147483797" r:id="rId25"/>
    <p:sldLayoutId id="2147483778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1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6213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1338" indent="-160338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5963" indent="-174625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8525" indent="-182563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wmf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95DB3361-54A6-4649-8CDF-5D73BC5B6E5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AR" dirty="0"/>
              <a:t>PRESENTACIÓN DE EJEMPLO</a:t>
            </a:r>
            <a:endParaRPr lang="x-non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E6E4437E-E424-1B41-B055-915D3F20E6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451E4"/>
                </a:solidFill>
              </a:rPr>
              <a:t>ENERO 2022</a:t>
            </a:r>
            <a:endParaRPr lang="x-none" dirty="0">
              <a:solidFill>
                <a:srgbClr val="0451E4"/>
              </a:solidFill>
            </a:endParaRP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6" b="6510"/>
          <a:stretch/>
        </p:blipFill>
        <p:spPr>
          <a:xfrm>
            <a:off x="-4572" y="-21951"/>
            <a:ext cx="9148148" cy="2580683"/>
          </a:xfrm>
        </p:spPr>
      </p:pic>
    </p:spTree>
    <p:extLst>
      <p:ext uri="{BB962C8B-B14F-4D97-AF65-F5344CB8AC3E}">
        <p14:creationId xmlns:p14="http://schemas.microsoft.com/office/powerpoint/2010/main" val="127923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Marcador de posición de imagen"/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1" b="31851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60C1C1A-91EB-AD47-B0CF-84CDD7237BA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/>
              <a:t>TÍTULO DE DIAPOSITIVA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/>
              <a:t>TÍTULO SIMULADO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9BF3E36-BD31-4344-B9DC-C8A88D7A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ame Side Corner Rectangle 36">
            <a:extLst>
              <a:ext uri="{FF2B5EF4-FFF2-40B4-BE49-F238E27FC236}">
                <a16:creationId xmlns="" xmlns:a16="http://schemas.microsoft.com/office/drawing/2014/main" id="{E4143C92-F3FD-1340-A455-29EE8D5D0D8B}"/>
              </a:ext>
            </a:extLst>
          </p:cNvPr>
          <p:cNvSpPr/>
          <p:nvPr/>
        </p:nvSpPr>
        <p:spPr>
          <a:xfrm rot="10800000">
            <a:off x="7199765" y="2290130"/>
            <a:ext cx="1695833" cy="1075571"/>
          </a:xfrm>
          <a:prstGeom prst="round2SameRect">
            <a:avLst>
              <a:gd name="adj1" fmla="val 21890"/>
              <a:gd name="adj2" fmla="val 0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24" name="Round Same Side Corner Rectangle 35">
            <a:extLst>
              <a:ext uri="{FF2B5EF4-FFF2-40B4-BE49-F238E27FC236}">
                <a16:creationId xmlns="" xmlns:a16="http://schemas.microsoft.com/office/drawing/2014/main" id="{95607D31-128F-1C40-A54D-79CA10EC84BA}"/>
              </a:ext>
            </a:extLst>
          </p:cNvPr>
          <p:cNvSpPr/>
          <p:nvPr/>
        </p:nvSpPr>
        <p:spPr>
          <a:xfrm rot="10800000">
            <a:off x="7199765" y="1419621"/>
            <a:ext cx="1695833" cy="1075571"/>
          </a:xfrm>
          <a:prstGeom prst="round2SameRect">
            <a:avLst>
              <a:gd name="adj1" fmla="val 21890"/>
              <a:gd name="adj2" fmla="val 0"/>
            </a:avLst>
          </a:prstGeom>
          <a:solidFill>
            <a:srgbClr val="01E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25" name="Round Same Side Corner Rectangle 28">
            <a:extLst>
              <a:ext uri="{FF2B5EF4-FFF2-40B4-BE49-F238E27FC236}">
                <a16:creationId xmlns="" xmlns:a16="http://schemas.microsoft.com/office/drawing/2014/main" id="{431ABB8C-E635-6943-9BDD-149E8F0A159D}"/>
              </a:ext>
            </a:extLst>
          </p:cNvPr>
          <p:cNvSpPr/>
          <p:nvPr/>
        </p:nvSpPr>
        <p:spPr>
          <a:xfrm rot="10800000">
            <a:off x="7199766" y="756000"/>
            <a:ext cx="1695833" cy="865495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TÍTULO DE DIAPOSITIVA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6F0645FA-FB75-4530-B73D-39ED457A8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36">
            <a:extLst>
              <a:ext uri="{FF2B5EF4-FFF2-40B4-BE49-F238E27FC236}">
                <a16:creationId xmlns="" xmlns:a16="http://schemas.microsoft.com/office/drawing/2014/main" id="{E4143C92-F3FD-1340-A455-29EE8D5D0D8B}"/>
              </a:ext>
            </a:extLst>
          </p:cNvPr>
          <p:cNvSpPr/>
          <p:nvPr/>
        </p:nvSpPr>
        <p:spPr>
          <a:xfrm rot="10800000">
            <a:off x="7199765" y="2665719"/>
            <a:ext cx="1695833" cy="1075571"/>
          </a:xfrm>
          <a:prstGeom prst="round2SameRect">
            <a:avLst>
              <a:gd name="adj1" fmla="val 21890"/>
              <a:gd name="adj2" fmla="val 0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="" xmlns:a16="http://schemas.microsoft.com/office/drawing/2014/main" id="{95607D31-128F-1C40-A54D-79CA10EC84BA}"/>
              </a:ext>
            </a:extLst>
          </p:cNvPr>
          <p:cNvSpPr/>
          <p:nvPr/>
        </p:nvSpPr>
        <p:spPr>
          <a:xfrm rot="10800000">
            <a:off x="7199765" y="1795210"/>
            <a:ext cx="1695833" cy="1075571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20" name="Round Same Side Corner Rectangle 28">
            <a:extLst>
              <a:ext uri="{FF2B5EF4-FFF2-40B4-BE49-F238E27FC236}">
                <a16:creationId xmlns="" xmlns:a16="http://schemas.microsoft.com/office/drawing/2014/main" id="{431ABB8C-E635-6943-9BDD-149E8F0A159D}"/>
              </a:ext>
            </a:extLst>
          </p:cNvPr>
          <p:cNvSpPr/>
          <p:nvPr/>
        </p:nvSpPr>
        <p:spPr>
          <a:xfrm rot="10800000">
            <a:off x="7199766" y="1131589"/>
            <a:ext cx="1695833" cy="865495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76B08E7B-EF4A-1C40-8100-8C595818DB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/>
              <a:t>TÍTULO DATO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graphicFrame>
        <p:nvGraphicFramePr>
          <p:cNvPr id="22" name="21 Marcador de gráfico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850836645"/>
              </p:ext>
            </p:extLst>
          </p:nvPr>
        </p:nvGraphicFramePr>
        <p:xfrm>
          <a:off x="185738" y="1131888"/>
          <a:ext cx="6846887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TÍTULO DE DIAPOSITIVA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/>
              <a:t>TÍTULO GRÁFICO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91F12D98-9157-4161-84A8-BCDF4A791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4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ame Side Corner Rectangle 28">
            <a:extLst>
              <a:ext uri="{FF2B5EF4-FFF2-40B4-BE49-F238E27FC236}">
                <a16:creationId xmlns="" xmlns:a16="http://schemas.microsoft.com/office/drawing/2014/main" id="{431ABB8C-E635-6943-9BDD-149E8F0A159D}"/>
              </a:ext>
            </a:extLst>
          </p:cNvPr>
          <p:cNvSpPr/>
          <p:nvPr/>
        </p:nvSpPr>
        <p:spPr>
          <a:xfrm rot="10800000">
            <a:off x="185385" y="4011296"/>
            <a:ext cx="1695833" cy="865495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24" name="Round Same Side Corner Rectangle 26">
            <a:extLst>
              <a:ext uri="{FF2B5EF4-FFF2-40B4-BE49-F238E27FC236}">
                <a16:creationId xmlns="" xmlns:a16="http://schemas.microsoft.com/office/drawing/2014/main" id="{12B2D18B-7FB0-B143-AD84-6DA0E09AF0F0}"/>
              </a:ext>
            </a:extLst>
          </p:cNvPr>
          <p:cNvSpPr/>
          <p:nvPr/>
        </p:nvSpPr>
        <p:spPr>
          <a:xfrm rot="10800000">
            <a:off x="1942849" y="4011296"/>
            <a:ext cx="1695833" cy="865495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28" name="Round Same Side Corner Rectangle 59">
            <a:extLst>
              <a:ext uri="{FF2B5EF4-FFF2-40B4-BE49-F238E27FC236}">
                <a16:creationId xmlns="" xmlns:a16="http://schemas.microsoft.com/office/drawing/2014/main" id="{38AF1376-820E-8B44-98C1-B66807AFEABF}"/>
              </a:ext>
            </a:extLst>
          </p:cNvPr>
          <p:cNvSpPr/>
          <p:nvPr/>
        </p:nvSpPr>
        <p:spPr>
          <a:xfrm rot="10800000">
            <a:off x="4649880" y="4011296"/>
            <a:ext cx="1695833" cy="865495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29" name="Round Same Side Corner Rectangle 65">
            <a:extLst>
              <a:ext uri="{FF2B5EF4-FFF2-40B4-BE49-F238E27FC236}">
                <a16:creationId xmlns="" xmlns:a16="http://schemas.microsoft.com/office/drawing/2014/main" id="{17A89253-523B-854D-8B6C-DA62DD67A1F8}"/>
              </a:ext>
            </a:extLst>
          </p:cNvPr>
          <p:cNvSpPr/>
          <p:nvPr/>
        </p:nvSpPr>
        <p:spPr>
          <a:xfrm rot="10800000">
            <a:off x="6407344" y="4011296"/>
            <a:ext cx="1695833" cy="865495"/>
          </a:xfrm>
          <a:prstGeom prst="round2SameRect">
            <a:avLst>
              <a:gd name="adj1" fmla="val 21890"/>
              <a:gd name="adj2" fmla="val 0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="" xmlns:a16="http://schemas.microsoft.com/office/drawing/2014/main" id="{5D06094A-A714-994B-85DD-68C8B523BA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/>
              <a:t>TÍTULO DATO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17" name="16 Marcador de gráfico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8" name="7 Marcador de texto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25" name="24 Marcador de gráfico"/>
          <p:cNvSpPr>
            <a:spLocks noGrp="1"/>
          </p:cNvSpPr>
          <p:nvPr>
            <p:ph type="chart" sz="quarter" idx="39"/>
          </p:nvPr>
        </p:nvSpPr>
        <p:spPr/>
      </p:sp>
      <p:sp>
        <p:nvSpPr>
          <p:cNvPr id="31" name="30 Marcador de texto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32" name="31 Marcador de texto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33" name="32 Marcador de texto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34" name="33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TÍTULO DE DIAPOSITIVA</a:t>
            </a:r>
          </a:p>
        </p:txBody>
      </p:sp>
      <p:sp>
        <p:nvSpPr>
          <p:cNvPr id="26" name="25 Marcador de texto"/>
          <p:cNvSpPr>
            <a:spLocks noGrp="1"/>
          </p:cNvSpPr>
          <p:nvPr>
            <p:ph type="body" sz="quarter" idx="57"/>
          </p:nvPr>
        </p:nvSpPr>
        <p:spPr>
          <a:xfrm>
            <a:off x="185386" y="771525"/>
            <a:ext cx="1495922" cy="276999"/>
          </a:xfrm>
        </p:spPr>
        <p:txBody>
          <a:bodyPr/>
          <a:lstStyle/>
          <a:p>
            <a:r>
              <a:rPr lang="es-ES" dirty="0"/>
              <a:t>TÍTULO GRÁFICO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58"/>
          </p:nvPr>
        </p:nvSpPr>
        <p:spPr>
          <a:xfrm>
            <a:off x="4649879" y="771525"/>
            <a:ext cx="1495922" cy="276999"/>
          </a:xfrm>
        </p:spPr>
        <p:txBody>
          <a:bodyPr/>
          <a:lstStyle/>
          <a:p>
            <a:r>
              <a:rPr lang="es-ES" dirty="0"/>
              <a:t>TÍTULO GRÁFICO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E90286D9-5899-46F9-B8B8-2B5681ECE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Marcador de gráfico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48" name="47 Marcador de gráfico"/>
          <p:cNvSpPr>
            <a:spLocks noGrp="1"/>
          </p:cNvSpPr>
          <p:nvPr>
            <p:ph type="chart" sz="quarter" idx="39"/>
          </p:nvPr>
        </p:nvSpPr>
        <p:spPr/>
      </p:sp>
      <p:sp>
        <p:nvSpPr>
          <p:cNvPr id="49" name="48 Marcador de gráfico"/>
          <p:cNvSpPr>
            <a:spLocks noGrp="1"/>
          </p:cNvSpPr>
          <p:nvPr>
            <p:ph type="chart" sz="quarter" idx="41"/>
          </p:nvPr>
        </p:nvSpPr>
        <p:spPr/>
      </p:sp>
      <p:sp>
        <p:nvSpPr>
          <p:cNvPr id="50" name="49 Marcador de gráfico"/>
          <p:cNvSpPr>
            <a:spLocks noGrp="1"/>
          </p:cNvSpPr>
          <p:nvPr>
            <p:ph type="chart" sz="quarter" idx="43"/>
          </p:nvPr>
        </p:nvSpPr>
        <p:spPr/>
      </p:sp>
      <p:sp>
        <p:nvSpPr>
          <p:cNvPr id="14" name="13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TÍTULO DE DIAPOSITIVA</a:t>
            </a:r>
          </a:p>
        </p:txBody>
      </p:sp>
      <p:sp>
        <p:nvSpPr>
          <p:cNvPr id="36" name="35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/>
              <a:t>TÍTULO GRÁFICO</a:t>
            </a:r>
          </a:p>
        </p:txBody>
      </p:sp>
      <p:sp>
        <p:nvSpPr>
          <p:cNvPr id="51" name="50 Marcador de texto"/>
          <p:cNvSpPr>
            <a:spLocks noGrp="1"/>
          </p:cNvSpPr>
          <p:nvPr>
            <p:ph type="body" sz="quarter" idx="58"/>
          </p:nvPr>
        </p:nvSpPr>
        <p:spPr>
          <a:xfrm>
            <a:off x="4712400" y="741353"/>
            <a:ext cx="1274708" cy="246221"/>
          </a:xfrm>
        </p:spPr>
        <p:txBody>
          <a:bodyPr/>
          <a:lstStyle/>
          <a:p>
            <a:r>
              <a:rPr lang="es-ES" dirty="0"/>
              <a:t>TÍTULO GRÁFICO</a:t>
            </a:r>
          </a:p>
        </p:txBody>
      </p:sp>
      <p:sp>
        <p:nvSpPr>
          <p:cNvPr id="52" name="51 Marcador de texto"/>
          <p:cNvSpPr>
            <a:spLocks noGrp="1"/>
          </p:cNvSpPr>
          <p:nvPr>
            <p:ph type="body" sz="quarter" idx="59"/>
          </p:nvPr>
        </p:nvSpPr>
        <p:spPr>
          <a:xfrm>
            <a:off x="185386" y="3003798"/>
            <a:ext cx="1274708" cy="246221"/>
          </a:xfrm>
        </p:spPr>
        <p:txBody>
          <a:bodyPr/>
          <a:lstStyle/>
          <a:p>
            <a:r>
              <a:rPr lang="es-ES" dirty="0"/>
              <a:t>TÍTULO GRÁFICO</a:t>
            </a:r>
          </a:p>
        </p:txBody>
      </p:sp>
      <p:sp>
        <p:nvSpPr>
          <p:cNvPr id="53" name="52 Marcador de texto"/>
          <p:cNvSpPr>
            <a:spLocks noGrp="1"/>
          </p:cNvSpPr>
          <p:nvPr>
            <p:ph type="body" sz="quarter" idx="60"/>
          </p:nvPr>
        </p:nvSpPr>
        <p:spPr>
          <a:xfrm>
            <a:off x="4712400" y="3003798"/>
            <a:ext cx="1274708" cy="246221"/>
          </a:xfrm>
        </p:spPr>
        <p:txBody>
          <a:bodyPr/>
          <a:lstStyle/>
          <a:p>
            <a:r>
              <a:rPr lang="es-ES" dirty="0"/>
              <a:t>TÍTULO GRÁFICO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DFDA9030-3626-4B07-AF93-C4CB4FAD2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0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28">
            <a:extLst>
              <a:ext uri="{FF2B5EF4-FFF2-40B4-BE49-F238E27FC236}">
                <a16:creationId xmlns="" xmlns:a16="http://schemas.microsoft.com/office/drawing/2014/main" id="{431ABB8C-E635-6943-9BDD-149E8F0A159D}"/>
              </a:ext>
            </a:extLst>
          </p:cNvPr>
          <p:cNvSpPr/>
          <p:nvPr/>
        </p:nvSpPr>
        <p:spPr>
          <a:xfrm rot="10800000">
            <a:off x="5211078" y="569072"/>
            <a:ext cx="3747535" cy="4163768"/>
          </a:xfrm>
          <a:prstGeom prst="round2SameRect">
            <a:avLst>
              <a:gd name="adj1" fmla="val 6141"/>
              <a:gd name="adj2" fmla="val 0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XX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TÍTULO DATO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U. de medida</a:t>
            </a: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TÍTULO DE DIAPOSITIVA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/>
              <a:t>TÍTULO SIMULADO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LOREM IPSUM DOLOR SIT AMET. </a:t>
            </a:r>
            <a:r>
              <a:rPr lang="en-US" b="1" dirty="0"/>
              <a:t>CONSECTETUR ADIPISCING ELIT</a:t>
            </a:r>
            <a:r>
              <a:rPr lang="en-US" dirty="0"/>
              <a:t>. ETIAM ACCUMSAN, ORCI IN IACULIS GRAVIDA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EE5B19B-7B0C-4C49-87F6-343230297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0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DD/MM/AAAA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CONCEPTO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DD/MM/AAAA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CONCEPTO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DD/MM/AAAA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CONCEPTO</a:t>
            </a: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DD/MM/AAAA</a:t>
            </a:r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CONCEPTO</a:t>
            </a:r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DD/MM/AAAA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CONCEPTO</a:t>
            </a:r>
          </a:p>
        </p:txBody>
      </p:sp>
      <p:sp>
        <p:nvSpPr>
          <p:cNvPr id="24" name="23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6" name="25 Marcador de texto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43" name="42 Marcador de texto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LÍNEA DE TIEMPO</a:t>
            </a: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sz="quarter" idx="4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1" r="28591"/>
          <a:stretch>
            <a:fillRect/>
          </a:stretch>
        </p:blipFill>
        <p:spPr/>
      </p:pic>
      <p:pic>
        <p:nvPicPr>
          <p:cNvPr id="16" name="15 Marcador de posición de imagen"/>
          <p:cNvPicPr>
            <a:picLocks noGrp="1" noChangeAspect="1"/>
          </p:cNvPicPr>
          <p:nvPr>
            <p:ph type="pic" sz="quarter" idx="4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1" r="28591"/>
          <a:stretch>
            <a:fillRect/>
          </a:stretch>
        </p:blipFill>
        <p:spPr/>
      </p:pic>
      <p:pic>
        <p:nvPicPr>
          <p:cNvPr id="19" name="18 Marcador de posición de imagen"/>
          <p:cNvPicPr>
            <a:picLocks noGrp="1" noChangeAspect="1"/>
          </p:cNvPicPr>
          <p:nvPr>
            <p:ph type="pic" sz="quarter" idx="4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1" r="28591"/>
          <a:stretch>
            <a:fillRect/>
          </a:stretch>
        </p:blipFill>
        <p:spPr/>
      </p:pic>
      <p:pic>
        <p:nvPicPr>
          <p:cNvPr id="4" name="3 Marcador de posición de imagen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2" r="8970"/>
          <a:stretch/>
        </p:blipFill>
        <p:spPr/>
      </p:pic>
      <p:pic>
        <p:nvPicPr>
          <p:cNvPr id="8" name="7 Marcador de posición de imagen"/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r="4489"/>
          <a:stretch/>
        </p:blipFill>
        <p:spPr>
          <a:xfrm>
            <a:off x="5367916" y="566867"/>
            <a:ext cx="1368000" cy="1797057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8620E808-4456-4DF6-A5FC-148250B7E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7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36">
            <a:extLst>
              <a:ext uri="{FF2B5EF4-FFF2-40B4-BE49-F238E27FC236}">
                <a16:creationId xmlns="" xmlns:a16="http://schemas.microsoft.com/office/drawing/2014/main" id="{E4143C92-F3FD-1340-A455-29EE8D5D0D8B}"/>
              </a:ext>
            </a:extLst>
          </p:cNvPr>
          <p:cNvSpPr/>
          <p:nvPr/>
        </p:nvSpPr>
        <p:spPr>
          <a:xfrm rot="10800000">
            <a:off x="0" y="563897"/>
            <a:ext cx="9143999" cy="1784208"/>
          </a:xfrm>
          <a:prstGeom prst="round2SameRect">
            <a:avLst>
              <a:gd name="adj1" fmla="val 14630"/>
              <a:gd name="adj2" fmla="val 0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2F47BBB9-734E-4A00-973C-1EFB490D2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0FC93F-5EF3-0244-8F3A-50E099458BE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 smtClean="0"/>
              <a:t>TÍTULO DE DIAPOSITIVA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01EABF"/>
                </a:solidFill>
              </a:rPr>
              <a:t>TÍTULO SIMULADO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bg1"/>
                </a:solidFill>
              </a:rPr>
              <a:t>Lorem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ipsum</a:t>
            </a:r>
            <a:r>
              <a:rPr lang="es-ES" dirty="0">
                <a:solidFill>
                  <a:schemeClr val="bg1"/>
                </a:solidFill>
              </a:rPr>
              <a:t> dolor </a:t>
            </a:r>
            <a:r>
              <a:rPr lang="es-ES" dirty="0" err="1">
                <a:solidFill>
                  <a:schemeClr val="bg1"/>
                </a:solidFill>
              </a:rPr>
              <a:t>sit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amet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consectetur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adipiscing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elit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Etiam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accumsan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orci</a:t>
            </a:r>
            <a:r>
              <a:rPr lang="es-ES" dirty="0">
                <a:solidFill>
                  <a:schemeClr val="bg1"/>
                </a:solidFill>
              </a:rPr>
              <a:t> in </a:t>
            </a:r>
            <a:r>
              <a:rPr lang="es-ES" dirty="0" err="1">
                <a:solidFill>
                  <a:schemeClr val="bg1"/>
                </a:solidFill>
              </a:rPr>
              <a:t>iaculis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gravida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purus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massa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accumsan</a:t>
            </a:r>
            <a:r>
              <a:rPr lang="es-ES" dirty="0">
                <a:solidFill>
                  <a:schemeClr val="bg1"/>
                </a:solidFill>
              </a:rPr>
              <a:t> mi, et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 err="1">
                <a:solidFill>
                  <a:schemeClr val="bg1"/>
                </a:solidFill>
              </a:rPr>
              <a:t>feugiat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tellus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diam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eget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est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Duis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pulvinar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orci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ullamcorper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rhoncus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tellus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augue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elementum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arcu</a:t>
            </a:r>
            <a:r>
              <a:rPr lang="es-ES" dirty="0">
                <a:solidFill>
                  <a:schemeClr val="bg1"/>
                </a:solidFill>
              </a:rPr>
              <a:t>, id </a:t>
            </a:r>
            <a:r>
              <a:rPr lang="es-ES" dirty="0" err="1">
                <a:solidFill>
                  <a:schemeClr val="bg1"/>
                </a:solidFill>
              </a:rPr>
              <a:t>posuere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erat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neque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eget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lorem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Maecenas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finibus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tristique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felis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posición de imagen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11696"/>
          <a:stretch/>
        </p:blipFill>
        <p:spPr/>
      </p:pic>
      <p:pic>
        <p:nvPicPr>
          <p:cNvPr id="7" name="6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12033"/>
          <a:stretch>
            <a:fillRect/>
          </a:stretch>
        </p:blipFill>
        <p:spPr/>
      </p:pic>
      <p:pic>
        <p:nvPicPr>
          <p:cNvPr id="10" name="9 Marcador de posición de imagen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r="13680"/>
          <a:stretch>
            <a:fillRect/>
          </a:stretch>
        </p:blipFill>
        <p:spPr/>
      </p:pic>
      <p:pic>
        <p:nvPicPr>
          <p:cNvPr id="6" name="5 Marcador de posición de imagen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r="13355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AC4D4DA-8589-AE4B-A408-24AAD9AD429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5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TÍTULO DE </a:t>
            </a:r>
            <a:r>
              <a:rPr lang="es-ES" dirty="0" smtClean="0"/>
              <a:t>DIAPOSITIVA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06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Marcador de posición de imagen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621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3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62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5 Marcador de posición de imagen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421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8 Marcador de posición de imagen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42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AC4D4DA-8589-AE4B-A408-24AAD9AD429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 smtClean="0"/>
              <a:t>TÍTULO DE DIAPOSITIVA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50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32"/>
          </p:nvPr>
        </p:nvSpPr>
        <p:spPr>
          <a:xfrm>
            <a:off x="294951" y="3925263"/>
            <a:ext cx="7949457" cy="400110"/>
          </a:xfrm>
        </p:spPr>
        <p:txBody>
          <a:bodyPr/>
          <a:lstStyle/>
          <a:p>
            <a:r>
              <a:rPr lang="es-ES" dirty="0"/>
              <a:t>CARÁTULA INTERNA CON FOTO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5"/>
          </p:nvPr>
        </p:nvSpPr>
        <p:spPr>
          <a:xfrm>
            <a:off x="314001" y="3664922"/>
            <a:ext cx="7930407" cy="246221"/>
          </a:xfrm>
        </p:spPr>
        <p:txBody>
          <a:bodyPr/>
          <a:lstStyle/>
          <a:p>
            <a:r>
              <a:rPr lang="es-ES" dirty="0"/>
              <a:t>PRESENTACIÓN DE EJEMPLO</a:t>
            </a: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b="16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484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89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386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5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0 Imagen">
            <a:extLst>
              <a:ext uri="{FF2B5EF4-FFF2-40B4-BE49-F238E27FC236}">
                <a16:creationId xmlns="" xmlns:a16="http://schemas.microsoft.com/office/drawing/2014/main" id="{BC75A3A2-834A-4549-A113-4762B5104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34" y="4077743"/>
            <a:ext cx="721301" cy="324319"/>
          </a:xfrm>
          <a:prstGeom prst="rect">
            <a:avLst/>
          </a:prstGeom>
        </p:spPr>
      </p:pic>
      <p:sp>
        <p:nvSpPr>
          <p:cNvPr id="19" name="Freeform 37">
            <a:extLst>
              <a:ext uri="{FF2B5EF4-FFF2-40B4-BE49-F238E27FC236}">
                <a16:creationId xmlns="" xmlns:a16="http://schemas.microsoft.com/office/drawing/2014/main" id="{A2FFE31E-44F9-D341-9091-D70A279FFEC3}"/>
              </a:ext>
            </a:extLst>
          </p:cNvPr>
          <p:cNvSpPr>
            <a:spLocks noEditPoints="1"/>
          </p:cNvSpPr>
          <p:nvPr/>
        </p:nvSpPr>
        <p:spPr bwMode="auto">
          <a:xfrm>
            <a:off x="5209752" y="1733077"/>
            <a:ext cx="405749" cy="309723"/>
          </a:xfrm>
          <a:custGeom>
            <a:avLst/>
            <a:gdLst>
              <a:gd name="T0" fmla="*/ 593 w 600"/>
              <a:gd name="T1" fmla="*/ 458 h 458"/>
              <a:gd name="T2" fmla="*/ 578 w 600"/>
              <a:gd name="T3" fmla="*/ 457 h 458"/>
              <a:gd name="T4" fmla="*/ 556 w 600"/>
              <a:gd name="T5" fmla="*/ 451 h 458"/>
              <a:gd name="T6" fmla="*/ 542 w 600"/>
              <a:gd name="T7" fmla="*/ 437 h 458"/>
              <a:gd name="T8" fmla="*/ 535 w 600"/>
              <a:gd name="T9" fmla="*/ 415 h 458"/>
              <a:gd name="T10" fmla="*/ 535 w 600"/>
              <a:gd name="T11" fmla="*/ 0 h 458"/>
              <a:gd name="T12" fmla="*/ 600 w 600"/>
              <a:gd name="T13" fmla="*/ 458 h 458"/>
              <a:gd name="T14" fmla="*/ 485 w 600"/>
              <a:gd name="T15" fmla="*/ 458 h 458"/>
              <a:gd name="T16" fmla="*/ 471 w 600"/>
              <a:gd name="T17" fmla="*/ 457 h 458"/>
              <a:gd name="T18" fmla="*/ 449 w 600"/>
              <a:gd name="T19" fmla="*/ 451 h 458"/>
              <a:gd name="T20" fmla="*/ 435 w 600"/>
              <a:gd name="T21" fmla="*/ 437 h 458"/>
              <a:gd name="T22" fmla="*/ 429 w 600"/>
              <a:gd name="T23" fmla="*/ 415 h 458"/>
              <a:gd name="T24" fmla="*/ 427 w 600"/>
              <a:gd name="T25" fmla="*/ 0 h 458"/>
              <a:gd name="T26" fmla="*/ 492 w 600"/>
              <a:gd name="T27" fmla="*/ 458 h 458"/>
              <a:gd name="T28" fmla="*/ 377 w 600"/>
              <a:gd name="T29" fmla="*/ 207 h 458"/>
              <a:gd name="T30" fmla="*/ 376 w 600"/>
              <a:gd name="T31" fmla="*/ 226 h 458"/>
              <a:gd name="T32" fmla="*/ 372 w 600"/>
              <a:gd name="T33" fmla="*/ 244 h 458"/>
              <a:gd name="T34" fmla="*/ 364 w 600"/>
              <a:gd name="T35" fmla="*/ 259 h 458"/>
              <a:gd name="T36" fmla="*/ 354 w 600"/>
              <a:gd name="T37" fmla="*/ 270 h 458"/>
              <a:gd name="T38" fmla="*/ 341 w 600"/>
              <a:gd name="T39" fmla="*/ 280 h 458"/>
              <a:gd name="T40" fmla="*/ 326 w 600"/>
              <a:gd name="T41" fmla="*/ 288 h 458"/>
              <a:gd name="T42" fmla="*/ 289 w 600"/>
              <a:gd name="T43" fmla="*/ 294 h 458"/>
              <a:gd name="T44" fmla="*/ 268 w 600"/>
              <a:gd name="T45" fmla="*/ 292 h 458"/>
              <a:gd name="T46" fmla="*/ 243 w 600"/>
              <a:gd name="T47" fmla="*/ 284 h 458"/>
              <a:gd name="T48" fmla="*/ 229 w 600"/>
              <a:gd name="T49" fmla="*/ 276 h 458"/>
              <a:gd name="T50" fmla="*/ 217 w 600"/>
              <a:gd name="T51" fmla="*/ 265 h 458"/>
              <a:gd name="T52" fmla="*/ 209 w 600"/>
              <a:gd name="T53" fmla="*/ 251 h 458"/>
              <a:gd name="T54" fmla="*/ 202 w 600"/>
              <a:gd name="T55" fmla="*/ 236 h 458"/>
              <a:gd name="T56" fmla="*/ 199 w 600"/>
              <a:gd name="T57" fmla="*/ 217 h 458"/>
              <a:gd name="T58" fmla="*/ 199 w 600"/>
              <a:gd name="T59" fmla="*/ 0 h 458"/>
              <a:gd name="T60" fmla="*/ 267 w 600"/>
              <a:gd name="T61" fmla="*/ 208 h 458"/>
              <a:gd name="T62" fmla="*/ 267 w 600"/>
              <a:gd name="T63" fmla="*/ 221 h 458"/>
              <a:gd name="T64" fmla="*/ 271 w 600"/>
              <a:gd name="T65" fmla="*/ 229 h 458"/>
              <a:gd name="T66" fmla="*/ 278 w 600"/>
              <a:gd name="T67" fmla="*/ 235 h 458"/>
              <a:gd name="T68" fmla="*/ 289 w 600"/>
              <a:gd name="T69" fmla="*/ 237 h 458"/>
              <a:gd name="T70" fmla="*/ 294 w 600"/>
              <a:gd name="T71" fmla="*/ 237 h 458"/>
              <a:gd name="T72" fmla="*/ 303 w 600"/>
              <a:gd name="T73" fmla="*/ 233 h 458"/>
              <a:gd name="T74" fmla="*/ 308 w 600"/>
              <a:gd name="T75" fmla="*/ 225 h 458"/>
              <a:gd name="T76" fmla="*/ 310 w 600"/>
              <a:gd name="T77" fmla="*/ 208 h 458"/>
              <a:gd name="T78" fmla="*/ 377 w 600"/>
              <a:gd name="T79" fmla="*/ 0 h 458"/>
              <a:gd name="T80" fmla="*/ 170 w 600"/>
              <a:gd name="T81" fmla="*/ 52 h 458"/>
              <a:gd name="T82" fmla="*/ 111 w 600"/>
              <a:gd name="T83" fmla="*/ 181 h 458"/>
              <a:gd name="T84" fmla="*/ 170 w 600"/>
              <a:gd name="T85" fmla="*/ 233 h 458"/>
              <a:gd name="T86" fmla="*/ 111 w 600"/>
              <a:gd name="T87" fmla="*/ 458 h 458"/>
              <a:gd name="T88" fmla="*/ 41 w 600"/>
              <a:gd name="T89" fmla="*/ 233 h 458"/>
              <a:gd name="T90" fmla="*/ 0 w 600"/>
              <a:gd name="T91" fmla="*/ 181 h 458"/>
              <a:gd name="T92" fmla="*/ 41 w 600"/>
              <a:gd name="T93" fmla="*/ 57 h 458"/>
              <a:gd name="T94" fmla="*/ 41 w 600"/>
              <a:gd name="T95" fmla="*/ 43 h 458"/>
              <a:gd name="T96" fmla="*/ 48 w 600"/>
              <a:gd name="T97" fmla="*/ 21 h 458"/>
              <a:gd name="T98" fmla="*/ 62 w 600"/>
              <a:gd name="T99" fmla="*/ 7 h 458"/>
              <a:gd name="T100" fmla="*/ 84 w 600"/>
              <a:gd name="T101" fmla="*/ 1 h 458"/>
              <a:gd name="T102" fmla="*/ 170 w 600"/>
              <a:gd name="T10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0" h="458">
                <a:moveTo>
                  <a:pt x="600" y="458"/>
                </a:moveTo>
                <a:lnTo>
                  <a:pt x="593" y="458"/>
                </a:lnTo>
                <a:lnTo>
                  <a:pt x="593" y="458"/>
                </a:lnTo>
                <a:lnTo>
                  <a:pt x="578" y="457"/>
                </a:lnTo>
                <a:lnTo>
                  <a:pt x="567" y="455"/>
                </a:lnTo>
                <a:lnTo>
                  <a:pt x="556" y="451"/>
                </a:lnTo>
                <a:lnTo>
                  <a:pt x="549" y="446"/>
                </a:lnTo>
                <a:lnTo>
                  <a:pt x="542" y="437"/>
                </a:lnTo>
                <a:lnTo>
                  <a:pt x="538" y="428"/>
                </a:lnTo>
                <a:lnTo>
                  <a:pt x="535" y="415"/>
                </a:lnTo>
                <a:lnTo>
                  <a:pt x="535" y="401"/>
                </a:lnTo>
                <a:lnTo>
                  <a:pt x="535" y="0"/>
                </a:lnTo>
                <a:lnTo>
                  <a:pt x="600" y="0"/>
                </a:lnTo>
                <a:lnTo>
                  <a:pt x="600" y="458"/>
                </a:lnTo>
                <a:close/>
                <a:moveTo>
                  <a:pt x="492" y="458"/>
                </a:moveTo>
                <a:lnTo>
                  <a:pt x="485" y="458"/>
                </a:lnTo>
                <a:lnTo>
                  <a:pt x="485" y="458"/>
                </a:lnTo>
                <a:lnTo>
                  <a:pt x="471" y="457"/>
                </a:lnTo>
                <a:lnTo>
                  <a:pt x="459" y="455"/>
                </a:lnTo>
                <a:lnTo>
                  <a:pt x="449" y="451"/>
                </a:lnTo>
                <a:lnTo>
                  <a:pt x="441" y="446"/>
                </a:lnTo>
                <a:lnTo>
                  <a:pt x="435" y="437"/>
                </a:lnTo>
                <a:lnTo>
                  <a:pt x="430" y="428"/>
                </a:lnTo>
                <a:lnTo>
                  <a:pt x="429" y="415"/>
                </a:lnTo>
                <a:lnTo>
                  <a:pt x="427" y="401"/>
                </a:lnTo>
                <a:lnTo>
                  <a:pt x="427" y="0"/>
                </a:lnTo>
                <a:lnTo>
                  <a:pt x="492" y="0"/>
                </a:lnTo>
                <a:lnTo>
                  <a:pt x="492" y="458"/>
                </a:lnTo>
                <a:close/>
                <a:moveTo>
                  <a:pt x="377" y="207"/>
                </a:moveTo>
                <a:lnTo>
                  <a:pt x="377" y="207"/>
                </a:lnTo>
                <a:lnTo>
                  <a:pt x="377" y="218"/>
                </a:lnTo>
                <a:lnTo>
                  <a:pt x="376" y="226"/>
                </a:lnTo>
                <a:lnTo>
                  <a:pt x="375" y="236"/>
                </a:lnTo>
                <a:lnTo>
                  <a:pt x="372" y="244"/>
                </a:lnTo>
                <a:lnTo>
                  <a:pt x="368" y="251"/>
                </a:lnTo>
                <a:lnTo>
                  <a:pt x="364" y="259"/>
                </a:lnTo>
                <a:lnTo>
                  <a:pt x="359" y="265"/>
                </a:lnTo>
                <a:lnTo>
                  <a:pt x="354" y="270"/>
                </a:lnTo>
                <a:lnTo>
                  <a:pt x="348" y="276"/>
                </a:lnTo>
                <a:lnTo>
                  <a:pt x="341" y="280"/>
                </a:lnTo>
                <a:lnTo>
                  <a:pt x="333" y="284"/>
                </a:lnTo>
                <a:lnTo>
                  <a:pt x="326" y="288"/>
                </a:lnTo>
                <a:lnTo>
                  <a:pt x="308" y="292"/>
                </a:lnTo>
                <a:lnTo>
                  <a:pt x="289" y="294"/>
                </a:lnTo>
                <a:lnTo>
                  <a:pt x="289" y="294"/>
                </a:lnTo>
                <a:lnTo>
                  <a:pt x="268" y="292"/>
                </a:lnTo>
                <a:lnTo>
                  <a:pt x="252" y="288"/>
                </a:lnTo>
                <a:lnTo>
                  <a:pt x="243" y="284"/>
                </a:lnTo>
                <a:lnTo>
                  <a:pt x="236" y="280"/>
                </a:lnTo>
                <a:lnTo>
                  <a:pt x="229" y="276"/>
                </a:lnTo>
                <a:lnTo>
                  <a:pt x="223" y="270"/>
                </a:lnTo>
                <a:lnTo>
                  <a:pt x="217" y="265"/>
                </a:lnTo>
                <a:lnTo>
                  <a:pt x="213" y="258"/>
                </a:lnTo>
                <a:lnTo>
                  <a:pt x="209" y="251"/>
                </a:lnTo>
                <a:lnTo>
                  <a:pt x="205" y="244"/>
                </a:lnTo>
                <a:lnTo>
                  <a:pt x="202" y="236"/>
                </a:lnTo>
                <a:lnTo>
                  <a:pt x="200" y="226"/>
                </a:lnTo>
                <a:lnTo>
                  <a:pt x="199" y="217"/>
                </a:lnTo>
                <a:lnTo>
                  <a:pt x="199" y="207"/>
                </a:lnTo>
                <a:lnTo>
                  <a:pt x="199" y="0"/>
                </a:lnTo>
                <a:lnTo>
                  <a:pt x="267" y="0"/>
                </a:lnTo>
                <a:lnTo>
                  <a:pt x="267" y="208"/>
                </a:lnTo>
                <a:lnTo>
                  <a:pt x="267" y="208"/>
                </a:lnTo>
                <a:lnTo>
                  <a:pt x="267" y="221"/>
                </a:lnTo>
                <a:lnTo>
                  <a:pt x="268" y="225"/>
                </a:lnTo>
                <a:lnTo>
                  <a:pt x="271" y="229"/>
                </a:lnTo>
                <a:lnTo>
                  <a:pt x="274" y="233"/>
                </a:lnTo>
                <a:lnTo>
                  <a:pt x="278" y="235"/>
                </a:lnTo>
                <a:lnTo>
                  <a:pt x="282" y="237"/>
                </a:lnTo>
                <a:lnTo>
                  <a:pt x="289" y="237"/>
                </a:lnTo>
                <a:lnTo>
                  <a:pt x="289" y="237"/>
                </a:lnTo>
                <a:lnTo>
                  <a:pt x="294" y="237"/>
                </a:lnTo>
                <a:lnTo>
                  <a:pt x="300" y="235"/>
                </a:lnTo>
                <a:lnTo>
                  <a:pt x="303" y="233"/>
                </a:lnTo>
                <a:lnTo>
                  <a:pt x="306" y="229"/>
                </a:lnTo>
                <a:lnTo>
                  <a:pt x="308" y="225"/>
                </a:lnTo>
                <a:lnTo>
                  <a:pt x="310" y="221"/>
                </a:lnTo>
                <a:lnTo>
                  <a:pt x="310" y="208"/>
                </a:lnTo>
                <a:lnTo>
                  <a:pt x="310" y="0"/>
                </a:lnTo>
                <a:lnTo>
                  <a:pt x="377" y="0"/>
                </a:lnTo>
                <a:lnTo>
                  <a:pt x="377" y="207"/>
                </a:lnTo>
                <a:close/>
                <a:moveTo>
                  <a:pt x="170" y="52"/>
                </a:moveTo>
                <a:lnTo>
                  <a:pt x="111" y="52"/>
                </a:lnTo>
                <a:lnTo>
                  <a:pt x="111" y="181"/>
                </a:lnTo>
                <a:lnTo>
                  <a:pt x="170" y="181"/>
                </a:lnTo>
                <a:lnTo>
                  <a:pt x="170" y="233"/>
                </a:lnTo>
                <a:lnTo>
                  <a:pt x="111" y="233"/>
                </a:lnTo>
                <a:lnTo>
                  <a:pt x="111" y="458"/>
                </a:lnTo>
                <a:lnTo>
                  <a:pt x="41" y="458"/>
                </a:lnTo>
                <a:lnTo>
                  <a:pt x="41" y="233"/>
                </a:lnTo>
                <a:lnTo>
                  <a:pt x="0" y="233"/>
                </a:lnTo>
                <a:lnTo>
                  <a:pt x="0" y="181"/>
                </a:lnTo>
                <a:lnTo>
                  <a:pt x="41" y="181"/>
                </a:lnTo>
                <a:lnTo>
                  <a:pt x="41" y="57"/>
                </a:lnTo>
                <a:lnTo>
                  <a:pt x="41" y="57"/>
                </a:lnTo>
                <a:lnTo>
                  <a:pt x="41" y="43"/>
                </a:lnTo>
                <a:lnTo>
                  <a:pt x="44" y="30"/>
                </a:lnTo>
                <a:lnTo>
                  <a:pt x="48" y="21"/>
                </a:lnTo>
                <a:lnTo>
                  <a:pt x="55" y="14"/>
                </a:lnTo>
                <a:lnTo>
                  <a:pt x="62" y="7"/>
                </a:lnTo>
                <a:lnTo>
                  <a:pt x="73" y="3"/>
                </a:lnTo>
                <a:lnTo>
                  <a:pt x="84" y="1"/>
                </a:lnTo>
                <a:lnTo>
                  <a:pt x="100" y="0"/>
                </a:lnTo>
                <a:lnTo>
                  <a:pt x="170" y="0"/>
                </a:lnTo>
                <a:lnTo>
                  <a:pt x="170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0" name="337 Grupo">
            <a:extLst>
              <a:ext uri="{FF2B5EF4-FFF2-40B4-BE49-F238E27FC236}">
                <a16:creationId xmlns="" xmlns:a16="http://schemas.microsoft.com/office/drawing/2014/main" id="{6E3D477F-8197-F34D-92B2-6BA8501526F4}"/>
              </a:ext>
            </a:extLst>
          </p:cNvPr>
          <p:cNvGrpSpPr/>
          <p:nvPr/>
        </p:nvGrpSpPr>
        <p:grpSpPr>
          <a:xfrm>
            <a:off x="5162922" y="1059582"/>
            <a:ext cx="520709" cy="520710"/>
            <a:chOff x="5454831" y="3136602"/>
            <a:chExt cx="611187" cy="611188"/>
          </a:xfrm>
        </p:grpSpPr>
        <p:sp>
          <p:nvSpPr>
            <p:cNvPr id="21" name="Freeform 41">
              <a:extLst>
                <a:ext uri="{FF2B5EF4-FFF2-40B4-BE49-F238E27FC236}">
                  <a16:creationId xmlns="" xmlns:a16="http://schemas.microsoft.com/office/drawing/2014/main" id="{5FB86C87-E4E5-624A-AB80-D877E979A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4831" y="3136602"/>
              <a:ext cx="611187" cy="611188"/>
            </a:xfrm>
            <a:custGeom>
              <a:avLst/>
              <a:gdLst>
                <a:gd name="T0" fmla="*/ 596 w 770"/>
                <a:gd name="T1" fmla="*/ 571 h 770"/>
                <a:gd name="T2" fmla="*/ 565 w 770"/>
                <a:gd name="T3" fmla="*/ 556 h 770"/>
                <a:gd name="T4" fmla="*/ 560 w 770"/>
                <a:gd name="T5" fmla="*/ 198 h 770"/>
                <a:gd name="T6" fmla="*/ 520 w 770"/>
                <a:gd name="T7" fmla="*/ 572 h 770"/>
                <a:gd name="T8" fmla="*/ 489 w 770"/>
                <a:gd name="T9" fmla="*/ 567 h 770"/>
                <a:gd name="T10" fmla="*/ 473 w 770"/>
                <a:gd name="T11" fmla="*/ 538 h 770"/>
                <a:gd name="T12" fmla="*/ 525 w 770"/>
                <a:gd name="T13" fmla="*/ 572 h 770"/>
                <a:gd name="T14" fmla="*/ 427 w 770"/>
                <a:gd name="T15" fmla="*/ 397 h 770"/>
                <a:gd name="T16" fmla="*/ 388 w 770"/>
                <a:gd name="T17" fmla="*/ 433 h 770"/>
                <a:gd name="T18" fmla="*/ 343 w 770"/>
                <a:gd name="T19" fmla="*/ 435 h 770"/>
                <a:gd name="T20" fmla="*/ 297 w 770"/>
                <a:gd name="T21" fmla="*/ 409 h 770"/>
                <a:gd name="T22" fmla="*/ 286 w 770"/>
                <a:gd name="T23" fmla="*/ 198 h 770"/>
                <a:gd name="T24" fmla="*/ 341 w 770"/>
                <a:gd name="T25" fmla="*/ 377 h 770"/>
                <a:gd name="T26" fmla="*/ 354 w 770"/>
                <a:gd name="T27" fmla="*/ 391 h 770"/>
                <a:gd name="T28" fmla="*/ 368 w 770"/>
                <a:gd name="T29" fmla="*/ 390 h 770"/>
                <a:gd name="T30" fmla="*/ 376 w 770"/>
                <a:gd name="T31" fmla="*/ 368 h 770"/>
                <a:gd name="T32" fmla="*/ 263 w 770"/>
                <a:gd name="T33" fmla="*/ 241 h 770"/>
                <a:gd name="T34" fmla="*/ 263 w 770"/>
                <a:gd name="T35" fmla="*/ 388 h 770"/>
                <a:gd name="T36" fmla="*/ 156 w 770"/>
                <a:gd name="T37" fmla="*/ 388 h 770"/>
                <a:gd name="T38" fmla="*/ 156 w 770"/>
                <a:gd name="T39" fmla="*/ 243 h 770"/>
                <a:gd name="T40" fmla="*/ 163 w 770"/>
                <a:gd name="T41" fmla="*/ 214 h 770"/>
                <a:gd name="T42" fmla="*/ 192 w 770"/>
                <a:gd name="T43" fmla="*/ 198 h 770"/>
                <a:gd name="T44" fmla="*/ 386 w 770"/>
                <a:gd name="T45" fmla="*/ 0 h 770"/>
                <a:gd name="T46" fmla="*/ 326 w 770"/>
                <a:gd name="T47" fmla="*/ 6 h 770"/>
                <a:gd name="T48" fmla="*/ 253 w 770"/>
                <a:gd name="T49" fmla="*/ 24 h 770"/>
                <a:gd name="T50" fmla="*/ 185 w 770"/>
                <a:gd name="T51" fmla="*/ 57 h 770"/>
                <a:gd name="T52" fmla="*/ 127 w 770"/>
                <a:gd name="T53" fmla="*/ 101 h 770"/>
                <a:gd name="T54" fmla="*/ 77 w 770"/>
                <a:gd name="T55" fmla="*/ 155 h 770"/>
                <a:gd name="T56" fmla="*/ 39 w 770"/>
                <a:gd name="T57" fmla="*/ 218 h 770"/>
                <a:gd name="T58" fmla="*/ 12 w 770"/>
                <a:gd name="T59" fmla="*/ 289 h 770"/>
                <a:gd name="T60" fmla="*/ 1 w 770"/>
                <a:gd name="T61" fmla="*/ 366 h 770"/>
                <a:gd name="T62" fmla="*/ 3 w 770"/>
                <a:gd name="T63" fmla="*/ 424 h 770"/>
                <a:gd name="T64" fmla="*/ 18 w 770"/>
                <a:gd name="T65" fmla="*/ 500 h 770"/>
                <a:gd name="T66" fmla="*/ 47 w 770"/>
                <a:gd name="T67" fmla="*/ 568 h 770"/>
                <a:gd name="T68" fmla="*/ 88 w 770"/>
                <a:gd name="T69" fmla="*/ 630 h 770"/>
                <a:gd name="T70" fmla="*/ 141 w 770"/>
                <a:gd name="T71" fmla="*/ 683 h 770"/>
                <a:gd name="T72" fmla="*/ 202 w 770"/>
                <a:gd name="T73" fmla="*/ 724 h 770"/>
                <a:gd name="T74" fmla="*/ 271 w 770"/>
                <a:gd name="T75" fmla="*/ 753 h 770"/>
                <a:gd name="T76" fmla="*/ 346 w 770"/>
                <a:gd name="T77" fmla="*/ 769 h 770"/>
                <a:gd name="T78" fmla="*/ 405 w 770"/>
                <a:gd name="T79" fmla="*/ 770 h 770"/>
                <a:gd name="T80" fmla="*/ 481 w 770"/>
                <a:gd name="T81" fmla="*/ 758 h 770"/>
                <a:gd name="T82" fmla="*/ 552 w 770"/>
                <a:gd name="T83" fmla="*/ 733 h 770"/>
                <a:gd name="T84" fmla="*/ 615 w 770"/>
                <a:gd name="T85" fmla="*/ 694 h 770"/>
                <a:gd name="T86" fmla="*/ 670 w 770"/>
                <a:gd name="T87" fmla="*/ 644 h 770"/>
                <a:gd name="T88" fmla="*/ 715 w 770"/>
                <a:gd name="T89" fmla="*/ 585 h 770"/>
                <a:gd name="T90" fmla="*/ 746 w 770"/>
                <a:gd name="T91" fmla="*/ 518 h 770"/>
                <a:gd name="T92" fmla="*/ 766 w 770"/>
                <a:gd name="T93" fmla="*/ 444 h 770"/>
                <a:gd name="T94" fmla="*/ 770 w 770"/>
                <a:gd name="T95" fmla="*/ 386 h 770"/>
                <a:gd name="T96" fmla="*/ 763 w 770"/>
                <a:gd name="T97" fmla="*/ 308 h 770"/>
                <a:gd name="T98" fmla="*/ 740 w 770"/>
                <a:gd name="T99" fmla="*/ 236 h 770"/>
                <a:gd name="T100" fmla="*/ 705 w 770"/>
                <a:gd name="T101" fmla="*/ 170 h 770"/>
                <a:gd name="T102" fmla="*/ 658 w 770"/>
                <a:gd name="T103" fmla="*/ 113 h 770"/>
                <a:gd name="T104" fmla="*/ 600 w 770"/>
                <a:gd name="T105" fmla="*/ 66 h 770"/>
                <a:gd name="T106" fmla="*/ 535 w 770"/>
                <a:gd name="T107" fmla="*/ 30 h 770"/>
                <a:gd name="T108" fmla="*/ 463 w 770"/>
                <a:gd name="T109" fmla="*/ 8 h 770"/>
                <a:gd name="T110" fmla="*/ 386 w 770"/>
                <a:gd name="T11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0" h="770">
                  <a:moveTo>
                    <a:pt x="614" y="572"/>
                  </a:moveTo>
                  <a:lnTo>
                    <a:pt x="607" y="572"/>
                  </a:lnTo>
                  <a:lnTo>
                    <a:pt x="607" y="572"/>
                  </a:lnTo>
                  <a:lnTo>
                    <a:pt x="596" y="571"/>
                  </a:lnTo>
                  <a:lnTo>
                    <a:pt x="586" y="570"/>
                  </a:lnTo>
                  <a:lnTo>
                    <a:pt x="578" y="567"/>
                  </a:lnTo>
                  <a:lnTo>
                    <a:pt x="571" y="561"/>
                  </a:lnTo>
                  <a:lnTo>
                    <a:pt x="565" y="556"/>
                  </a:lnTo>
                  <a:lnTo>
                    <a:pt x="563" y="547"/>
                  </a:lnTo>
                  <a:lnTo>
                    <a:pt x="560" y="538"/>
                  </a:lnTo>
                  <a:lnTo>
                    <a:pt x="560" y="525"/>
                  </a:lnTo>
                  <a:lnTo>
                    <a:pt x="560" y="198"/>
                  </a:lnTo>
                  <a:lnTo>
                    <a:pt x="614" y="198"/>
                  </a:lnTo>
                  <a:lnTo>
                    <a:pt x="614" y="572"/>
                  </a:lnTo>
                  <a:close/>
                  <a:moveTo>
                    <a:pt x="525" y="572"/>
                  </a:moveTo>
                  <a:lnTo>
                    <a:pt x="520" y="572"/>
                  </a:lnTo>
                  <a:lnTo>
                    <a:pt x="520" y="572"/>
                  </a:lnTo>
                  <a:lnTo>
                    <a:pt x="507" y="571"/>
                  </a:lnTo>
                  <a:lnTo>
                    <a:pt x="498" y="570"/>
                  </a:lnTo>
                  <a:lnTo>
                    <a:pt x="489" y="567"/>
                  </a:lnTo>
                  <a:lnTo>
                    <a:pt x="484" y="561"/>
                  </a:lnTo>
                  <a:lnTo>
                    <a:pt x="478" y="556"/>
                  </a:lnTo>
                  <a:lnTo>
                    <a:pt x="476" y="547"/>
                  </a:lnTo>
                  <a:lnTo>
                    <a:pt x="473" y="538"/>
                  </a:lnTo>
                  <a:lnTo>
                    <a:pt x="473" y="525"/>
                  </a:lnTo>
                  <a:lnTo>
                    <a:pt x="473" y="198"/>
                  </a:lnTo>
                  <a:lnTo>
                    <a:pt x="525" y="198"/>
                  </a:lnTo>
                  <a:lnTo>
                    <a:pt x="525" y="572"/>
                  </a:lnTo>
                  <a:close/>
                  <a:moveTo>
                    <a:pt x="431" y="366"/>
                  </a:moveTo>
                  <a:lnTo>
                    <a:pt x="431" y="366"/>
                  </a:lnTo>
                  <a:lnTo>
                    <a:pt x="431" y="383"/>
                  </a:lnTo>
                  <a:lnTo>
                    <a:pt x="427" y="397"/>
                  </a:lnTo>
                  <a:lnTo>
                    <a:pt x="420" y="409"/>
                  </a:lnTo>
                  <a:lnTo>
                    <a:pt x="412" y="419"/>
                  </a:lnTo>
                  <a:lnTo>
                    <a:pt x="402" y="427"/>
                  </a:lnTo>
                  <a:lnTo>
                    <a:pt x="388" y="433"/>
                  </a:lnTo>
                  <a:lnTo>
                    <a:pt x="375" y="437"/>
                  </a:lnTo>
                  <a:lnTo>
                    <a:pt x="359" y="437"/>
                  </a:lnTo>
                  <a:lnTo>
                    <a:pt x="359" y="437"/>
                  </a:lnTo>
                  <a:lnTo>
                    <a:pt x="343" y="435"/>
                  </a:lnTo>
                  <a:lnTo>
                    <a:pt x="329" y="433"/>
                  </a:lnTo>
                  <a:lnTo>
                    <a:pt x="315" y="427"/>
                  </a:lnTo>
                  <a:lnTo>
                    <a:pt x="306" y="419"/>
                  </a:lnTo>
                  <a:lnTo>
                    <a:pt x="297" y="409"/>
                  </a:lnTo>
                  <a:lnTo>
                    <a:pt x="290" y="397"/>
                  </a:lnTo>
                  <a:lnTo>
                    <a:pt x="288" y="383"/>
                  </a:lnTo>
                  <a:lnTo>
                    <a:pt x="286" y="366"/>
                  </a:lnTo>
                  <a:lnTo>
                    <a:pt x="286" y="198"/>
                  </a:lnTo>
                  <a:lnTo>
                    <a:pt x="341" y="198"/>
                  </a:lnTo>
                  <a:lnTo>
                    <a:pt x="341" y="368"/>
                  </a:lnTo>
                  <a:lnTo>
                    <a:pt x="341" y="368"/>
                  </a:lnTo>
                  <a:lnTo>
                    <a:pt x="341" y="377"/>
                  </a:lnTo>
                  <a:lnTo>
                    <a:pt x="344" y="384"/>
                  </a:lnTo>
                  <a:lnTo>
                    <a:pt x="347" y="387"/>
                  </a:lnTo>
                  <a:lnTo>
                    <a:pt x="350" y="390"/>
                  </a:lnTo>
                  <a:lnTo>
                    <a:pt x="354" y="391"/>
                  </a:lnTo>
                  <a:lnTo>
                    <a:pt x="359" y="391"/>
                  </a:lnTo>
                  <a:lnTo>
                    <a:pt x="359" y="391"/>
                  </a:lnTo>
                  <a:lnTo>
                    <a:pt x="364" y="391"/>
                  </a:lnTo>
                  <a:lnTo>
                    <a:pt x="368" y="390"/>
                  </a:lnTo>
                  <a:lnTo>
                    <a:pt x="370" y="387"/>
                  </a:lnTo>
                  <a:lnTo>
                    <a:pt x="373" y="384"/>
                  </a:lnTo>
                  <a:lnTo>
                    <a:pt x="376" y="377"/>
                  </a:lnTo>
                  <a:lnTo>
                    <a:pt x="376" y="368"/>
                  </a:lnTo>
                  <a:lnTo>
                    <a:pt x="376" y="198"/>
                  </a:lnTo>
                  <a:lnTo>
                    <a:pt x="431" y="198"/>
                  </a:lnTo>
                  <a:lnTo>
                    <a:pt x="431" y="366"/>
                  </a:lnTo>
                  <a:close/>
                  <a:moveTo>
                    <a:pt x="263" y="241"/>
                  </a:moveTo>
                  <a:lnTo>
                    <a:pt x="213" y="241"/>
                  </a:lnTo>
                  <a:lnTo>
                    <a:pt x="213" y="346"/>
                  </a:lnTo>
                  <a:lnTo>
                    <a:pt x="263" y="346"/>
                  </a:lnTo>
                  <a:lnTo>
                    <a:pt x="263" y="388"/>
                  </a:lnTo>
                  <a:lnTo>
                    <a:pt x="213" y="388"/>
                  </a:lnTo>
                  <a:lnTo>
                    <a:pt x="213" y="572"/>
                  </a:lnTo>
                  <a:lnTo>
                    <a:pt x="156" y="572"/>
                  </a:lnTo>
                  <a:lnTo>
                    <a:pt x="156" y="388"/>
                  </a:lnTo>
                  <a:lnTo>
                    <a:pt x="123" y="388"/>
                  </a:lnTo>
                  <a:lnTo>
                    <a:pt x="123" y="346"/>
                  </a:lnTo>
                  <a:lnTo>
                    <a:pt x="156" y="346"/>
                  </a:lnTo>
                  <a:lnTo>
                    <a:pt x="156" y="243"/>
                  </a:lnTo>
                  <a:lnTo>
                    <a:pt x="156" y="243"/>
                  </a:lnTo>
                  <a:lnTo>
                    <a:pt x="158" y="232"/>
                  </a:lnTo>
                  <a:lnTo>
                    <a:pt x="159" y="223"/>
                  </a:lnTo>
                  <a:lnTo>
                    <a:pt x="163" y="214"/>
                  </a:lnTo>
                  <a:lnTo>
                    <a:pt x="167" y="207"/>
                  </a:lnTo>
                  <a:lnTo>
                    <a:pt x="174" y="203"/>
                  </a:lnTo>
                  <a:lnTo>
                    <a:pt x="182" y="199"/>
                  </a:lnTo>
                  <a:lnTo>
                    <a:pt x="192" y="198"/>
                  </a:lnTo>
                  <a:lnTo>
                    <a:pt x="205" y="198"/>
                  </a:lnTo>
                  <a:lnTo>
                    <a:pt x="263" y="198"/>
                  </a:lnTo>
                  <a:lnTo>
                    <a:pt x="263" y="241"/>
                  </a:lnTo>
                  <a:close/>
                  <a:moveTo>
                    <a:pt x="386" y="0"/>
                  </a:moveTo>
                  <a:lnTo>
                    <a:pt x="386" y="0"/>
                  </a:lnTo>
                  <a:lnTo>
                    <a:pt x="365" y="1"/>
                  </a:lnTo>
                  <a:lnTo>
                    <a:pt x="346" y="3"/>
                  </a:lnTo>
                  <a:lnTo>
                    <a:pt x="326" y="6"/>
                  </a:lnTo>
                  <a:lnTo>
                    <a:pt x="308" y="8"/>
                  </a:lnTo>
                  <a:lnTo>
                    <a:pt x="289" y="12"/>
                  </a:lnTo>
                  <a:lnTo>
                    <a:pt x="271" y="18"/>
                  </a:lnTo>
                  <a:lnTo>
                    <a:pt x="253" y="24"/>
                  </a:lnTo>
                  <a:lnTo>
                    <a:pt x="235" y="30"/>
                  </a:lnTo>
                  <a:lnTo>
                    <a:pt x="218" y="39"/>
                  </a:lnTo>
                  <a:lnTo>
                    <a:pt x="202" y="47"/>
                  </a:lnTo>
                  <a:lnTo>
                    <a:pt x="185" y="57"/>
                  </a:lnTo>
                  <a:lnTo>
                    <a:pt x="170" y="66"/>
                  </a:lnTo>
                  <a:lnTo>
                    <a:pt x="155" y="77"/>
                  </a:lnTo>
                  <a:lnTo>
                    <a:pt x="141" y="88"/>
                  </a:lnTo>
                  <a:lnTo>
                    <a:pt x="127" y="101"/>
                  </a:lnTo>
                  <a:lnTo>
                    <a:pt x="113" y="113"/>
                  </a:lnTo>
                  <a:lnTo>
                    <a:pt x="101" y="127"/>
                  </a:lnTo>
                  <a:lnTo>
                    <a:pt x="88" y="141"/>
                  </a:lnTo>
                  <a:lnTo>
                    <a:pt x="77" y="155"/>
                  </a:lnTo>
                  <a:lnTo>
                    <a:pt x="66" y="170"/>
                  </a:lnTo>
                  <a:lnTo>
                    <a:pt x="57" y="187"/>
                  </a:lnTo>
                  <a:lnTo>
                    <a:pt x="47" y="202"/>
                  </a:lnTo>
                  <a:lnTo>
                    <a:pt x="39" y="218"/>
                  </a:lnTo>
                  <a:lnTo>
                    <a:pt x="30" y="236"/>
                  </a:lnTo>
                  <a:lnTo>
                    <a:pt x="24" y="253"/>
                  </a:lnTo>
                  <a:lnTo>
                    <a:pt x="18" y="271"/>
                  </a:lnTo>
                  <a:lnTo>
                    <a:pt x="12" y="289"/>
                  </a:lnTo>
                  <a:lnTo>
                    <a:pt x="8" y="308"/>
                  </a:lnTo>
                  <a:lnTo>
                    <a:pt x="6" y="326"/>
                  </a:lnTo>
                  <a:lnTo>
                    <a:pt x="3" y="346"/>
                  </a:lnTo>
                  <a:lnTo>
                    <a:pt x="1" y="36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405"/>
                  </a:lnTo>
                  <a:lnTo>
                    <a:pt x="3" y="424"/>
                  </a:lnTo>
                  <a:lnTo>
                    <a:pt x="6" y="444"/>
                  </a:lnTo>
                  <a:lnTo>
                    <a:pt x="8" y="463"/>
                  </a:lnTo>
                  <a:lnTo>
                    <a:pt x="12" y="481"/>
                  </a:lnTo>
                  <a:lnTo>
                    <a:pt x="18" y="500"/>
                  </a:lnTo>
                  <a:lnTo>
                    <a:pt x="24" y="518"/>
                  </a:lnTo>
                  <a:lnTo>
                    <a:pt x="30" y="535"/>
                  </a:lnTo>
                  <a:lnTo>
                    <a:pt x="39" y="552"/>
                  </a:lnTo>
                  <a:lnTo>
                    <a:pt x="47" y="568"/>
                  </a:lnTo>
                  <a:lnTo>
                    <a:pt x="57" y="585"/>
                  </a:lnTo>
                  <a:lnTo>
                    <a:pt x="66" y="600"/>
                  </a:lnTo>
                  <a:lnTo>
                    <a:pt x="77" y="615"/>
                  </a:lnTo>
                  <a:lnTo>
                    <a:pt x="88" y="630"/>
                  </a:lnTo>
                  <a:lnTo>
                    <a:pt x="101" y="644"/>
                  </a:lnTo>
                  <a:lnTo>
                    <a:pt x="113" y="658"/>
                  </a:lnTo>
                  <a:lnTo>
                    <a:pt x="127" y="670"/>
                  </a:lnTo>
                  <a:lnTo>
                    <a:pt x="141" y="683"/>
                  </a:lnTo>
                  <a:lnTo>
                    <a:pt x="155" y="694"/>
                  </a:lnTo>
                  <a:lnTo>
                    <a:pt x="170" y="705"/>
                  </a:lnTo>
                  <a:lnTo>
                    <a:pt x="185" y="715"/>
                  </a:lnTo>
                  <a:lnTo>
                    <a:pt x="202" y="724"/>
                  </a:lnTo>
                  <a:lnTo>
                    <a:pt x="218" y="733"/>
                  </a:lnTo>
                  <a:lnTo>
                    <a:pt x="235" y="740"/>
                  </a:lnTo>
                  <a:lnTo>
                    <a:pt x="253" y="746"/>
                  </a:lnTo>
                  <a:lnTo>
                    <a:pt x="271" y="753"/>
                  </a:lnTo>
                  <a:lnTo>
                    <a:pt x="289" y="758"/>
                  </a:lnTo>
                  <a:lnTo>
                    <a:pt x="308" y="762"/>
                  </a:lnTo>
                  <a:lnTo>
                    <a:pt x="326" y="766"/>
                  </a:lnTo>
                  <a:lnTo>
                    <a:pt x="346" y="769"/>
                  </a:lnTo>
                  <a:lnTo>
                    <a:pt x="365" y="770"/>
                  </a:lnTo>
                  <a:lnTo>
                    <a:pt x="386" y="770"/>
                  </a:lnTo>
                  <a:lnTo>
                    <a:pt x="386" y="770"/>
                  </a:lnTo>
                  <a:lnTo>
                    <a:pt x="405" y="770"/>
                  </a:lnTo>
                  <a:lnTo>
                    <a:pt x="424" y="769"/>
                  </a:lnTo>
                  <a:lnTo>
                    <a:pt x="444" y="766"/>
                  </a:lnTo>
                  <a:lnTo>
                    <a:pt x="463" y="762"/>
                  </a:lnTo>
                  <a:lnTo>
                    <a:pt x="481" y="758"/>
                  </a:lnTo>
                  <a:lnTo>
                    <a:pt x="499" y="753"/>
                  </a:lnTo>
                  <a:lnTo>
                    <a:pt x="517" y="746"/>
                  </a:lnTo>
                  <a:lnTo>
                    <a:pt x="535" y="740"/>
                  </a:lnTo>
                  <a:lnTo>
                    <a:pt x="552" y="733"/>
                  </a:lnTo>
                  <a:lnTo>
                    <a:pt x="568" y="724"/>
                  </a:lnTo>
                  <a:lnTo>
                    <a:pt x="585" y="715"/>
                  </a:lnTo>
                  <a:lnTo>
                    <a:pt x="600" y="705"/>
                  </a:lnTo>
                  <a:lnTo>
                    <a:pt x="615" y="694"/>
                  </a:lnTo>
                  <a:lnTo>
                    <a:pt x="630" y="683"/>
                  </a:lnTo>
                  <a:lnTo>
                    <a:pt x="644" y="670"/>
                  </a:lnTo>
                  <a:lnTo>
                    <a:pt x="658" y="658"/>
                  </a:lnTo>
                  <a:lnTo>
                    <a:pt x="670" y="644"/>
                  </a:lnTo>
                  <a:lnTo>
                    <a:pt x="683" y="630"/>
                  </a:lnTo>
                  <a:lnTo>
                    <a:pt x="694" y="615"/>
                  </a:lnTo>
                  <a:lnTo>
                    <a:pt x="705" y="600"/>
                  </a:lnTo>
                  <a:lnTo>
                    <a:pt x="715" y="585"/>
                  </a:lnTo>
                  <a:lnTo>
                    <a:pt x="724" y="568"/>
                  </a:lnTo>
                  <a:lnTo>
                    <a:pt x="733" y="552"/>
                  </a:lnTo>
                  <a:lnTo>
                    <a:pt x="740" y="535"/>
                  </a:lnTo>
                  <a:lnTo>
                    <a:pt x="746" y="518"/>
                  </a:lnTo>
                  <a:lnTo>
                    <a:pt x="753" y="500"/>
                  </a:lnTo>
                  <a:lnTo>
                    <a:pt x="758" y="481"/>
                  </a:lnTo>
                  <a:lnTo>
                    <a:pt x="763" y="463"/>
                  </a:lnTo>
                  <a:lnTo>
                    <a:pt x="766" y="444"/>
                  </a:lnTo>
                  <a:lnTo>
                    <a:pt x="769" y="424"/>
                  </a:lnTo>
                  <a:lnTo>
                    <a:pt x="770" y="405"/>
                  </a:lnTo>
                  <a:lnTo>
                    <a:pt x="770" y="386"/>
                  </a:lnTo>
                  <a:lnTo>
                    <a:pt x="770" y="386"/>
                  </a:lnTo>
                  <a:lnTo>
                    <a:pt x="770" y="366"/>
                  </a:lnTo>
                  <a:lnTo>
                    <a:pt x="769" y="346"/>
                  </a:lnTo>
                  <a:lnTo>
                    <a:pt x="766" y="326"/>
                  </a:lnTo>
                  <a:lnTo>
                    <a:pt x="763" y="308"/>
                  </a:lnTo>
                  <a:lnTo>
                    <a:pt x="758" y="289"/>
                  </a:lnTo>
                  <a:lnTo>
                    <a:pt x="753" y="271"/>
                  </a:lnTo>
                  <a:lnTo>
                    <a:pt x="746" y="253"/>
                  </a:lnTo>
                  <a:lnTo>
                    <a:pt x="740" y="236"/>
                  </a:lnTo>
                  <a:lnTo>
                    <a:pt x="733" y="218"/>
                  </a:lnTo>
                  <a:lnTo>
                    <a:pt x="724" y="202"/>
                  </a:lnTo>
                  <a:lnTo>
                    <a:pt x="715" y="187"/>
                  </a:lnTo>
                  <a:lnTo>
                    <a:pt x="705" y="170"/>
                  </a:lnTo>
                  <a:lnTo>
                    <a:pt x="694" y="155"/>
                  </a:lnTo>
                  <a:lnTo>
                    <a:pt x="683" y="141"/>
                  </a:lnTo>
                  <a:lnTo>
                    <a:pt x="670" y="127"/>
                  </a:lnTo>
                  <a:lnTo>
                    <a:pt x="658" y="113"/>
                  </a:lnTo>
                  <a:lnTo>
                    <a:pt x="644" y="101"/>
                  </a:lnTo>
                  <a:lnTo>
                    <a:pt x="630" y="88"/>
                  </a:lnTo>
                  <a:lnTo>
                    <a:pt x="615" y="77"/>
                  </a:lnTo>
                  <a:lnTo>
                    <a:pt x="600" y="66"/>
                  </a:lnTo>
                  <a:lnTo>
                    <a:pt x="585" y="57"/>
                  </a:lnTo>
                  <a:lnTo>
                    <a:pt x="568" y="47"/>
                  </a:lnTo>
                  <a:lnTo>
                    <a:pt x="552" y="39"/>
                  </a:lnTo>
                  <a:lnTo>
                    <a:pt x="535" y="30"/>
                  </a:lnTo>
                  <a:lnTo>
                    <a:pt x="517" y="24"/>
                  </a:lnTo>
                  <a:lnTo>
                    <a:pt x="499" y="18"/>
                  </a:lnTo>
                  <a:lnTo>
                    <a:pt x="481" y="12"/>
                  </a:lnTo>
                  <a:lnTo>
                    <a:pt x="463" y="8"/>
                  </a:lnTo>
                  <a:lnTo>
                    <a:pt x="444" y="6"/>
                  </a:lnTo>
                  <a:lnTo>
                    <a:pt x="424" y="3"/>
                  </a:lnTo>
                  <a:lnTo>
                    <a:pt x="405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42">
              <a:extLst>
                <a:ext uri="{FF2B5EF4-FFF2-40B4-BE49-F238E27FC236}">
                  <a16:creationId xmlns="" xmlns:a16="http://schemas.microsoft.com/office/drawing/2014/main" id="{1A183938-ED7C-8949-B7FE-D029E05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331" y="3293765"/>
              <a:ext cx="42862" cy="296863"/>
            </a:xfrm>
            <a:custGeom>
              <a:avLst/>
              <a:gdLst>
                <a:gd name="T0" fmla="*/ 54 w 54"/>
                <a:gd name="T1" fmla="*/ 374 h 374"/>
                <a:gd name="T2" fmla="*/ 47 w 54"/>
                <a:gd name="T3" fmla="*/ 374 h 374"/>
                <a:gd name="T4" fmla="*/ 47 w 54"/>
                <a:gd name="T5" fmla="*/ 374 h 374"/>
                <a:gd name="T6" fmla="*/ 36 w 54"/>
                <a:gd name="T7" fmla="*/ 373 h 374"/>
                <a:gd name="T8" fmla="*/ 26 w 54"/>
                <a:gd name="T9" fmla="*/ 372 h 374"/>
                <a:gd name="T10" fmla="*/ 18 w 54"/>
                <a:gd name="T11" fmla="*/ 369 h 374"/>
                <a:gd name="T12" fmla="*/ 11 w 54"/>
                <a:gd name="T13" fmla="*/ 363 h 374"/>
                <a:gd name="T14" fmla="*/ 5 w 54"/>
                <a:gd name="T15" fmla="*/ 358 h 374"/>
                <a:gd name="T16" fmla="*/ 3 w 54"/>
                <a:gd name="T17" fmla="*/ 349 h 374"/>
                <a:gd name="T18" fmla="*/ 0 w 54"/>
                <a:gd name="T19" fmla="*/ 340 h 374"/>
                <a:gd name="T20" fmla="*/ 0 w 54"/>
                <a:gd name="T21" fmla="*/ 327 h 374"/>
                <a:gd name="T22" fmla="*/ 0 w 54"/>
                <a:gd name="T23" fmla="*/ 0 h 374"/>
                <a:gd name="T24" fmla="*/ 54 w 54"/>
                <a:gd name="T25" fmla="*/ 0 h 374"/>
                <a:gd name="T26" fmla="*/ 54 w 54"/>
                <a:gd name="T2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374">
                  <a:moveTo>
                    <a:pt x="54" y="374"/>
                  </a:moveTo>
                  <a:lnTo>
                    <a:pt x="47" y="374"/>
                  </a:lnTo>
                  <a:lnTo>
                    <a:pt x="47" y="374"/>
                  </a:lnTo>
                  <a:lnTo>
                    <a:pt x="36" y="373"/>
                  </a:lnTo>
                  <a:lnTo>
                    <a:pt x="26" y="372"/>
                  </a:lnTo>
                  <a:lnTo>
                    <a:pt x="18" y="369"/>
                  </a:lnTo>
                  <a:lnTo>
                    <a:pt x="11" y="363"/>
                  </a:lnTo>
                  <a:lnTo>
                    <a:pt x="5" y="358"/>
                  </a:lnTo>
                  <a:lnTo>
                    <a:pt x="3" y="349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3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43">
              <a:extLst>
                <a:ext uri="{FF2B5EF4-FFF2-40B4-BE49-F238E27FC236}">
                  <a16:creationId xmlns="" xmlns:a16="http://schemas.microsoft.com/office/drawing/2014/main" id="{20856ABB-E508-614C-9ECC-0836EF17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481" y="3293765"/>
              <a:ext cx="42862" cy="296863"/>
            </a:xfrm>
            <a:custGeom>
              <a:avLst/>
              <a:gdLst>
                <a:gd name="T0" fmla="*/ 52 w 52"/>
                <a:gd name="T1" fmla="*/ 374 h 374"/>
                <a:gd name="T2" fmla="*/ 47 w 52"/>
                <a:gd name="T3" fmla="*/ 374 h 374"/>
                <a:gd name="T4" fmla="*/ 47 w 52"/>
                <a:gd name="T5" fmla="*/ 374 h 374"/>
                <a:gd name="T6" fmla="*/ 34 w 52"/>
                <a:gd name="T7" fmla="*/ 373 h 374"/>
                <a:gd name="T8" fmla="*/ 25 w 52"/>
                <a:gd name="T9" fmla="*/ 372 h 374"/>
                <a:gd name="T10" fmla="*/ 16 w 52"/>
                <a:gd name="T11" fmla="*/ 369 h 374"/>
                <a:gd name="T12" fmla="*/ 11 w 52"/>
                <a:gd name="T13" fmla="*/ 363 h 374"/>
                <a:gd name="T14" fmla="*/ 5 w 52"/>
                <a:gd name="T15" fmla="*/ 358 h 374"/>
                <a:gd name="T16" fmla="*/ 3 w 52"/>
                <a:gd name="T17" fmla="*/ 349 h 374"/>
                <a:gd name="T18" fmla="*/ 0 w 52"/>
                <a:gd name="T19" fmla="*/ 340 h 374"/>
                <a:gd name="T20" fmla="*/ 0 w 52"/>
                <a:gd name="T21" fmla="*/ 327 h 374"/>
                <a:gd name="T22" fmla="*/ 0 w 52"/>
                <a:gd name="T23" fmla="*/ 0 h 374"/>
                <a:gd name="T24" fmla="*/ 52 w 52"/>
                <a:gd name="T25" fmla="*/ 0 h 374"/>
                <a:gd name="T26" fmla="*/ 52 w 52"/>
                <a:gd name="T2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74">
                  <a:moveTo>
                    <a:pt x="52" y="374"/>
                  </a:moveTo>
                  <a:lnTo>
                    <a:pt x="47" y="374"/>
                  </a:lnTo>
                  <a:lnTo>
                    <a:pt x="47" y="374"/>
                  </a:lnTo>
                  <a:lnTo>
                    <a:pt x="34" y="373"/>
                  </a:lnTo>
                  <a:lnTo>
                    <a:pt x="25" y="372"/>
                  </a:lnTo>
                  <a:lnTo>
                    <a:pt x="16" y="369"/>
                  </a:lnTo>
                  <a:lnTo>
                    <a:pt x="11" y="363"/>
                  </a:lnTo>
                  <a:lnTo>
                    <a:pt x="5" y="358"/>
                  </a:lnTo>
                  <a:lnTo>
                    <a:pt x="3" y="349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3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44">
              <a:extLst>
                <a:ext uri="{FF2B5EF4-FFF2-40B4-BE49-F238E27FC236}">
                  <a16:creationId xmlns="" xmlns:a16="http://schemas.microsoft.com/office/drawing/2014/main" id="{D6CE1322-5104-B54C-8580-16B0F7DF6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843" y="3293765"/>
              <a:ext cx="115887" cy="188913"/>
            </a:xfrm>
            <a:custGeom>
              <a:avLst/>
              <a:gdLst>
                <a:gd name="T0" fmla="*/ 145 w 145"/>
                <a:gd name="T1" fmla="*/ 168 h 239"/>
                <a:gd name="T2" fmla="*/ 145 w 145"/>
                <a:gd name="T3" fmla="*/ 168 h 239"/>
                <a:gd name="T4" fmla="*/ 145 w 145"/>
                <a:gd name="T5" fmla="*/ 185 h 239"/>
                <a:gd name="T6" fmla="*/ 141 w 145"/>
                <a:gd name="T7" fmla="*/ 199 h 239"/>
                <a:gd name="T8" fmla="*/ 134 w 145"/>
                <a:gd name="T9" fmla="*/ 211 h 239"/>
                <a:gd name="T10" fmla="*/ 126 w 145"/>
                <a:gd name="T11" fmla="*/ 221 h 239"/>
                <a:gd name="T12" fmla="*/ 116 w 145"/>
                <a:gd name="T13" fmla="*/ 229 h 239"/>
                <a:gd name="T14" fmla="*/ 102 w 145"/>
                <a:gd name="T15" fmla="*/ 235 h 239"/>
                <a:gd name="T16" fmla="*/ 89 w 145"/>
                <a:gd name="T17" fmla="*/ 239 h 239"/>
                <a:gd name="T18" fmla="*/ 73 w 145"/>
                <a:gd name="T19" fmla="*/ 239 h 239"/>
                <a:gd name="T20" fmla="*/ 73 w 145"/>
                <a:gd name="T21" fmla="*/ 239 h 239"/>
                <a:gd name="T22" fmla="*/ 57 w 145"/>
                <a:gd name="T23" fmla="*/ 237 h 239"/>
                <a:gd name="T24" fmla="*/ 43 w 145"/>
                <a:gd name="T25" fmla="*/ 235 h 239"/>
                <a:gd name="T26" fmla="*/ 29 w 145"/>
                <a:gd name="T27" fmla="*/ 229 h 239"/>
                <a:gd name="T28" fmla="*/ 20 w 145"/>
                <a:gd name="T29" fmla="*/ 221 h 239"/>
                <a:gd name="T30" fmla="*/ 11 w 145"/>
                <a:gd name="T31" fmla="*/ 211 h 239"/>
                <a:gd name="T32" fmla="*/ 4 w 145"/>
                <a:gd name="T33" fmla="*/ 199 h 239"/>
                <a:gd name="T34" fmla="*/ 2 w 145"/>
                <a:gd name="T35" fmla="*/ 185 h 239"/>
                <a:gd name="T36" fmla="*/ 0 w 145"/>
                <a:gd name="T37" fmla="*/ 168 h 239"/>
                <a:gd name="T38" fmla="*/ 0 w 145"/>
                <a:gd name="T39" fmla="*/ 0 h 239"/>
                <a:gd name="T40" fmla="*/ 55 w 145"/>
                <a:gd name="T41" fmla="*/ 0 h 239"/>
                <a:gd name="T42" fmla="*/ 55 w 145"/>
                <a:gd name="T43" fmla="*/ 170 h 239"/>
                <a:gd name="T44" fmla="*/ 55 w 145"/>
                <a:gd name="T45" fmla="*/ 170 h 239"/>
                <a:gd name="T46" fmla="*/ 55 w 145"/>
                <a:gd name="T47" fmla="*/ 179 h 239"/>
                <a:gd name="T48" fmla="*/ 58 w 145"/>
                <a:gd name="T49" fmla="*/ 186 h 239"/>
                <a:gd name="T50" fmla="*/ 61 w 145"/>
                <a:gd name="T51" fmla="*/ 189 h 239"/>
                <a:gd name="T52" fmla="*/ 64 w 145"/>
                <a:gd name="T53" fmla="*/ 192 h 239"/>
                <a:gd name="T54" fmla="*/ 68 w 145"/>
                <a:gd name="T55" fmla="*/ 193 h 239"/>
                <a:gd name="T56" fmla="*/ 73 w 145"/>
                <a:gd name="T57" fmla="*/ 193 h 239"/>
                <a:gd name="T58" fmla="*/ 73 w 145"/>
                <a:gd name="T59" fmla="*/ 193 h 239"/>
                <a:gd name="T60" fmla="*/ 78 w 145"/>
                <a:gd name="T61" fmla="*/ 193 h 239"/>
                <a:gd name="T62" fmla="*/ 82 w 145"/>
                <a:gd name="T63" fmla="*/ 192 h 239"/>
                <a:gd name="T64" fmla="*/ 84 w 145"/>
                <a:gd name="T65" fmla="*/ 189 h 239"/>
                <a:gd name="T66" fmla="*/ 87 w 145"/>
                <a:gd name="T67" fmla="*/ 186 h 239"/>
                <a:gd name="T68" fmla="*/ 90 w 145"/>
                <a:gd name="T69" fmla="*/ 179 h 239"/>
                <a:gd name="T70" fmla="*/ 90 w 145"/>
                <a:gd name="T71" fmla="*/ 170 h 239"/>
                <a:gd name="T72" fmla="*/ 90 w 145"/>
                <a:gd name="T73" fmla="*/ 0 h 239"/>
                <a:gd name="T74" fmla="*/ 145 w 145"/>
                <a:gd name="T75" fmla="*/ 0 h 239"/>
                <a:gd name="T76" fmla="*/ 145 w 145"/>
                <a:gd name="T77" fmla="*/ 16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239">
                  <a:moveTo>
                    <a:pt x="145" y="168"/>
                  </a:moveTo>
                  <a:lnTo>
                    <a:pt x="145" y="168"/>
                  </a:lnTo>
                  <a:lnTo>
                    <a:pt x="145" y="185"/>
                  </a:lnTo>
                  <a:lnTo>
                    <a:pt x="141" y="199"/>
                  </a:lnTo>
                  <a:lnTo>
                    <a:pt x="134" y="211"/>
                  </a:lnTo>
                  <a:lnTo>
                    <a:pt x="126" y="221"/>
                  </a:lnTo>
                  <a:lnTo>
                    <a:pt x="116" y="229"/>
                  </a:lnTo>
                  <a:lnTo>
                    <a:pt x="102" y="235"/>
                  </a:lnTo>
                  <a:lnTo>
                    <a:pt x="89" y="239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57" y="237"/>
                  </a:lnTo>
                  <a:lnTo>
                    <a:pt x="43" y="235"/>
                  </a:lnTo>
                  <a:lnTo>
                    <a:pt x="29" y="229"/>
                  </a:lnTo>
                  <a:lnTo>
                    <a:pt x="20" y="221"/>
                  </a:lnTo>
                  <a:lnTo>
                    <a:pt x="11" y="211"/>
                  </a:lnTo>
                  <a:lnTo>
                    <a:pt x="4" y="199"/>
                  </a:lnTo>
                  <a:lnTo>
                    <a:pt x="2" y="185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70"/>
                  </a:lnTo>
                  <a:lnTo>
                    <a:pt x="55" y="170"/>
                  </a:lnTo>
                  <a:lnTo>
                    <a:pt x="55" y="179"/>
                  </a:lnTo>
                  <a:lnTo>
                    <a:pt x="58" y="186"/>
                  </a:lnTo>
                  <a:lnTo>
                    <a:pt x="61" y="189"/>
                  </a:lnTo>
                  <a:lnTo>
                    <a:pt x="64" y="192"/>
                  </a:lnTo>
                  <a:lnTo>
                    <a:pt x="68" y="193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78" y="193"/>
                  </a:lnTo>
                  <a:lnTo>
                    <a:pt x="82" y="192"/>
                  </a:lnTo>
                  <a:lnTo>
                    <a:pt x="84" y="189"/>
                  </a:lnTo>
                  <a:lnTo>
                    <a:pt x="87" y="186"/>
                  </a:lnTo>
                  <a:lnTo>
                    <a:pt x="90" y="179"/>
                  </a:lnTo>
                  <a:lnTo>
                    <a:pt x="90" y="170"/>
                  </a:lnTo>
                  <a:lnTo>
                    <a:pt x="90" y="0"/>
                  </a:lnTo>
                  <a:lnTo>
                    <a:pt x="145" y="0"/>
                  </a:lnTo>
                  <a:lnTo>
                    <a:pt x="145" y="1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45">
              <a:extLst>
                <a:ext uri="{FF2B5EF4-FFF2-40B4-BE49-F238E27FC236}">
                  <a16:creationId xmlns="" xmlns:a16="http://schemas.microsoft.com/office/drawing/2014/main" id="{52B99448-29B6-B247-9773-A1F49A5C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256" y="3293765"/>
              <a:ext cx="109537" cy="296863"/>
            </a:xfrm>
            <a:custGeom>
              <a:avLst/>
              <a:gdLst>
                <a:gd name="T0" fmla="*/ 140 w 140"/>
                <a:gd name="T1" fmla="*/ 43 h 374"/>
                <a:gd name="T2" fmla="*/ 90 w 140"/>
                <a:gd name="T3" fmla="*/ 43 h 374"/>
                <a:gd name="T4" fmla="*/ 90 w 140"/>
                <a:gd name="T5" fmla="*/ 148 h 374"/>
                <a:gd name="T6" fmla="*/ 140 w 140"/>
                <a:gd name="T7" fmla="*/ 148 h 374"/>
                <a:gd name="T8" fmla="*/ 140 w 140"/>
                <a:gd name="T9" fmla="*/ 190 h 374"/>
                <a:gd name="T10" fmla="*/ 90 w 140"/>
                <a:gd name="T11" fmla="*/ 190 h 374"/>
                <a:gd name="T12" fmla="*/ 90 w 140"/>
                <a:gd name="T13" fmla="*/ 374 h 374"/>
                <a:gd name="T14" fmla="*/ 33 w 140"/>
                <a:gd name="T15" fmla="*/ 374 h 374"/>
                <a:gd name="T16" fmla="*/ 33 w 140"/>
                <a:gd name="T17" fmla="*/ 190 h 374"/>
                <a:gd name="T18" fmla="*/ 0 w 140"/>
                <a:gd name="T19" fmla="*/ 190 h 374"/>
                <a:gd name="T20" fmla="*/ 0 w 140"/>
                <a:gd name="T21" fmla="*/ 148 h 374"/>
                <a:gd name="T22" fmla="*/ 33 w 140"/>
                <a:gd name="T23" fmla="*/ 148 h 374"/>
                <a:gd name="T24" fmla="*/ 33 w 140"/>
                <a:gd name="T25" fmla="*/ 45 h 374"/>
                <a:gd name="T26" fmla="*/ 33 w 140"/>
                <a:gd name="T27" fmla="*/ 45 h 374"/>
                <a:gd name="T28" fmla="*/ 35 w 140"/>
                <a:gd name="T29" fmla="*/ 34 h 374"/>
                <a:gd name="T30" fmla="*/ 36 w 140"/>
                <a:gd name="T31" fmla="*/ 25 h 374"/>
                <a:gd name="T32" fmla="*/ 40 w 140"/>
                <a:gd name="T33" fmla="*/ 16 h 374"/>
                <a:gd name="T34" fmla="*/ 44 w 140"/>
                <a:gd name="T35" fmla="*/ 9 h 374"/>
                <a:gd name="T36" fmla="*/ 51 w 140"/>
                <a:gd name="T37" fmla="*/ 5 h 374"/>
                <a:gd name="T38" fmla="*/ 59 w 140"/>
                <a:gd name="T39" fmla="*/ 1 h 374"/>
                <a:gd name="T40" fmla="*/ 69 w 140"/>
                <a:gd name="T41" fmla="*/ 0 h 374"/>
                <a:gd name="T42" fmla="*/ 82 w 140"/>
                <a:gd name="T43" fmla="*/ 0 h 374"/>
                <a:gd name="T44" fmla="*/ 140 w 140"/>
                <a:gd name="T45" fmla="*/ 0 h 374"/>
                <a:gd name="T46" fmla="*/ 140 w 140"/>
                <a:gd name="T47" fmla="*/ 4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374">
                  <a:moveTo>
                    <a:pt x="140" y="43"/>
                  </a:moveTo>
                  <a:lnTo>
                    <a:pt x="90" y="43"/>
                  </a:lnTo>
                  <a:lnTo>
                    <a:pt x="90" y="148"/>
                  </a:lnTo>
                  <a:lnTo>
                    <a:pt x="140" y="148"/>
                  </a:lnTo>
                  <a:lnTo>
                    <a:pt x="140" y="190"/>
                  </a:lnTo>
                  <a:lnTo>
                    <a:pt x="90" y="190"/>
                  </a:lnTo>
                  <a:lnTo>
                    <a:pt x="90" y="374"/>
                  </a:lnTo>
                  <a:lnTo>
                    <a:pt x="33" y="374"/>
                  </a:lnTo>
                  <a:lnTo>
                    <a:pt x="33" y="190"/>
                  </a:lnTo>
                  <a:lnTo>
                    <a:pt x="0" y="190"/>
                  </a:lnTo>
                  <a:lnTo>
                    <a:pt x="0" y="148"/>
                  </a:lnTo>
                  <a:lnTo>
                    <a:pt x="33" y="148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34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4" y="9"/>
                  </a:lnTo>
                  <a:lnTo>
                    <a:pt x="51" y="5"/>
                  </a:lnTo>
                  <a:lnTo>
                    <a:pt x="59" y="1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140" y="0"/>
                  </a:lnTo>
                  <a:lnTo>
                    <a:pt x="140" y="43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9" name="169 Grupo">
            <a:extLst>
              <a:ext uri="{FF2B5EF4-FFF2-40B4-BE49-F238E27FC236}">
                <a16:creationId xmlns="" xmlns:a16="http://schemas.microsoft.com/office/drawing/2014/main" id="{7599DB94-3517-074A-98D0-54A4CDA8F3E6}"/>
              </a:ext>
            </a:extLst>
          </p:cNvPr>
          <p:cNvGrpSpPr/>
          <p:nvPr/>
        </p:nvGrpSpPr>
        <p:grpSpPr>
          <a:xfrm>
            <a:off x="393747" y="1766962"/>
            <a:ext cx="990719" cy="245147"/>
            <a:chOff x="363008" y="2848018"/>
            <a:chExt cx="958467" cy="237166"/>
          </a:xfrm>
        </p:grpSpPr>
        <p:sp>
          <p:nvSpPr>
            <p:cNvPr id="70" name="Freeform 12">
              <a:extLst>
                <a:ext uri="{FF2B5EF4-FFF2-40B4-BE49-F238E27FC236}">
                  <a16:creationId xmlns="" xmlns:a16="http://schemas.microsoft.com/office/drawing/2014/main" id="{3F1252EB-06BC-BA4D-B78C-FD325E46E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006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="" xmlns:a16="http://schemas.microsoft.com/office/drawing/2014/main" id="{E1D0D1EB-B171-CC4F-AFE5-35CEC112D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solidFill>
              <a:srgbClr val="006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="" xmlns:a16="http://schemas.microsoft.com/office/drawing/2014/main" id="{2C27FFEF-8F0F-5F42-8ACC-CD0BD844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solidFill>
              <a:srgbClr val="006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3" name="490 Grupo">
            <a:extLst>
              <a:ext uri="{FF2B5EF4-FFF2-40B4-BE49-F238E27FC236}">
                <a16:creationId xmlns="" xmlns:a16="http://schemas.microsoft.com/office/drawing/2014/main" id="{5BB6621C-2044-BB4C-9043-7AC188FD572C}"/>
              </a:ext>
            </a:extLst>
          </p:cNvPr>
          <p:cNvGrpSpPr/>
          <p:nvPr/>
        </p:nvGrpSpPr>
        <p:grpSpPr>
          <a:xfrm>
            <a:off x="285750" y="1122065"/>
            <a:ext cx="1189432" cy="474885"/>
            <a:chOff x="285750" y="2241278"/>
            <a:chExt cx="850900" cy="339725"/>
          </a:xfrm>
        </p:grpSpPr>
        <p:sp>
          <p:nvSpPr>
            <p:cNvPr id="74" name="Rectangle 29">
              <a:extLst>
                <a:ext uri="{FF2B5EF4-FFF2-40B4-BE49-F238E27FC236}">
                  <a16:creationId xmlns="" xmlns:a16="http://schemas.microsoft.com/office/drawing/2014/main" id="{F5550993-D717-6B47-BD6C-942C6BC67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241278"/>
              <a:ext cx="850900" cy="339725"/>
            </a:xfrm>
            <a:prstGeom prst="rect">
              <a:avLst/>
            </a:prstGeom>
            <a:solidFill>
              <a:srgbClr val="006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30">
              <a:extLst>
                <a:ext uri="{FF2B5EF4-FFF2-40B4-BE49-F238E27FC236}">
                  <a16:creationId xmlns="" xmlns:a16="http://schemas.microsoft.com/office/drawing/2014/main" id="{11A32FC5-BD9C-1046-990F-BBEB68C6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3" y="2327003"/>
              <a:ext cx="247650" cy="168275"/>
            </a:xfrm>
            <a:custGeom>
              <a:avLst/>
              <a:gdLst>
                <a:gd name="T0" fmla="*/ 779 w 779"/>
                <a:gd name="T1" fmla="*/ 0 h 534"/>
                <a:gd name="T2" fmla="*/ 779 w 779"/>
                <a:gd name="T3" fmla="*/ 0 h 534"/>
                <a:gd name="T4" fmla="*/ 774 w 779"/>
                <a:gd name="T5" fmla="*/ 2 h 534"/>
                <a:gd name="T6" fmla="*/ 760 w 779"/>
                <a:gd name="T7" fmla="*/ 10 h 534"/>
                <a:gd name="T8" fmla="*/ 750 w 779"/>
                <a:gd name="T9" fmla="*/ 19 h 534"/>
                <a:gd name="T10" fmla="*/ 740 w 779"/>
                <a:gd name="T11" fmla="*/ 29 h 534"/>
                <a:gd name="T12" fmla="*/ 727 w 779"/>
                <a:gd name="T13" fmla="*/ 42 h 534"/>
                <a:gd name="T14" fmla="*/ 712 w 779"/>
                <a:gd name="T15" fmla="*/ 58 h 534"/>
                <a:gd name="T16" fmla="*/ 502 w 779"/>
                <a:gd name="T17" fmla="*/ 319 h 534"/>
                <a:gd name="T18" fmla="*/ 502 w 779"/>
                <a:gd name="T19" fmla="*/ 475 h 534"/>
                <a:gd name="T20" fmla="*/ 502 w 779"/>
                <a:gd name="T21" fmla="*/ 475 h 534"/>
                <a:gd name="T22" fmla="*/ 503 w 779"/>
                <a:gd name="T23" fmla="*/ 489 h 534"/>
                <a:gd name="T24" fmla="*/ 506 w 779"/>
                <a:gd name="T25" fmla="*/ 501 h 534"/>
                <a:gd name="T26" fmla="*/ 508 w 779"/>
                <a:gd name="T27" fmla="*/ 512 h 534"/>
                <a:gd name="T28" fmla="*/ 510 w 779"/>
                <a:gd name="T29" fmla="*/ 520 h 534"/>
                <a:gd name="T30" fmla="*/ 516 w 779"/>
                <a:gd name="T31" fmla="*/ 531 h 534"/>
                <a:gd name="T32" fmla="*/ 519 w 779"/>
                <a:gd name="T33" fmla="*/ 534 h 534"/>
                <a:gd name="T34" fmla="*/ 259 w 779"/>
                <a:gd name="T35" fmla="*/ 534 h 534"/>
                <a:gd name="T36" fmla="*/ 259 w 779"/>
                <a:gd name="T37" fmla="*/ 534 h 534"/>
                <a:gd name="T38" fmla="*/ 261 w 779"/>
                <a:gd name="T39" fmla="*/ 531 h 534"/>
                <a:gd name="T40" fmla="*/ 266 w 779"/>
                <a:gd name="T41" fmla="*/ 520 h 534"/>
                <a:gd name="T42" fmla="*/ 269 w 779"/>
                <a:gd name="T43" fmla="*/ 512 h 534"/>
                <a:gd name="T44" fmla="*/ 272 w 779"/>
                <a:gd name="T45" fmla="*/ 501 h 534"/>
                <a:gd name="T46" fmla="*/ 274 w 779"/>
                <a:gd name="T47" fmla="*/ 489 h 534"/>
                <a:gd name="T48" fmla="*/ 274 w 779"/>
                <a:gd name="T49" fmla="*/ 475 h 534"/>
                <a:gd name="T50" fmla="*/ 274 w 779"/>
                <a:gd name="T51" fmla="*/ 319 h 534"/>
                <a:gd name="T52" fmla="*/ 66 w 779"/>
                <a:gd name="T53" fmla="*/ 60 h 534"/>
                <a:gd name="T54" fmla="*/ 66 w 779"/>
                <a:gd name="T55" fmla="*/ 60 h 534"/>
                <a:gd name="T56" fmla="*/ 52 w 779"/>
                <a:gd name="T57" fmla="*/ 43 h 534"/>
                <a:gd name="T58" fmla="*/ 40 w 779"/>
                <a:gd name="T59" fmla="*/ 30 h 534"/>
                <a:gd name="T60" fmla="*/ 28 w 779"/>
                <a:gd name="T61" fmla="*/ 20 h 534"/>
                <a:gd name="T62" fmla="*/ 19 w 779"/>
                <a:gd name="T63" fmla="*/ 12 h 534"/>
                <a:gd name="T64" fmla="*/ 5 w 779"/>
                <a:gd name="T65" fmla="*/ 2 h 534"/>
                <a:gd name="T66" fmla="*/ 0 w 779"/>
                <a:gd name="T67" fmla="*/ 0 h 534"/>
                <a:gd name="T68" fmla="*/ 263 w 779"/>
                <a:gd name="T69" fmla="*/ 0 h 534"/>
                <a:gd name="T70" fmla="*/ 263 w 779"/>
                <a:gd name="T71" fmla="*/ 0 h 534"/>
                <a:gd name="T72" fmla="*/ 266 w 779"/>
                <a:gd name="T73" fmla="*/ 5 h 534"/>
                <a:gd name="T74" fmla="*/ 270 w 779"/>
                <a:gd name="T75" fmla="*/ 17 h 534"/>
                <a:gd name="T76" fmla="*/ 282 w 779"/>
                <a:gd name="T77" fmla="*/ 40 h 534"/>
                <a:gd name="T78" fmla="*/ 289 w 779"/>
                <a:gd name="T79" fmla="*/ 53 h 534"/>
                <a:gd name="T80" fmla="*/ 299 w 779"/>
                <a:gd name="T81" fmla="*/ 68 h 534"/>
                <a:gd name="T82" fmla="*/ 387 w 779"/>
                <a:gd name="T83" fmla="*/ 203 h 534"/>
                <a:gd name="T84" fmla="*/ 390 w 779"/>
                <a:gd name="T85" fmla="*/ 203 h 534"/>
                <a:gd name="T86" fmla="*/ 478 w 779"/>
                <a:gd name="T87" fmla="*/ 68 h 534"/>
                <a:gd name="T88" fmla="*/ 478 w 779"/>
                <a:gd name="T89" fmla="*/ 68 h 534"/>
                <a:gd name="T90" fmla="*/ 488 w 779"/>
                <a:gd name="T91" fmla="*/ 53 h 534"/>
                <a:gd name="T92" fmla="*/ 496 w 779"/>
                <a:gd name="T93" fmla="*/ 40 h 534"/>
                <a:gd name="T94" fmla="*/ 507 w 779"/>
                <a:gd name="T95" fmla="*/ 17 h 534"/>
                <a:gd name="T96" fmla="*/ 513 w 779"/>
                <a:gd name="T97" fmla="*/ 5 h 534"/>
                <a:gd name="T98" fmla="*/ 514 w 779"/>
                <a:gd name="T99" fmla="*/ 0 h 534"/>
                <a:gd name="T100" fmla="*/ 779 w 779"/>
                <a:gd name="T10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9" h="534">
                  <a:moveTo>
                    <a:pt x="779" y="0"/>
                  </a:moveTo>
                  <a:lnTo>
                    <a:pt x="779" y="0"/>
                  </a:lnTo>
                  <a:lnTo>
                    <a:pt x="774" y="2"/>
                  </a:lnTo>
                  <a:lnTo>
                    <a:pt x="760" y="10"/>
                  </a:lnTo>
                  <a:lnTo>
                    <a:pt x="750" y="19"/>
                  </a:lnTo>
                  <a:lnTo>
                    <a:pt x="740" y="29"/>
                  </a:lnTo>
                  <a:lnTo>
                    <a:pt x="727" y="42"/>
                  </a:lnTo>
                  <a:lnTo>
                    <a:pt x="712" y="58"/>
                  </a:lnTo>
                  <a:lnTo>
                    <a:pt x="502" y="319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3" y="489"/>
                  </a:lnTo>
                  <a:lnTo>
                    <a:pt x="506" y="501"/>
                  </a:lnTo>
                  <a:lnTo>
                    <a:pt x="508" y="512"/>
                  </a:lnTo>
                  <a:lnTo>
                    <a:pt x="510" y="520"/>
                  </a:lnTo>
                  <a:lnTo>
                    <a:pt x="516" y="531"/>
                  </a:lnTo>
                  <a:lnTo>
                    <a:pt x="519" y="534"/>
                  </a:lnTo>
                  <a:lnTo>
                    <a:pt x="259" y="534"/>
                  </a:lnTo>
                  <a:lnTo>
                    <a:pt x="259" y="534"/>
                  </a:lnTo>
                  <a:lnTo>
                    <a:pt x="261" y="531"/>
                  </a:lnTo>
                  <a:lnTo>
                    <a:pt x="266" y="520"/>
                  </a:lnTo>
                  <a:lnTo>
                    <a:pt x="269" y="512"/>
                  </a:lnTo>
                  <a:lnTo>
                    <a:pt x="272" y="501"/>
                  </a:lnTo>
                  <a:lnTo>
                    <a:pt x="274" y="489"/>
                  </a:lnTo>
                  <a:lnTo>
                    <a:pt x="274" y="475"/>
                  </a:lnTo>
                  <a:lnTo>
                    <a:pt x="274" y="319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8" y="20"/>
                  </a:lnTo>
                  <a:lnTo>
                    <a:pt x="19" y="12"/>
                  </a:lnTo>
                  <a:lnTo>
                    <a:pt x="5" y="2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6" y="5"/>
                  </a:lnTo>
                  <a:lnTo>
                    <a:pt x="270" y="17"/>
                  </a:lnTo>
                  <a:lnTo>
                    <a:pt x="282" y="40"/>
                  </a:lnTo>
                  <a:lnTo>
                    <a:pt x="289" y="53"/>
                  </a:lnTo>
                  <a:lnTo>
                    <a:pt x="299" y="68"/>
                  </a:lnTo>
                  <a:lnTo>
                    <a:pt x="387" y="203"/>
                  </a:lnTo>
                  <a:lnTo>
                    <a:pt x="390" y="203"/>
                  </a:lnTo>
                  <a:lnTo>
                    <a:pt x="478" y="68"/>
                  </a:lnTo>
                  <a:lnTo>
                    <a:pt x="478" y="68"/>
                  </a:lnTo>
                  <a:lnTo>
                    <a:pt x="488" y="53"/>
                  </a:lnTo>
                  <a:lnTo>
                    <a:pt x="496" y="40"/>
                  </a:lnTo>
                  <a:lnTo>
                    <a:pt x="507" y="17"/>
                  </a:lnTo>
                  <a:lnTo>
                    <a:pt x="513" y="5"/>
                  </a:lnTo>
                  <a:lnTo>
                    <a:pt x="514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32">
              <a:extLst>
                <a:ext uri="{FF2B5EF4-FFF2-40B4-BE49-F238E27FC236}">
                  <a16:creationId xmlns="" xmlns:a16="http://schemas.microsoft.com/office/drawing/2014/main" id="{715A94BD-DCBA-3544-B114-5F7227A60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" y="2327003"/>
              <a:ext cx="204788" cy="168275"/>
            </a:xfrm>
            <a:custGeom>
              <a:avLst/>
              <a:gdLst>
                <a:gd name="T0" fmla="*/ 0 w 642"/>
                <a:gd name="T1" fmla="*/ 0 h 534"/>
                <a:gd name="T2" fmla="*/ 3 w 642"/>
                <a:gd name="T3" fmla="*/ 3 h 534"/>
                <a:gd name="T4" fmla="*/ 11 w 642"/>
                <a:gd name="T5" fmla="*/ 22 h 534"/>
                <a:gd name="T6" fmla="*/ 16 w 642"/>
                <a:gd name="T7" fmla="*/ 45 h 534"/>
                <a:gd name="T8" fmla="*/ 16 w 642"/>
                <a:gd name="T9" fmla="*/ 475 h 534"/>
                <a:gd name="T10" fmla="*/ 16 w 642"/>
                <a:gd name="T11" fmla="*/ 489 h 534"/>
                <a:gd name="T12" fmla="*/ 11 w 642"/>
                <a:gd name="T13" fmla="*/ 512 h 534"/>
                <a:gd name="T14" fmla="*/ 3 w 642"/>
                <a:gd name="T15" fmla="*/ 531 h 534"/>
                <a:gd name="T16" fmla="*/ 260 w 642"/>
                <a:gd name="T17" fmla="*/ 534 h 534"/>
                <a:gd name="T18" fmla="*/ 258 w 642"/>
                <a:gd name="T19" fmla="*/ 531 h 534"/>
                <a:gd name="T20" fmla="*/ 250 w 642"/>
                <a:gd name="T21" fmla="*/ 512 h 534"/>
                <a:gd name="T22" fmla="*/ 245 w 642"/>
                <a:gd name="T23" fmla="*/ 489 h 534"/>
                <a:gd name="T24" fmla="*/ 245 w 642"/>
                <a:gd name="T25" fmla="*/ 345 h 534"/>
                <a:gd name="T26" fmla="*/ 433 w 642"/>
                <a:gd name="T27" fmla="*/ 345 h 534"/>
                <a:gd name="T28" fmla="*/ 475 w 642"/>
                <a:gd name="T29" fmla="*/ 342 h 534"/>
                <a:gd name="T30" fmla="*/ 516 w 642"/>
                <a:gd name="T31" fmla="*/ 334 h 534"/>
                <a:gd name="T32" fmla="*/ 551 w 642"/>
                <a:gd name="T33" fmla="*/ 321 h 534"/>
                <a:gd name="T34" fmla="*/ 582 w 642"/>
                <a:gd name="T35" fmla="*/ 301 h 534"/>
                <a:gd name="T36" fmla="*/ 608 w 642"/>
                <a:gd name="T37" fmla="*/ 276 h 534"/>
                <a:gd name="T38" fmla="*/ 627 w 642"/>
                <a:gd name="T39" fmla="*/ 246 h 534"/>
                <a:gd name="T40" fmla="*/ 638 w 642"/>
                <a:gd name="T41" fmla="*/ 212 h 534"/>
                <a:gd name="T42" fmla="*/ 642 w 642"/>
                <a:gd name="T43" fmla="*/ 173 h 534"/>
                <a:gd name="T44" fmla="*/ 641 w 642"/>
                <a:gd name="T45" fmla="*/ 152 h 534"/>
                <a:gd name="T46" fmla="*/ 634 w 642"/>
                <a:gd name="T47" fmla="*/ 115 h 534"/>
                <a:gd name="T48" fmla="*/ 618 w 642"/>
                <a:gd name="T49" fmla="*/ 84 h 534"/>
                <a:gd name="T50" fmla="*/ 597 w 642"/>
                <a:gd name="T51" fmla="*/ 56 h 534"/>
                <a:gd name="T52" fmla="*/ 569 w 642"/>
                <a:gd name="T53" fmla="*/ 34 h 534"/>
                <a:gd name="T54" fmla="*/ 536 w 642"/>
                <a:gd name="T55" fmla="*/ 17 h 534"/>
                <a:gd name="T56" fmla="*/ 498 w 642"/>
                <a:gd name="T57" fmla="*/ 6 h 534"/>
                <a:gd name="T58" fmla="*/ 455 w 642"/>
                <a:gd name="T59" fmla="*/ 0 h 534"/>
                <a:gd name="T60" fmla="*/ 317 w 642"/>
                <a:gd name="T61" fmla="*/ 249 h 534"/>
                <a:gd name="T62" fmla="*/ 245 w 642"/>
                <a:gd name="T63" fmla="*/ 99 h 534"/>
                <a:gd name="T64" fmla="*/ 318 w 642"/>
                <a:gd name="T65" fmla="*/ 99 h 534"/>
                <a:gd name="T66" fmla="*/ 355 w 642"/>
                <a:gd name="T67" fmla="*/ 104 h 534"/>
                <a:gd name="T68" fmla="*/ 379 w 642"/>
                <a:gd name="T69" fmla="*/ 112 h 534"/>
                <a:gd name="T70" fmla="*/ 392 w 642"/>
                <a:gd name="T71" fmla="*/ 121 h 534"/>
                <a:gd name="T72" fmla="*/ 402 w 642"/>
                <a:gd name="T73" fmla="*/ 132 h 534"/>
                <a:gd name="T74" fmla="*/ 409 w 642"/>
                <a:gd name="T75" fmla="*/ 146 h 534"/>
                <a:gd name="T76" fmla="*/ 413 w 642"/>
                <a:gd name="T77" fmla="*/ 164 h 534"/>
                <a:gd name="T78" fmla="*/ 413 w 642"/>
                <a:gd name="T79" fmla="*/ 173 h 534"/>
                <a:gd name="T80" fmla="*/ 412 w 642"/>
                <a:gd name="T81" fmla="*/ 191 h 534"/>
                <a:gd name="T82" fmla="*/ 406 w 642"/>
                <a:gd name="T83" fmla="*/ 206 h 534"/>
                <a:gd name="T84" fmla="*/ 397 w 642"/>
                <a:gd name="T85" fmla="*/ 220 h 534"/>
                <a:gd name="T86" fmla="*/ 386 w 642"/>
                <a:gd name="T87" fmla="*/ 230 h 534"/>
                <a:gd name="T88" fmla="*/ 371 w 642"/>
                <a:gd name="T89" fmla="*/ 238 h 534"/>
                <a:gd name="T90" fmla="*/ 355 w 642"/>
                <a:gd name="T91" fmla="*/ 244 h 534"/>
                <a:gd name="T92" fmla="*/ 317 w 642"/>
                <a:gd name="T93" fmla="*/ 2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2" h="534">
                  <a:moveTo>
                    <a:pt x="43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4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6" y="45"/>
                  </a:lnTo>
                  <a:lnTo>
                    <a:pt x="16" y="59"/>
                  </a:lnTo>
                  <a:lnTo>
                    <a:pt x="16" y="475"/>
                  </a:lnTo>
                  <a:lnTo>
                    <a:pt x="16" y="475"/>
                  </a:lnTo>
                  <a:lnTo>
                    <a:pt x="16" y="489"/>
                  </a:lnTo>
                  <a:lnTo>
                    <a:pt x="13" y="502"/>
                  </a:lnTo>
                  <a:lnTo>
                    <a:pt x="11" y="512"/>
                  </a:lnTo>
                  <a:lnTo>
                    <a:pt x="7" y="520"/>
                  </a:lnTo>
                  <a:lnTo>
                    <a:pt x="3" y="531"/>
                  </a:lnTo>
                  <a:lnTo>
                    <a:pt x="0" y="534"/>
                  </a:lnTo>
                  <a:lnTo>
                    <a:pt x="260" y="534"/>
                  </a:lnTo>
                  <a:lnTo>
                    <a:pt x="260" y="534"/>
                  </a:lnTo>
                  <a:lnTo>
                    <a:pt x="258" y="531"/>
                  </a:lnTo>
                  <a:lnTo>
                    <a:pt x="252" y="520"/>
                  </a:lnTo>
                  <a:lnTo>
                    <a:pt x="250" y="512"/>
                  </a:lnTo>
                  <a:lnTo>
                    <a:pt x="247" y="501"/>
                  </a:lnTo>
                  <a:lnTo>
                    <a:pt x="245" y="489"/>
                  </a:lnTo>
                  <a:lnTo>
                    <a:pt x="245" y="475"/>
                  </a:lnTo>
                  <a:lnTo>
                    <a:pt x="245" y="345"/>
                  </a:lnTo>
                  <a:lnTo>
                    <a:pt x="433" y="345"/>
                  </a:lnTo>
                  <a:lnTo>
                    <a:pt x="433" y="345"/>
                  </a:lnTo>
                  <a:lnTo>
                    <a:pt x="455" y="344"/>
                  </a:lnTo>
                  <a:lnTo>
                    <a:pt x="475" y="342"/>
                  </a:lnTo>
                  <a:lnTo>
                    <a:pt x="497" y="338"/>
                  </a:lnTo>
                  <a:lnTo>
                    <a:pt x="516" y="334"/>
                  </a:lnTo>
                  <a:lnTo>
                    <a:pt x="535" y="328"/>
                  </a:lnTo>
                  <a:lnTo>
                    <a:pt x="551" y="321"/>
                  </a:lnTo>
                  <a:lnTo>
                    <a:pt x="568" y="311"/>
                  </a:lnTo>
                  <a:lnTo>
                    <a:pt x="582" y="301"/>
                  </a:lnTo>
                  <a:lnTo>
                    <a:pt x="596" y="289"/>
                  </a:lnTo>
                  <a:lnTo>
                    <a:pt x="608" y="276"/>
                  </a:lnTo>
                  <a:lnTo>
                    <a:pt x="617" y="262"/>
                  </a:lnTo>
                  <a:lnTo>
                    <a:pt x="627" y="246"/>
                  </a:lnTo>
                  <a:lnTo>
                    <a:pt x="633" y="230"/>
                  </a:lnTo>
                  <a:lnTo>
                    <a:pt x="638" y="212"/>
                  </a:lnTo>
                  <a:lnTo>
                    <a:pt x="641" y="193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1" y="152"/>
                  </a:lnTo>
                  <a:lnTo>
                    <a:pt x="638" y="133"/>
                  </a:lnTo>
                  <a:lnTo>
                    <a:pt x="634" y="115"/>
                  </a:lnTo>
                  <a:lnTo>
                    <a:pt x="627" y="99"/>
                  </a:lnTo>
                  <a:lnTo>
                    <a:pt x="618" y="84"/>
                  </a:lnTo>
                  <a:lnTo>
                    <a:pt x="608" y="69"/>
                  </a:lnTo>
                  <a:lnTo>
                    <a:pt x="597" y="56"/>
                  </a:lnTo>
                  <a:lnTo>
                    <a:pt x="583" y="45"/>
                  </a:lnTo>
                  <a:lnTo>
                    <a:pt x="569" y="34"/>
                  </a:lnTo>
                  <a:lnTo>
                    <a:pt x="553" y="25"/>
                  </a:lnTo>
                  <a:lnTo>
                    <a:pt x="536" y="17"/>
                  </a:lnTo>
                  <a:lnTo>
                    <a:pt x="517" y="10"/>
                  </a:lnTo>
                  <a:lnTo>
                    <a:pt x="498" y="6"/>
                  </a:lnTo>
                  <a:lnTo>
                    <a:pt x="477" y="2"/>
                  </a:lnTo>
                  <a:lnTo>
                    <a:pt x="455" y="0"/>
                  </a:lnTo>
                  <a:lnTo>
                    <a:pt x="433" y="0"/>
                  </a:lnTo>
                  <a:close/>
                  <a:moveTo>
                    <a:pt x="317" y="249"/>
                  </a:moveTo>
                  <a:lnTo>
                    <a:pt x="245" y="249"/>
                  </a:lnTo>
                  <a:lnTo>
                    <a:pt x="245" y="99"/>
                  </a:lnTo>
                  <a:lnTo>
                    <a:pt x="318" y="99"/>
                  </a:lnTo>
                  <a:lnTo>
                    <a:pt x="318" y="99"/>
                  </a:lnTo>
                  <a:lnTo>
                    <a:pt x="337" y="100"/>
                  </a:lnTo>
                  <a:lnTo>
                    <a:pt x="355" y="104"/>
                  </a:lnTo>
                  <a:lnTo>
                    <a:pt x="371" y="108"/>
                  </a:lnTo>
                  <a:lnTo>
                    <a:pt x="379" y="112"/>
                  </a:lnTo>
                  <a:lnTo>
                    <a:pt x="386" y="117"/>
                  </a:lnTo>
                  <a:lnTo>
                    <a:pt x="392" y="121"/>
                  </a:lnTo>
                  <a:lnTo>
                    <a:pt x="397" y="126"/>
                  </a:lnTo>
                  <a:lnTo>
                    <a:pt x="402" y="132"/>
                  </a:lnTo>
                  <a:lnTo>
                    <a:pt x="406" y="139"/>
                  </a:lnTo>
                  <a:lnTo>
                    <a:pt x="409" y="146"/>
                  </a:lnTo>
                  <a:lnTo>
                    <a:pt x="412" y="154"/>
                  </a:lnTo>
                  <a:lnTo>
                    <a:pt x="413" y="164"/>
                  </a:lnTo>
                  <a:lnTo>
                    <a:pt x="413" y="173"/>
                  </a:lnTo>
                  <a:lnTo>
                    <a:pt x="413" y="173"/>
                  </a:lnTo>
                  <a:lnTo>
                    <a:pt x="413" y="183"/>
                  </a:lnTo>
                  <a:lnTo>
                    <a:pt x="412" y="191"/>
                  </a:lnTo>
                  <a:lnTo>
                    <a:pt x="409" y="199"/>
                  </a:lnTo>
                  <a:lnTo>
                    <a:pt x="406" y="206"/>
                  </a:lnTo>
                  <a:lnTo>
                    <a:pt x="402" y="213"/>
                  </a:lnTo>
                  <a:lnTo>
                    <a:pt x="397" y="220"/>
                  </a:lnTo>
                  <a:lnTo>
                    <a:pt x="392" y="225"/>
                  </a:lnTo>
                  <a:lnTo>
                    <a:pt x="386" y="230"/>
                  </a:lnTo>
                  <a:lnTo>
                    <a:pt x="379" y="235"/>
                  </a:lnTo>
                  <a:lnTo>
                    <a:pt x="371" y="238"/>
                  </a:lnTo>
                  <a:lnTo>
                    <a:pt x="363" y="242"/>
                  </a:lnTo>
                  <a:lnTo>
                    <a:pt x="355" y="244"/>
                  </a:lnTo>
                  <a:lnTo>
                    <a:pt x="337" y="248"/>
                  </a:lnTo>
                  <a:lnTo>
                    <a:pt x="317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35">
              <a:extLst>
                <a:ext uri="{FF2B5EF4-FFF2-40B4-BE49-F238E27FC236}">
                  <a16:creationId xmlns="" xmlns:a16="http://schemas.microsoft.com/office/drawing/2014/main" id="{129C446F-2E85-5942-9676-D31DC5CB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" y="2327003"/>
              <a:ext cx="179388" cy="168275"/>
            </a:xfrm>
            <a:custGeom>
              <a:avLst/>
              <a:gdLst>
                <a:gd name="T0" fmla="*/ 568 w 568"/>
                <a:gd name="T1" fmla="*/ 125 h 534"/>
                <a:gd name="T2" fmla="*/ 568 w 568"/>
                <a:gd name="T3" fmla="*/ 125 h 534"/>
                <a:gd name="T4" fmla="*/ 564 w 568"/>
                <a:gd name="T5" fmla="*/ 122 h 534"/>
                <a:gd name="T6" fmla="*/ 552 w 568"/>
                <a:gd name="T7" fmla="*/ 118 h 534"/>
                <a:gd name="T8" fmla="*/ 542 w 568"/>
                <a:gd name="T9" fmla="*/ 114 h 534"/>
                <a:gd name="T10" fmla="*/ 531 w 568"/>
                <a:gd name="T11" fmla="*/ 112 h 534"/>
                <a:gd name="T12" fmla="*/ 519 w 568"/>
                <a:gd name="T13" fmla="*/ 111 h 534"/>
                <a:gd name="T14" fmla="*/ 503 w 568"/>
                <a:gd name="T15" fmla="*/ 110 h 534"/>
                <a:gd name="T16" fmla="*/ 245 w 568"/>
                <a:gd name="T17" fmla="*/ 110 h 534"/>
                <a:gd name="T18" fmla="*/ 245 w 568"/>
                <a:gd name="T19" fmla="*/ 238 h 534"/>
                <a:gd name="T20" fmla="*/ 453 w 568"/>
                <a:gd name="T21" fmla="*/ 238 h 534"/>
                <a:gd name="T22" fmla="*/ 453 w 568"/>
                <a:gd name="T23" fmla="*/ 238 h 534"/>
                <a:gd name="T24" fmla="*/ 468 w 568"/>
                <a:gd name="T25" fmla="*/ 238 h 534"/>
                <a:gd name="T26" fmla="*/ 481 w 568"/>
                <a:gd name="T27" fmla="*/ 237 h 534"/>
                <a:gd name="T28" fmla="*/ 503 w 568"/>
                <a:gd name="T29" fmla="*/ 233 h 534"/>
                <a:gd name="T30" fmla="*/ 518 w 568"/>
                <a:gd name="T31" fmla="*/ 231 h 534"/>
                <a:gd name="T32" fmla="*/ 522 w 568"/>
                <a:gd name="T33" fmla="*/ 230 h 534"/>
                <a:gd name="T34" fmla="*/ 522 w 568"/>
                <a:gd name="T35" fmla="*/ 357 h 534"/>
                <a:gd name="T36" fmla="*/ 522 w 568"/>
                <a:gd name="T37" fmla="*/ 357 h 534"/>
                <a:gd name="T38" fmla="*/ 518 w 568"/>
                <a:gd name="T39" fmla="*/ 355 h 534"/>
                <a:gd name="T40" fmla="*/ 502 w 568"/>
                <a:gd name="T41" fmla="*/ 351 h 534"/>
                <a:gd name="T42" fmla="*/ 480 w 568"/>
                <a:gd name="T43" fmla="*/ 348 h 534"/>
                <a:gd name="T44" fmla="*/ 467 w 568"/>
                <a:gd name="T45" fmla="*/ 347 h 534"/>
                <a:gd name="T46" fmla="*/ 453 w 568"/>
                <a:gd name="T47" fmla="*/ 345 h 534"/>
                <a:gd name="T48" fmla="*/ 245 w 568"/>
                <a:gd name="T49" fmla="*/ 345 h 534"/>
                <a:gd name="T50" fmla="*/ 245 w 568"/>
                <a:gd name="T51" fmla="*/ 476 h 534"/>
                <a:gd name="T52" fmla="*/ 245 w 568"/>
                <a:gd name="T53" fmla="*/ 476 h 534"/>
                <a:gd name="T54" fmla="*/ 246 w 568"/>
                <a:gd name="T55" fmla="*/ 491 h 534"/>
                <a:gd name="T56" fmla="*/ 247 w 568"/>
                <a:gd name="T57" fmla="*/ 502 h 534"/>
                <a:gd name="T58" fmla="*/ 249 w 568"/>
                <a:gd name="T59" fmla="*/ 512 h 534"/>
                <a:gd name="T60" fmla="*/ 253 w 568"/>
                <a:gd name="T61" fmla="*/ 520 h 534"/>
                <a:gd name="T62" fmla="*/ 258 w 568"/>
                <a:gd name="T63" fmla="*/ 531 h 534"/>
                <a:gd name="T64" fmla="*/ 260 w 568"/>
                <a:gd name="T65" fmla="*/ 534 h 534"/>
                <a:gd name="T66" fmla="*/ 0 w 568"/>
                <a:gd name="T67" fmla="*/ 534 h 534"/>
                <a:gd name="T68" fmla="*/ 0 w 568"/>
                <a:gd name="T69" fmla="*/ 534 h 534"/>
                <a:gd name="T70" fmla="*/ 2 w 568"/>
                <a:gd name="T71" fmla="*/ 531 h 534"/>
                <a:gd name="T72" fmla="*/ 8 w 568"/>
                <a:gd name="T73" fmla="*/ 520 h 534"/>
                <a:gd name="T74" fmla="*/ 12 w 568"/>
                <a:gd name="T75" fmla="*/ 512 h 534"/>
                <a:gd name="T76" fmla="*/ 14 w 568"/>
                <a:gd name="T77" fmla="*/ 502 h 534"/>
                <a:gd name="T78" fmla="*/ 15 w 568"/>
                <a:gd name="T79" fmla="*/ 491 h 534"/>
                <a:gd name="T80" fmla="*/ 17 w 568"/>
                <a:gd name="T81" fmla="*/ 476 h 534"/>
                <a:gd name="T82" fmla="*/ 17 w 568"/>
                <a:gd name="T83" fmla="*/ 59 h 534"/>
                <a:gd name="T84" fmla="*/ 17 w 568"/>
                <a:gd name="T85" fmla="*/ 59 h 534"/>
                <a:gd name="T86" fmla="*/ 15 w 568"/>
                <a:gd name="T87" fmla="*/ 45 h 534"/>
                <a:gd name="T88" fmla="*/ 14 w 568"/>
                <a:gd name="T89" fmla="*/ 32 h 534"/>
                <a:gd name="T90" fmla="*/ 12 w 568"/>
                <a:gd name="T91" fmla="*/ 22 h 534"/>
                <a:gd name="T92" fmla="*/ 8 w 568"/>
                <a:gd name="T93" fmla="*/ 14 h 534"/>
                <a:gd name="T94" fmla="*/ 2 w 568"/>
                <a:gd name="T95" fmla="*/ 3 h 534"/>
                <a:gd name="T96" fmla="*/ 0 w 568"/>
                <a:gd name="T97" fmla="*/ 0 h 534"/>
                <a:gd name="T98" fmla="*/ 568 w 568"/>
                <a:gd name="T99" fmla="*/ 0 h 534"/>
                <a:gd name="T100" fmla="*/ 568 w 568"/>
                <a:gd name="T101" fmla="*/ 1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34">
                  <a:moveTo>
                    <a:pt x="568" y="125"/>
                  </a:moveTo>
                  <a:lnTo>
                    <a:pt x="568" y="125"/>
                  </a:lnTo>
                  <a:lnTo>
                    <a:pt x="564" y="122"/>
                  </a:lnTo>
                  <a:lnTo>
                    <a:pt x="552" y="118"/>
                  </a:lnTo>
                  <a:lnTo>
                    <a:pt x="542" y="114"/>
                  </a:lnTo>
                  <a:lnTo>
                    <a:pt x="531" y="112"/>
                  </a:lnTo>
                  <a:lnTo>
                    <a:pt x="519" y="111"/>
                  </a:lnTo>
                  <a:lnTo>
                    <a:pt x="503" y="110"/>
                  </a:lnTo>
                  <a:lnTo>
                    <a:pt x="245" y="110"/>
                  </a:lnTo>
                  <a:lnTo>
                    <a:pt x="245" y="238"/>
                  </a:lnTo>
                  <a:lnTo>
                    <a:pt x="453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81" y="237"/>
                  </a:lnTo>
                  <a:lnTo>
                    <a:pt x="503" y="233"/>
                  </a:lnTo>
                  <a:lnTo>
                    <a:pt x="518" y="231"/>
                  </a:lnTo>
                  <a:lnTo>
                    <a:pt x="522" y="230"/>
                  </a:lnTo>
                  <a:lnTo>
                    <a:pt x="522" y="357"/>
                  </a:lnTo>
                  <a:lnTo>
                    <a:pt x="522" y="357"/>
                  </a:lnTo>
                  <a:lnTo>
                    <a:pt x="518" y="355"/>
                  </a:lnTo>
                  <a:lnTo>
                    <a:pt x="502" y="351"/>
                  </a:lnTo>
                  <a:lnTo>
                    <a:pt x="480" y="348"/>
                  </a:lnTo>
                  <a:lnTo>
                    <a:pt x="467" y="347"/>
                  </a:lnTo>
                  <a:lnTo>
                    <a:pt x="453" y="345"/>
                  </a:lnTo>
                  <a:lnTo>
                    <a:pt x="245" y="345"/>
                  </a:lnTo>
                  <a:lnTo>
                    <a:pt x="245" y="476"/>
                  </a:lnTo>
                  <a:lnTo>
                    <a:pt x="245" y="476"/>
                  </a:lnTo>
                  <a:lnTo>
                    <a:pt x="246" y="491"/>
                  </a:lnTo>
                  <a:lnTo>
                    <a:pt x="247" y="502"/>
                  </a:lnTo>
                  <a:lnTo>
                    <a:pt x="249" y="512"/>
                  </a:lnTo>
                  <a:lnTo>
                    <a:pt x="253" y="520"/>
                  </a:lnTo>
                  <a:lnTo>
                    <a:pt x="258" y="531"/>
                  </a:lnTo>
                  <a:lnTo>
                    <a:pt x="26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" y="531"/>
                  </a:lnTo>
                  <a:lnTo>
                    <a:pt x="8" y="520"/>
                  </a:lnTo>
                  <a:lnTo>
                    <a:pt x="12" y="512"/>
                  </a:lnTo>
                  <a:lnTo>
                    <a:pt x="14" y="502"/>
                  </a:lnTo>
                  <a:lnTo>
                    <a:pt x="15" y="491"/>
                  </a:lnTo>
                  <a:lnTo>
                    <a:pt x="17" y="476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45"/>
                  </a:lnTo>
                  <a:lnTo>
                    <a:pt x="14" y="32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68" y="0"/>
                  </a:lnTo>
                  <a:lnTo>
                    <a:pt x="56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5" name="486 Grupo">
            <a:extLst>
              <a:ext uri="{FF2B5EF4-FFF2-40B4-BE49-F238E27FC236}">
                <a16:creationId xmlns="" xmlns:a16="http://schemas.microsoft.com/office/drawing/2014/main" id="{F60907CF-BC26-2D42-9186-67208B5A40EC}"/>
              </a:ext>
            </a:extLst>
          </p:cNvPr>
          <p:cNvGrpSpPr/>
          <p:nvPr/>
        </p:nvGrpSpPr>
        <p:grpSpPr>
          <a:xfrm>
            <a:off x="4061381" y="4026803"/>
            <a:ext cx="832559" cy="384998"/>
            <a:chOff x="1892227" y="2003006"/>
            <a:chExt cx="832559" cy="384998"/>
          </a:xfrm>
        </p:grpSpPr>
        <p:grpSp>
          <p:nvGrpSpPr>
            <p:cNvPr id="86" name="321 Grupo">
              <a:extLst>
                <a:ext uri="{FF2B5EF4-FFF2-40B4-BE49-F238E27FC236}">
                  <a16:creationId xmlns="" xmlns:a16="http://schemas.microsoft.com/office/drawing/2014/main" id="{BC3AA7EE-E9C5-4A40-AF53-A12424EACACC}"/>
                </a:ext>
              </a:extLst>
            </p:cNvPr>
            <p:cNvGrpSpPr/>
            <p:nvPr/>
          </p:nvGrpSpPr>
          <p:grpSpPr>
            <a:xfrm>
              <a:off x="1892227" y="2183474"/>
              <a:ext cx="832559" cy="204530"/>
              <a:chOff x="1892227" y="2561847"/>
              <a:chExt cx="832559" cy="204530"/>
            </a:xfrm>
            <a:solidFill>
              <a:srgbClr val="0063BD"/>
            </a:solidFill>
          </p:grpSpPr>
          <p:sp>
            <p:nvSpPr>
              <p:cNvPr id="98" name="Freeform 5">
                <a:extLst>
                  <a:ext uri="{FF2B5EF4-FFF2-40B4-BE49-F238E27FC236}">
                    <a16:creationId xmlns="" xmlns:a16="http://schemas.microsoft.com/office/drawing/2014/main" id="{0D0D31BF-CF89-CA49-BA07-CC88D6168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227" y="2561847"/>
                <a:ext cx="296770" cy="204530"/>
              </a:xfrm>
              <a:custGeom>
                <a:avLst/>
                <a:gdLst>
                  <a:gd name="T0" fmla="*/ 740 w 740"/>
                  <a:gd name="T1" fmla="*/ 0 h 510"/>
                  <a:gd name="T2" fmla="*/ 740 w 740"/>
                  <a:gd name="T3" fmla="*/ 0 h 510"/>
                  <a:gd name="T4" fmla="*/ 736 w 740"/>
                  <a:gd name="T5" fmla="*/ 4 h 510"/>
                  <a:gd name="T6" fmla="*/ 722 w 740"/>
                  <a:gd name="T7" fmla="*/ 12 h 510"/>
                  <a:gd name="T8" fmla="*/ 704 w 740"/>
                  <a:gd name="T9" fmla="*/ 28 h 510"/>
                  <a:gd name="T10" fmla="*/ 692 w 740"/>
                  <a:gd name="T11" fmla="*/ 42 h 510"/>
                  <a:gd name="T12" fmla="*/ 678 w 740"/>
                  <a:gd name="T13" fmla="*/ 56 h 510"/>
                  <a:gd name="T14" fmla="*/ 478 w 740"/>
                  <a:gd name="T15" fmla="*/ 306 h 510"/>
                  <a:gd name="T16" fmla="*/ 478 w 740"/>
                  <a:gd name="T17" fmla="*/ 454 h 510"/>
                  <a:gd name="T18" fmla="*/ 478 w 740"/>
                  <a:gd name="T19" fmla="*/ 454 h 510"/>
                  <a:gd name="T20" fmla="*/ 480 w 740"/>
                  <a:gd name="T21" fmla="*/ 466 h 510"/>
                  <a:gd name="T22" fmla="*/ 480 w 740"/>
                  <a:gd name="T23" fmla="*/ 478 h 510"/>
                  <a:gd name="T24" fmla="*/ 486 w 740"/>
                  <a:gd name="T25" fmla="*/ 496 h 510"/>
                  <a:gd name="T26" fmla="*/ 490 w 740"/>
                  <a:gd name="T27" fmla="*/ 506 h 510"/>
                  <a:gd name="T28" fmla="*/ 494 w 740"/>
                  <a:gd name="T29" fmla="*/ 510 h 510"/>
                  <a:gd name="T30" fmla="*/ 246 w 740"/>
                  <a:gd name="T31" fmla="*/ 510 h 510"/>
                  <a:gd name="T32" fmla="*/ 246 w 740"/>
                  <a:gd name="T33" fmla="*/ 510 h 510"/>
                  <a:gd name="T34" fmla="*/ 248 w 740"/>
                  <a:gd name="T35" fmla="*/ 506 h 510"/>
                  <a:gd name="T36" fmla="*/ 254 w 740"/>
                  <a:gd name="T37" fmla="*/ 496 h 510"/>
                  <a:gd name="T38" fmla="*/ 258 w 740"/>
                  <a:gd name="T39" fmla="*/ 478 h 510"/>
                  <a:gd name="T40" fmla="*/ 260 w 740"/>
                  <a:gd name="T41" fmla="*/ 468 h 510"/>
                  <a:gd name="T42" fmla="*/ 262 w 740"/>
                  <a:gd name="T43" fmla="*/ 454 h 510"/>
                  <a:gd name="T44" fmla="*/ 262 w 740"/>
                  <a:gd name="T45" fmla="*/ 306 h 510"/>
                  <a:gd name="T46" fmla="*/ 64 w 740"/>
                  <a:gd name="T47" fmla="*/ 58 h 510"/>
                  <a:gd name="T48" fmla="*/ 64 w 740"/>
                  <a:gd name="T49" fmla="*/ 58 h 510"/>
                  <a:gd name="T50" fmla="*/ 38 w 740"/>
                  <a:gd name="T51" fmla="*/ 30 h 510"/>
                  <a:gd name="T52" fmla="*/ 18 w 740"/>
                  <a:gd name="T53" fmla="*/ 12 h 510"/>
                  <a:gd name="T54" fmla="*/ 6 w 740"/>
                  <a:gd name="T55" fmla="*/ 4 h 510"/>
                  <a:gd name="T56" fmla="*/ 0 w 740"/>
                  <a:gd name="T57" fmla="*/ 0 h 510"/>
                  <a:gd name="T58" fmla="*/ 252 w 740"/>
                  <a:gd name="T59" fmla="*/ 0 h 510"/>
                  <a:gd name="T60" fmla="*/ 252 w 740"/>
                  <a:gd name="T61" fmla="*/ 0 h 510"/>
                  <a:gd name="T62" fmla="*/ 258 w 740"/>
                  <a:gd name="T63" fmla="*/ 18 h 510"/>
                  <a:gd name="T64" fmla="*/ 268 w 740"/>
                  <a:gd name="T65" fmla="*/ 38 h 510"/>
                  <a:gd name="T66" fmla="*/ 284 w 740"/>
                  <a:gd name="T67" fmla="*/ 66 h 510"/>
                  <a:gd name="T68" fmla="*/ 368 w 740"/>
                  <a:gd name="T69" fmla="*/ 194 h 510"/>
                  <a:gd name="T70" fmla="*/ 368 w 740"/>
                  <a:gd name="T71" fmla="*/ 194 h 510"/>
                  <a:gd name="T72" fmla="*/ 372 w 740"/>
                  <a:gd name="T73" fmla="*/ 194 h 510"/>
                  <a:gd name="T74" fmla="*/ 456 w 740"/>
                  <a:gd name="T75" fmla="*/ 66 h 510"/>
                  <a:gd name="T76" fmla="*/ 456 w 740"/>
                  <a:gd name="T77" fmla="*/ 66 h 510"/>
                  <a:gd name="T78" fmla="*/ 472 w 740"/>
                  <a:gd name="T79" fmla="*/ 40 h 510"/>
                  <a:gd name="T80" fmla="*/ 482 w 740"/>
                  <a:gd name="T81" fmla="*/ 18 h 510"/>
                  <a:gd name="T82" fmla="*/ 490 w 740"/>
                  <a:gd name="T83" fmla="*/ 0 h 510"/>
                  <a:gd name="T84" fmla="*/ 740 w 740"/>
                  <a:gd name="T85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0" h="510">
                    <a:moveTo>
                      <a:pt x="740" y="0"/>
                    </a:moveTo>
                    <a:lnTo>
                      <a:pt x="740" y="0"/>
                    </a:lnTo>
                    <a:lnTo>
                      <a:pt x="736" y="4"/>
                    </a:lnTo>
                    <a:lnTo>
                      <a:pt x="722" y="12"/>
                    </a:lnTo>
                    <a:lnTo>
                      <a:pt x="704" y="28"/>
                    </a:lnTo>
                    <a:lnTo>
                      <a:pt x="692" y="42"/>
                    </a:lnTo>
                    <a:lnTo>
                      <a:pt x="678" y="56"/>
                    </a:lnTo>
                    <a:lnTo>
                      <a:pt x="478" y="306"/>
                    </a:lnTo>
                    <a:lnTo>
                      <a:pt x="478" y="454"/>
                    </a:lnTo>
                    <a:lnTo>
                      <a:pt x="478" y="454"/>
                    </a:lnTo>
                    <a:lnTo>
                      <a:pt x="480" y="466"/>
                    </a:lnTo>
                    <a:lnTo>
                      <a:pt x="480" y="478"/>
                    </a:lnTo>
                    <a:lnTo>
                      <a:pt x="486" y="496"/>
                    </a:lnTo>
                    <a:lnTo>
                      <a:pt x="490" y="506"/>
                    </a:lnTo>
                    <a:lnTo>
                      <a:pt x="494" y="510"/>
                    </a:lnTo>
                    <a:lnTo>
                      <a:pt x="246" y="510"/>
                    </a:lnTo>
                    <a:lnTo>
                      <a:pt x="246" y="510"/>
                    </a:lnTo>
                    <a:lnTo>
                      <a:pt x="248" y="506"/>
                    </a:lnTo>
                    <a:lnTo>
                      <a:pt x="254" y="496"/>
                    </a:lnTo>
                    <a:lnTo>
                      <a:pt x="258" y="478"/>
                    </a:lnTo>
                    <a:lnTo>
                      <a:pt x="260" y="468"/>
                    </a:lnTo>
                    <a:lnTo>
                      <a:pt x="262" y="454"/>
                    </a:lnTo>
                    <a:lnTo>
                      <a:pt x="262" y="306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38" y="30"/>
                    </a:lnTo>
                    <a:lnTo>
                      <a:pt x="18" y="12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8" y="18"/>
                    </a:lnTo>
                    <a:lnTo>
                      <a:pt x="268" y="38"/>
                    </a:lnTo>
                    <a:lnTo>
                      <a:pt x="284" y="66"/>
                    </a:lnTo>
                    <a:lnTo>
                      <a:pt x="368" y="194"/>
                    </a:lnTo>
                    <a:lnTo>
                      <a:pt x="368" y="194"/>
                    </a:lnTo>
                    <a:lnTo>
                      <a:pt x="372" y="194"/>
                    </a:lnTo>
                    <a:lnTo>
                      <a:pt x="456" y="66"/>
                    </a:lnTo>
                    <a:lnTo>
                      <a:pt x="456" y="66"/>
                    </a:lnTo>
                    <a:lnTo>
                      <a:pt x="472" y="40"/>
                    </a:lnTo>
                    <a:lnTo>
                      <a:pt x="482" y="18"/>
                    </a:lnTo>
                    <a:lnTo>
                      <a:pt x="490" y="0"/>
                    </a:lnTo>
                    <a:lnTo>
                      <a:pt x="7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9" name="Freeform 6">
                <a:extLst>
                  <a:ext uri="{FF2B5EF4-FFF2-40B4-BE49-F238E27FC236}">
                    <a16:creationId xmlns="" xmlns:a16="http://schemas.microsoft.com/office/drawing/2014/main" id="{B551A35F-F686-FF46-B4EF-E2FB94A8AC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3486" y="2561847"/>
                <a:ext cx="244634" cy="204530"/>
              </a:xfrm>
              <a:custGeom>
                <a:avLst/>
                <a:gdLst>
                  <a:gd name="T0" fmla="*/ 232 w 610"/>
                  <a:gd name="T1" fmla="*/ 238 h 510"/>
                  <a:gd name="T2" fmla="*/ 302 w 610"/>
                  <a:gd name="T3" fmla="*/ 96 h 510"/>
                  <a:gd name="T4" fmla="*/ 320 w 610"/>
                  <a:gd name="T5" fmla="*/ 96 h 510"/>
                  <a:gd name="T6" fmla="*/ 354 w 610"/>
                  <a:gd name="T7" fmla="*/ 104 h 510"/>
                  <a:gd name="T8" fmla="*/ 378 w 610"/>
                  <a:gd name="T9" fmla="*/ 122 h 510"/>
                  <a:gd name="T10" fmla="*/ 390 w 610"/>
                  <a:gd name="T11" fmla="*/ 148 h 510"/>
                  <a:gd name="T12" fmla="*/ 392 w 610"/>
                  <a:gd name="T13" fmla="*/ 166 h 510"/>
                  <a:gd name="T14" fmla="*/ 386 w 610"/>
                  <a:gd name="T15" fmla="*/ 198 h 510"/>
                  <a:gd name="T16" fmla="*/ 366 w 610"/>
                  <a:gd name="T17" fmla="*/ 220 h 510"/>
                  <a:gd name="T18" fmla="*/ 338 w 610"/>
                  <a:gd name="T19" fmla="*/ 234 h 510"/>
                  <a:gd name="T20" fmla="*/ 302 w 610"/>
                  <a:gd name="T21" fmla="*/ 238 h 510"/>
                  <a:gd name="T22" fmla="*/ 0 w 610"/>
                  <a:gd name="T23" fmla="*/ 0 h 510"/>
                  <a:gd name="T24" fmla="*/ 2 w 610"/>
                  <a:gd name="T25" fmla="*/ 4 h 510"/>
                  <a:gd name="T26" fmla="*/ 12 w 610"/>
                  <a:gd name="T27" fmla="*/ 32 h 510"/>
                  <a:gd name="T28" fmla="*/ 16 w 610"/>
                  <a:gd name="T29" fmla="*/ 58 h 510"/>
                  <a:gd name="T30" fmla="*/ 16 w 610"/>
                  <a:gd name="T31" fmla="*/ 454 h 510"/>
                  <a:gd name="T32" fmla="*/ 12 w 610"/>
                  <a:gd name="T33" fmla="*/ 480 h 510"/>
                  <a:gd name="T34" fmla="*/ 2 w 610"/>
                  <a:gd name="T35" fmla="*/ 508 h 510"/>
                  <a:gd name="T36" fmla="*/ 248 w 610"/>
                  <a:gd name="T37" fmla="*/ 510 h 510"/>
                  <a:gd name="T38" fmla="*/ 244 w 610"/>
                  <a:gd name="T39" fmla="*/ 506 h 510"/>
                  <a:gd name="T40" fmla="*/ 234 w 610"/>
                  <a:gd name="T41" fmla="*/ 478 h 510"/>
                  <a:gd name="T42" fmla="*/ 232 w 610"/>
                  <a:gd name="T43" fmla="*/ 454 h 510"/>
                  <a:gd name="T44" fmla="*/ 412 w 610"/>
                  <a:gd name="T45" fmla="*/ 330 h 510"/>
                  <a:gd name="T46" fmla="*/ 432 w 610"/>
                  <a:gd name="T47" fmla="*/ 330 h 510"/>
                  <a:gd name="T48" fmla="*/ 472 w 610"/>
                  <a:gd name="T49" fmla="*/ 324 h 510"/>
                  <a:gd name="T50" fmla="*/ 508 w 610"/>
                  <a:gd name="T51" fmla="*/ 314 h 510"/>
                  <a:gd name="T52" fmla="*/ 540 w 610"/>
                  <a:gd name="T53" fmla="*/ 298 h 510"/>
                  <a:gd name="T54" fmla="*/ 566 w 610"/>
                  <a:gd name="T55" fmla="*/ 276 h 510"/>
                  <a:gd name="T56" fmla="*/ 588 w 610"/>
                  <a:gd name="T57" fmla="*/ 252 h 510"/>
                  <a:gd name="T58" fmla="*/ 602 w 610"/>
                  <a:gd name="T59" fmla="*/ 220 h 510"/>
                  <a:gd name="T60" fmla="*/ 610 w 610"/>
                  <a:gd name="T61" fmla="*/ 186 h 510"/>
                  <a:gd name="T62" fmla="*/ 610 w 610"/>
                  <a:gd name="T63" fmla="*/ 166 h 510"/>
                  <a:gd name="T64" fmla="*/ 606 w 610"/>
                  <a:gd name="T65" fmla="*/ 128 h 510"/>
                  <a:gd name="T66" fmla="*/ 596 w 610"/>
                  <a:gd name="T67" fmla="*/ 96 h 510"/>
                  <a:gd name="T68" fmla="*/ 578 w 610"/>
                  <a:gd name="T69" fmla="*/ 68 h 510"/>
                  <a:gd name="T70" fmla="*/ 554 w 610"/>
                  <a:gd name="T71" fmla="*/ 44 h 510"/>
                  <a:gd name="T72" fmla="*/ 526 w 610"/>
                  <a:gd name="T73" fmla="*/ 26 h 510"/>
                  <a:gd name="T74" fmla="*/ 492 w 610"/>
                  <a:gd name="T75" fmla="*/ 12 h 510"/>
                  <a:gd name="T76" fmla="*/ 454 w 610"/>
                  <a:gd name="T77" fmla="*/ 4 h 510"/>
                  <a:gd name="T78" fmla="*/ 412 w 610"/>
                  <a:gd name="T7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0" h="510">
                    <a:moveTo>
                      <a:pt x="302" y="238"/>
                    </a:moveTo>
                    <a:lnTo>
                      <a:pt x="232" y="238"/>
                    </a:lnTo>
                    <a:lnTo>
                      <a:pt x="232" y="96"/>
                    </a:lnTo>
                    <a:lnTo>
                      <a:pt x="302" y="96"/>
                    </a:lnTo>
                    <a:lnTo>
                      <a:pt x="302" y="96"/>
                    </a:lnTo>
                    <a:lnTo>
                      <a:pt x="320" y="96"/>
                    </a:lnTo>
                    <a:lnTo>
                      <a:pt x="338" y="100"/>
                    </a:lnTo>
                    <a:lnTo>
                      <a:pt x="354" y="104"/>
                    </a:lnTo>
                    <a:lnTo>
                      <a:pt x="366" y="112"/>
                    </a:lnTo>
                    <a:lnTo>
                      <a:pt x="378" y="122"/>
                    </a:lnTo>
                    <a:lnTo>
                      <a:pt x="386" y="134"/>
                    </a:lnTo>
                    <a:lnTo>
                      <a:pt x="390" y="148"/>
                    </a:lnTo>
                    <a:lnTo>
                      <a:pt x="392" y="166"/>
                    </a:lnTo>
                    <a:lnTo>
                      <a:pt x="392" y="166"/>
                    </a:lnTo>
                    <a:lnTo>
                      <a:pt x="390" y="184"/>
                    </a:lnTo>
                    <a:lnTo>
                      <a:pt x="386" y="198"/>
                    </a:lnTo>
                    <a:lnTo>
                      <a:pt x="378" y="210"/>
                    </a:lnTo>
                    <a:lnTo>
                      <a:pt x="366" y="220"/>
                    </a:lnTo>
                    <a:lnTo>
                      <a:pt x="352" y="228"/>
                    </a:lnTo>
                    <a:lnTo>
                      <a:pt x="338" y="234"/>
                    </a:lnTo>
                    <a:lnTo>
                      <a:pt x="320" y="236"/>
                    </a:lnTo>
                    <a:lnTo>
                      <a:pt x="302" y="238"/>
                    </a:lnTo>
                    <a:close/>
                    <a:moveTo>
                      <a:pt x="4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14"/>
                    </a:lnTo>
                    <a:lnTo>
                      <a:pt x="12" y="32"/>
                    </a:lnTo>
                    <a:lnTo>
                      <a:pt x="14" y="44"/>
                    </a:lnTo>
                    <a:lnTo>
                      <a:pt x="16" y="58"/>
                    </a:lnTo>
                    <a:lnTo>
                      <a:pt x="16" y="454"/>
                    </a:lnTo>
                    <a:lnTo>
                      <a:pt x="16" y="454"/>
                    </a:lnTo>
                    <a:lnTo>
                      <a:pt x="14" y="468"/>
                    </a:lnTo>
                    <a:lnTo>
                      <a:pt x="12" y="480"/>
                    </a:lnTo>
                    <a:lnTo>
                      <a:pt x="8" y="496"/>
                    </a:lnTo>
                    <a:lnTo>
                      <a:pt x="2" y="508"/>
                    </a:lnTo>
                    <a:lnTo>
                      <a:pt x="0" y="510"/>
                    </a:lnTo>
                    <a:lnTo>
                      <a:pt x="248" y="510"/>
                    </a:lnTo>
                    <a:lnTo>
                      <a:pt x="248" y="510"/>
                    </a:lnTo>
                    <a:lnTo>
                      <a:pt x="244" y="506"/>
                    </a:lnTo>
                    <a:lnTo>
                      <a:pt x="240" y="496"/>
                    </a:lnTo>
                    <a:lnTo>
                      <a:pt x="234" y="478"/>
                    </a:lnTo>
                    <a:lnTo>
                      <a:pt x="232" y="468"/>
                    </a:lnTo>
                    <a:lnTo>
                      <a:pt x="232" y="454"/>
                    </a:lnTo>
                    <a:lnTo>
                      <a:pt x="232" y="330"/>
                    </a:lnTo>
                    <a:lnTo>
                      <a:pt x="412" y="330"/>
                    </a:lnTo>
                    <a:lnTo>
                      <a:pt x="412" y="330"/>
                    </a:lnTo>
                    <a:lnTo>
                      <a:pt x="432" y="330"/>
                    </a:lnTo>
                    <a:lnTo>
                      <a:pt x="452" y="328"/>
                    </a:lnTo>
                    <a:lnTo>
                      <a:pt x="472" y="324"/>
                    </a:lnTo>
                    <a:lnTo>
                      <a:pt x="490" y="320"/>
                    </a:lnTo>
                    <a:lnTo>
                      <a:pt x="508" y="314"/>
                    </a:lnTo>
                    <a:lnTo>
                      <a:pt x="524" y="306"/>
                    </a:lnTo>
                    <a:lnTo>
                      <a:pt x="540" y="298"/>
                    </a:lnTo>
                    <a:lnTo>
                      <a:pt x="554" y="288"/>
                    </a:lnTo>
                    <a:lnTo>
                      <a:pt x="566" y="276"/>
                    </a:lnTo>
                    <a:lnTo>
                      <a:pt x="578" y="264"/>
                    </a:lnTo>
                    <a:lnTo>
                      <a:pt x="588" y="252"/>
                    </a:lnTo>
                    <a:lnTo>
                      <a:pt x="596" y="236"/>
                    </a:lnTo>
                    <a:lnTo>
                      <a:pt x="602" y="220"/>
                    </a:lnTo>
                    <a:lnTo>
                      <a:pt x="606" y="204"/>
                    </a:lnTo>
                    <a:lnTo>
                      <a:pt x="610" y="186"/>
                    </a:lnTo>
                    <a:lnTo>
                      <a:pt x="610" y="166"/>
                    </a:lnTo>
                    <a:lnTo>
                      <a:pt x="610" y="166"/>
                    </a:lnTo>
                    <a:lnTo>
                      <a:pt x="610" y="146"/>
                    </a:lnTo>
                    <a:lnTo>
                      <a:pt x="606" y="128"/>
                    </a:lnTo>
                    <a:lnTo>
                      <a:pt x="602" y="112"/>
                    </a:lnTo>
                    <a:lnTo>
                      <a:pt x="596" y="96"/>
                    </a:lnTo>
                    <a:lnTo>
                      <a:pt x="588" y="80"/>
                    </a:lnTo>
                    <a:lnTo>
                      <a:pt x="578" y="68"/>
                    </a:lnTo>
                    <a:lnTo>
                      <a:pt x="568" y="54"/>
                    </a:lnTo>
                    <a:lnTo>
                      <a:pt x="554" y="44"/>
                    </a:lnTo>
                    <a:lnTo>
                      <a:pt x="540" y="34"/>
                    </a:lnTo>
                    <a:lnTo>
                      <a:pt x="526" y="26"/>
                    </a:lnTo>
                    <a:lnTo>
                      <a:pt x="510" y="18"/>
                    </a:lnTo>
                    <a:lnTo>
                      <a:pt x="492" y="12"/>
                    </a:lnTo>
                    <a:lnTo>
                      <a:pt x="474" y="8"/>
                    </a:lnTo>
                    <a:lnTo>
                      <a:pt x="454" y="4"/>
                    </a:lnTo>
                    <a:lnTo>
                      <a:pt x="432" y="2"/>
                    </a:lnTo>
                    <a:lnTo>
                      <a:pt x="4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" name="Freeform 9">
                <a:extLst>
                  <a:ext uri="{FF2B5EF4-FFF2-40B4-BE49-F238E27FC236}">
                    <a16:creationId xmlns="" xmlns:a16="http://schemas.microsoft.com/office/drawing/2014/main" id="{7A3C4398-52BC-BF43-912F-16E4C44E9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224" y="2561847"/>
                <a:ext cx="216562" cy="204530"/>
              </a:xfrm>
              <a:custGeom>
                <a:avLst/>
                <a:gdLst>
                  <a:gd name="T0" fmla="*/ 540 w 540"/>
                  <a:gd name="T1" fmla="*/ 120 h 510"/>
                  <a:gd name="T2" fmla="*/ 540 w 540"/>
                  <a:gd name="T3" fmla="*/ 120 h 510"/>
                  <a:gd name="T4" fmla="*/ 536 w 540"/>
                  <a:gd name="T5" fmla="*/ 118 h 510"/>
                  <a:gd name="T6" fmla="*/ 524 w 540"/>
                  <a:gd name="T7" fmla="*/ 114 h 510"/>
                  <a:gd name="T8" fmla="*/ 504 w 540"/>
                  <a:gd name="T9" fmla="*/ 108 h 510"/>
                  <a:gd name="T10" fmla="*/ 492 w 540"/>
                  <a:gd name="T11" fmla="*/ 106 h 510"/>
                  <a:gd name="T12" fmla="*/ 478 w 540"/>
                  <a:gd name="T13" fmla="*/ 106 h 510"/>
                  <a:gd name="T14" fmla="*/ 232 w 540"/>
                  <a:gd name="T15" fmla="*/ 106 h 510"/>
                  <a:gd name="T16" fmla="*/ 232 w 540"/>
                  <a:gd name="T17" fmla="*/ 228 h 510"/>
                  <a:gd name="T18" fmla="*/ 430 w 540"/>
                  <a:gd name="T19" fmla="*/ 228 h 510"/>
                  <a:gd name="T20" fmla="*/ 430 w 540"/>
                  <a:gd name="T21" fmla="*/ 228 h 510"/>
                  <a:gd name="T22" fmla="*/ 456 w 540"/>
                  <a:gd name="T23" fmla="*/ 228 h 510"/>
                  <a:gd name="T24" fmla="*/ 478 w 540"/>
                  <a:gd name="T25" fmla="*/ 224 h 510"/>
                  <a:gd name="T26" fmla="*/ 496 w 540"/>
                  <a:gd name="T27" fmla="*/ 220 h 510"/>
                  <a:gd name="T28" fmla="*/ 496 w 540"/>
                  <a:gd name="T29" fmla="*/ 342 h 510"/>
                  <a:gd name="T30" fmla="*/ 496 w 540"/>
                  <a:gd name="T31" fmla="*/ 342 h 510"/>
                  <a:gd name="T32" fmla="*/ 478 w 540"/>
                  <a:gd name="T33" fmla="*/ 336 h 510"/>
                  <a:gd name="T34" fmla="*/ 456 w 540"/>
                  <a:gd name="T35" fmla="*/ 332 h 510"/>
                  <a:gd name="T36" fmla="*/ 430 w 540"/>
                  <a:gd name="T37" fmla="*/ 330 h 510"/>
                  <a:gd name="T38" fmla="*/ 232 w 540"/>
                  <a:gd name="T39" fmla="*/ 330 h 510"/>
                  <a:gd name="T40" fmla="*/ 232 w 540"/>
                  <a:gd name="T41" fmla="*/ 454 h 510"/>
                  <a:gd name="T42" fmla="*/ 232 w 540"/>
                  <a:gd name="T43" fmla="*/ 454 h 510"/>
                  <a:gd name="T44" fmla="*/ 232 w 540"/>
                  <a:gd name="T45" fmla="*/ 468 h 510"/>
                  <a:gd name="T46" fmla="*/ 234 w 540"/>
                  <a:gd name="T47" fmla="*/ 480 h 510"/>
                  <a:gd name="T48" fmla="*/ 240 w 540"/>
                  <a:gd name="T49" fmla="*/ 496 h 510"/>
                  <a:gd name="T50" fmla="*/ 244 w 540"/>
                  <a:gd name="T51" fmla="*/ 508 h 510"/>
                  <a:gd name="T52" fmla="*/ 246 w 540"/>
                  <a:gd name="T53" fmla="*/ 510 h 510"/>
                  <a:gd name="T54" fmla="*/ 0 w 540"/>
                  <a:gd name="T55" fmla="*/ 510 h 510"/>
                  <a:gd name="T56" fmla="*/ 0 w 540"/>
                  <a:gd name="T57" fmla="*/ 510 h 510"/>
                  <a:gd name="T58" fmla="*/ 2 w 540"/>
                  <a:gd name="T59" fmla="*/ 508 h 510"/>
                  <a:gd name="T60" fmla="*/ 8 w 540"/>
                  <a:gd name="T61" fmla="*/ 496 h 510"/>
                  <a:gd name="T62" fmla="*/ 12 w 540"/>
                  <a:gd name="T63" fmla="*/ 480 h 510"/>
                  <a:gd name="T64" fmla="*/ 14 w 540"/>
                  <a:gd name="T65" fmla="*/ 468 h 510"/>
                  <a:gd name="T66" fmla="*/ 14 w 540"/>
                  <a:gd name="T67" fmla="*/ 454 h 510"/>
                  <a:gd name="T68" fmla="*/ 14 w 540"/>
                  <a:gd name="T69" fmla="*/ 58 h 510"/>
                  <a:gd name="T70" fmla="*/ 14 w 540"/>
                  <a:gd name="T71" fmla="*/ 58 h 510"/>
                  <a:gd name="T72" fmla="*/ 14 w 540"/>
                  <a:gd name="T73" fmla="*/ 44 h 510"/>
                  <a:gd name="T74" fmla="*/ 12 w 540"/>
                  <a:gd name="T75" fmla="*/ 32 h 510"/>
                  <a:gd name="T76" fmla="*/ 8 w 540"/>
                  <a:gd name="T77" fmla="*/ 14 h 510"/>
                  <a:gd name="T78" fmla="*/ 2 w 540"/>
                  <a:gd name="T79" fmla="*/ 4 h 510"/>
                  <a:gd name="T80" fmla="*/ 0 w 540"/>
                  <a:gd name="T81" fmla="*/ 0 h 510"/>
                  <a:gd name="T82" fmla="*/ 540 w 540"/>
                  <a:gd name="T83" fmla="*/ 0 h 510"/>
                  <a:gd name="T84" fmla="*/ 540 w 540"/>
                  <a:gd name="T85" fmla="*/ 12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0" h="510">
                    <a:moveTo>
                      <a:pt x="540" y="120"/>
                    </a:moveTo>
                    <a:lnTo>
                      <a:pt x="540" y="120"/>
                    </a:lnTo>
                    <a:lnTo>
                      <a:pt x="536" y="118"/>
                    </a:lnTo>
                    <a:lnTo>
                      <a:pt x="524" y="114"/>
                    </a:lnTo>
                    <a:lnTo>
                      <a:pt x="504" y="108"/>
                    </a:lnTo>
                    <a:lnTo>
                      <a:pt x="492" y="106"/>
                    </a:lnTo>
                    <a:lnTo>
                      <a:pt x="478" y="106"/>
                    </a:lnTo>
                    <a:lnTo>
                      <a:pt x="232" y="106"/>
                    </a:lnTo>
                    <a:lnTo>
                      <a:pt x="232" y="228"/>
                    </a:lnTo>
                    <a:lnTo>
                      <a:pt x="430" y="228"/>
                    </a:lnTo>
                    <a:lnTo>
                      <a:pt x="430" y="228"/>
                    </a:lnTo>
                    <a:lnTo>
                      <a:pt x="456" y="228"/>
                    </a:lnTo>
                    <a:lnTo>
                      <a:pt x="478" y="224"/>
                    </a:lnTo>
                    <a:lnTo>
                      <a:pt x="496" y="220"/>
                    </a:lnTo>
                    <a:lnTo>
                      <a:pt x="496" y="342"/>
                    </a:lnTo>
                    <a:lnTo>
                      <a:pt x="496" y="342"/>
                    </a:lnTo>
                    <a:lnTo>
                      <a:pt x="478" y="336"/>
                    </a:lnTo>
                    <a:lnTo>
                      <a:pt x="456" y="332"/>
                    </a:lnTo>
                    <a:lnTo>
                      <a:pt x="430" y="330"/>
                    </a:lnTo>
                    <a:lnTo>
                      <a:pt x="232" y="330"/>
                    </a:lnTo>
                    <a:lnTo>
                      <a:pt x="232" y="454"/>
                    </a:lnTo>
                    <a:lnTo>
                      <a:pt x="232" y="454"/>
                    </a:lnTo>
                    <a:lnTo>
                      <a:pt x="232" y="468"/>
                    </a:lnTo>
                    <a:lnTo>
                      <a:pt x="234" y="480"/>
                    </a:lnTo>
                    <a:lnTo>
                      <a:pt x="240" y="496"/>
                    </a:lnTo>
                    <a:lnTo>
                      <a:pt x="244" y="508"/>
                    </a:lnTo>
                    <a:lnTo>
                      <a:pt x="246" y="510"/>
                    </a:lnTo>
                    <a:lnTo>
                      <a:pt x="0" y="510"/>
                    </a:lnTo>
                    <a:lnTo>
                      <a:pt x="0" y="510"/>
                    </a:lnTo>
                    <a:lnTo>
                      <a:pt x="2" y="508"/>
                    </a:lnTo>
                    <a:lnTo>
                      <a:pt x="8" y="496"/>
                    </a:lnTo>
                    <a:lnTo>
                      <a:pt x="12" y="480"/>
                    </a:lnTo>
                    <a:lnTo>
                      <a:pt x="14" y="468"/>
                    </a:lnTo>
                    <a:lnTo>
                      <a:pt x="14" y="454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4" y="44"/>
                    </a:lnTo>
                    <a:lnTo>
                      <a:pt x="12" y="32"/>
                    </a:lnTo>
                    <a:lnTo>
                      <a:pt x="8" y="1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40" y="0"/>
                    </a:lnTo>
                    <a:lnTo>
                      <a:pt x="540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87" name="325 Grupo">
              <a:extLst>
                <a:ext uri="{FF2B5EF4-FFF2-40B4-BE49-F238E27FC236}">
                  <a16:creationId xmlns="" xmlns:a16="http://schemas.microsoft.com/office/drawing/2014/main" id="{B9BCD8D0-A02E-6045-A725-EB7D3B7CB9A6}"/>
                </a:ext>
              </a:extLst>
            </p:cNvPr>
            <p:cNvGrpSpPr/>
            <p:nvPr/>
          </p:nvGrpSpPr>
          <p:grpSpPr>
            <a:xfrm>
              <a:off x="1927519" y="2003006"/>
              <a:ext cx="776413" cy="109885"/>
              <a:chOff x="1927519" y="1410233"/>
              <a:chExt cx="776413" cy="109885"/>
            </a:xfrm>
          </p:grpSpPr>
          <p:sp>
            <p:nvSpPr>
              <p:cNvPr id="88" name="Freeform 10">
                <a:extLst>
                  <a:ext uri="{FF2B5EF4-FFF2-40B4-BE49-F238E27FC236}">
                    <a16:creationId xmlns="" xmlns:a16="http://schemas.microsoft.com/office/drawing/2014/main" id="{3C558742-6F0A-9046-9F84-A7FE2A5EA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519" y="1437504"/>
                <a:ext cx="53739" cy="81812"/>
              </a:xfrm>
              <a:custGeom>
                <a:avLst/>
                <a:gdLst>
                  <a:gd name="T0" fmla="*/ 40 w 134"/>
                  <a:gd name="T1" fmla="*/ 36 h 204"/>
                  <a:gd name="T2" fmla="*/ 40 w 134"/>
                  <a:gd name="T3" fmla="*/ 86 h 204"/>
                  <a:gd name="T4" fmla="*/ 120 w 134"/>
                  <a:gd name="T5" fmla="*/ 86 h 204"/>
                  <a:gd name="T6" fmla="*/ 120 w 134"/>
                  <a:gd name="T7" fmla="*/ 122 h 204"/>
                  <a:gd name="T8" fmla="*/ 40 w 134"/>
                  <a:gd name="T9" fmla="*/ 122 h 204"/>
                  <a:gd name="T10" fmla="*/ 40 w 134"/>
                  <a:gd name="T11" fmla="*/ 204 h 204"/>
                  <a:gd name="T12" fmla="*/ 0 w 134"/>
                  <a:gd name="T13" fmla="*/ 204 h 204"/>
                  <a:gd name="T14" fmla="*/ 0 w 134"/>
                  <a:gd name="T15" fmla="*/ 0 h 204"/>
                  <a:gd name="T16" fmla="*/ 134 w 134"/>
                  <a:gd name="T17" fmla="*/ 0 h 204"/>
                  <a:gd name="T18" fmla="*/ 134 w 134"/>
                  <a:gd name="T19" fmla="*/ 36 h 204"/>
                  <a:gd name="T20" fmla="*/ 40 w 134"/>
                  <a:gd name="T21" fmla="*/ 3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204">
                    <a:moveTo>
                      <a:pt x="40" y="36"/>
                    </a:moveTo>
                    <a:lnTo>
                      <a:pt x="40" y="86"/>
                    </a:lnTo>
                    <a:lnTo>
                      <a:pt x="120" y="86"/>
                    </a:lnTo>
                    <a:lnTo>
                      <a:pt x="120" y="122"/>
                    </a:lnTo>
                    <a:lnTo>
                      <a:pt x="40" y="122"/>
                    </a:lnTo>
                    <a:lnTo>
                      <a:pt x="40" y="204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134" y="36"/>
                    </a:ln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9" name="Freeform 11">
                <a:extLst>
                  <a:ext uri="{FF2B5EF4-FFF2-40B4-BE49-F238E27FC236}">
                    <a16:creationId xmlns="" xmlns:a16="http://schemas.microsoft.com/office/drawing/2014/main" id="{FB8CB3CC-18C5-304C-A36A-899896F84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144" y="1437504"/>
                <a:ext cx="60156" cy="82614"/>
              </a:xfrm>
              <a:custGeom>
                <a:avLst/>
                <a:gdLst>
                  <a:gd name="T0" fmla="*/ 74 w 150"/>
                  <a:gd name="T1" fmla="*/ 206 h 206"/>
                  <a:gd name="T2" fmla="*/ 74 w 150"/>
                  <a:gd name="T3" fmla="*/ 206 h 206"/>
                  <a:gd name="T4" fmla="*/ 60 w 150"/>
                  <a:gd name="T5" fmla="*/ 204 h 206"/>
                  <a:gd name="T6" fmla="*/ 46 w 150"/>
                  <a:gd name="T7" fmla="*/ 200 h 206"/>
                  <a:gd name="T8" fmla="*/ 32 w 150"/>
                  <a:gd name="T9" fmla="*/ 194 h 206"/>
                  <a:gd name="T10" fmla="*/ 22 w 150"/>
                  <a:gd name="T11" fmla="*/ 186 h 206"/>
                  <a:gd name="T12" fmla="*/ 12 w 150"/>
                  <a:gd name="T13" fmla="*/ 176 h 206"/>
                  <a:gd name="T14" fmla="*/ 6 w 150"/>
                  <a:gd name="T15" fmla="*/ 164 h 206"/>
                  <a:gd name="T16" fmla="*/ 2 w 150"/>
                  <a:gd name="T17" fmla="*/ 150 h 206"/>
                  <a:gd name="T18" fmla="*/ 0 w 150"/>
                  <a:gd name="T19" fmla="*/ 134 h 206"/>
                  <a:gd name="T20" fmla="*/ 0 w 150"/>
                  <a:gd name="T21" fmla="*/ 0 h 206"/>
                  <a:gd name="T22" fmla="*/ 40 w 150"/>
                  <a:gd name="T23" fmla="*/ 0 h 206"/>
                  <a:gd name="T24" fmla="*/ 40 w 150"/>
                  <a:gd name="T25" fmla="*/ 134 h 206"/>
                  <a:gd name="T26" fmla="*/ 40 w 150"/>
                  <a:gd name="T27" fmla="*/ 134 h 206"/>
                  <a:gd name="T28" fmla="*/ 40 w 150"/>
                  <a:gd name="T29" fmla="*/ 142 h 206"/>
                  <a:gd name="T30" fmla="*/ 42 w 150"/>
                  <a:gd name="T31" fmla="*/ 148 h 206"/>
                  <a:gd name="T32" fmla="*/ 46 w 150"/>
                  <a:gd name="T33" fmla="*/ 156 h 206"/>
                  <a:gd name="T34" fmla="*/ 50 w 150"/>
                  <a:gd name="T35" fmla="*/ 160 h 206"/>
                  <a:gd name="T36" fmla="*/ 54 w 150"/>
                  <a:gd name="T37" fmla="*/ 164 h 206"/>
                  <a:gd name="T38" fmla="*/ 60 w 150"/>
                  <a:gd name="T39" fmla="*/ 168 h 206"/>
                  <a:gd name="T40" fmla="*/ 68 w 150"/>
                  <a:gd name="T41" fmla="*/ 170 h 206"/>
                  <a:gd name="T42" fmla="*/ 74 w 150"/>
                  <a:gd name="T43" fmla="*/ 170 h 206"/>
                  <a:gd name="T44" fmla="*/ 74 w 150"/>
                  <a:gd name="T45" fmla="*/ 170 h 206"/>
                  <a:gd name="T46" fmla="*/ 82 w 150"/>
                  <a:gd name="T47" fmla="*/ 170 h 206"/>
                  <a:gd name="T48" fmla="*/ 90 w 150"/>
                  <a:gd name="T49" fmla="*/ 168 h 206"/>
                  <a:gd name="T50" fmla="*/ 96 w 150"/>
                  <a:gd name="T51" fmla="*/ 164 h 206"/>
                  <a:gd name="T52" fmla="*/ 100 w 150"/>
                  <a:gd name="T53" fmla="*/ 160 h 206"/>
                  <a:gd name="T54" fmla="*/ 104 w 150"/>
                  <a:gd name="T55" fmla="*/ 156 h 206"/>
                  <a:gd name="T56" fmla="*/ 108 w 150"/>
                  <a:gd name="T57" fmla="*/ 148 h 206"/>
                  <a:gd name="T58" fmla="*/ 110 w 150"/>
                  <a:gd name="T59" fmla="*/ 142 h 206"/>
                  <a:gd name="T60" fmla="*/ 110 w 150"/>
                  <a:gd name="T61" fmla="*/ 134 h 206"/>
                  <a:gd name="T62" fmla="*/ 110 w 150"/>
                  <a:gd name="T63" fmla="*/ 0 h 206"/>
                  <a:gd name="T64" fmla="*/ 150 w 150"/>
                  <a:gd name="T65" fmla="*/ 0 h 206"/>
                  <a:gd name="T66" fmla="*/ 150 w 150"/>
                  <a:gd name="T67" fmla="*/ 134 h 206"/>
                  <a:gd name="T68" fmla="*/ 150 w 150"/>
                  <a:gd name="T69" fmla="*/ 134 h 206"/>
                  <a:gd name="T70" fmla="*/ 148 w 150"/>
                  <a:gd name="T71" fmla="*/ 150 h 206"/>
                  <a:gd name="T72" fmla="*/ 144 w 150"/>
                  <a:gd name="T73" fmla="*/ 164 h 206"/>
                  <a:gd name="T74" fmla="*/ 138 w 150"/>
                  <a:gd name="T75" fmla="*/ 176 h 206"/>
                  <a:gd name="T76" fmla="*/ 128 w 150"/>
                  <a:gd name="T77" fmla="*/ 186 h 206"/>
                  <a:gd name="T78" fmla="*/ 118 w 150"/>
                  <a:gd name="T79" fmla="*/ 194 h 206"/>
                  <a:gd name="T80" fmla="*/ 104 w 150"/>
                  <a:gd name="T81" fmla="*/ 200 h 206"/>
                  <a:gd name="T82" fmla="*/ 90 w 150"/>
                  <a:gd name="T83" fmla="*/ 204 h 206"/>
                  <a:gd name="T84" fmla="*/ 74 w 150"/>
                  <a:gd name="T8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206">
                    <a:moveTo>
                      <a:pt x="74" y="206"/>
                    </a:moveTo>
                    <a:lnTo>
                      <a:pt x="74" y="206"/>
                    </a:lnTo>
                    <a:lnTo>
                      <a:pt x="60" y="204"/>
                    </a:lnTo>
                    <a:lnTo>
                      <a:pt x="46" y="200"/>
                    </a:lnTo>
                    <a:lnTo>
                      <a:pt x="32" y="194"/>
                    </a:lnTo>
                    <a:lnTo>
                      <a:pt x="22" y="186"/>
                    </a:lnTo>
                    <a:lnTo>
                      <a:pt x="12" y="176"/>
                    </a:lnTo>
                    <a:lnTo>
                      <a:pt x="6" y="164"/>
                    </a:lnTo>
                    <a:lnTo>
                      <a:pt x="2" y="150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34"/>
                    </a:lnTo>
                    <a:lnTo>
                      <a:pt x="40" y="134"/>
                    </a:lnTo>
                    <a:lnTo>
                      <a:pt x="40" y="142"/>
                    </a:lnTo>
                    <a:lnTo>
                      <a:pt x="42" y="148"/>
                    </a:lnTo>
                    <a:lnTo>
                      <a:pt x="46" y="156"/>
                    </a:lnTo>
                    <a:lnTo>
                      <a:pt x="50" y="160"/>
                    </a:lnTo>
                    <a:lnTo>
                      <a:pt x="54" y="164"/>
                    </a:lnTo>
                    <a:lnTo>
                      <a:pt x="60" y="168"/>
                    </a:lnTo>
                    <a:lnTo>
                      <a:pt x="68" y="170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2" y="170"/>
                    </a:lnTo>
                    <a:lnTo>
                      <a:pt x="90" y="168"/>
                    </a:lnTo>
                    <a:lnTo>
                      <a:pt x="96" y="164"/>
                    </a:lnTo>
                    <a:lnTo>
                      <a:pt x="100" y="160"/>
                    </a:lnTo>
                    <a:lnTo>
                      <a:pt x="104" y="156"/>
                    </a:lnTo>
                    <a:lnTo>
                      <a:pt x="108" y="148"/>
                    </a:lnTo>
                    <a:lnTo>
                      <a:pt x="110" y="142"/>
                    </a:lnTo>
                    <a:lnTo>
                      <a:pt x="110" y="134"/>
                    </a:lnTo>
                    <a:lnTo>
                      <a:pt x="110" y="0"/>
                    </a:lnTo>
                    <a:lnTo>
                      <a:pt x="150" y="0"/>
                    </a:lnTo>
                    <a:lnTo>
                      <a:pt x="150" y="134"/>
                    </a:lnTo>
                    <a:lnTo>
                      <a:pt x="150" y="134"/>
                    </a:lnTo>
                    <a:lnTo>
                      <a:pt x="148" y="150"/>
                    </a:lnTo>
                    <a:lnTo>
                      <a:pt x="144" y="164"/>
                    </a:lnTo>
                    <a:lnTo>
                      <a:pt x="138" y="176"/>
                    </a:lnTo>
                    <a:lnTo>
                      <a:pt x="128" y="186"/>
                    </a:lnTo>
                    <a:lnTo>
                      <a:pt x="118" y="194"/>
                    </a:lnTo>
                    <a:lnTo>
                      <a:pt x="104" y="200"/>
                    </a:lnTo>
                    <a:lnTo>
                      <a:pt x="90" y="204"/>
                    </a:lnTo>
                    <a:lnTo>
                      <a:pt x="74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0" name="Freeform 13">
                <a:extLst>
                  <a:ext uri="{FF2B5EF4-FFF2-40B4-BE49-F238E27FC236}">
                    <a16:creationId xmlns="" xmlns:a16="http://schemas.microsoft.com/office/drawing/2014/main" id="{06E45042-5D9E-B94A-B6FB-C95C1CE25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404" y="1437504"/>
                <a:ext cx="62562" cy="81812"/>
              </a:xfrm>
              <a:custGeom>
                <a:avLst/>
                <a:gdLst>
                  <a:gd name="T0" fmla="*/ 120 w 156"/>
                  <a:gd name="T1" fmla="*/ 204 h 204"/>
                  <a:gd name="T2" fmla="*/ 40 w 156"/>
                  <a:gd name="T3" fmla="*/ 80 h 204"/>
                  <a:gd name="T4" fmla="*/ 40 w 156"/>
                  <a:gd name="T5" fmla="*/ 204 h 204"/>
                  <a:gd name="T6" fmla="*/ 0 w 156"/>
                  <a:gd name="T7" fmla="*/ 204 h 204"/>
                  <a:gd name="T8" fmla="*/ 0 w 156"/>
                  <a:gd name="T9" fmla="*/ 0 h 204"/>
                  <a:gd name="T10" fmla="*/ 34 w 156"/>
                  <a:gd name="T11" fmla="*/ 0 h 204"/>
                  <a:gd name="T12" fmla="*/ 116 w 156"/>
                  <a:gd name="T13" fmla="*/ 126 h 204"/>
                  <a:gd name="T14" fmla="*/ 116 w 156"/>
                  <a:gd name="T15" fmla="*/ 0 h 204"/>
                  <a:gd name="T16" fmla="*/ 156 w 156"/>
                  <a:gd name="T17" fmla="*/ 0 h 204"/>
                  <a:gd name="T18" fmla="*/ 156 w 156"/>
                  <a:gd name="T19" fmla="*/ 204 h 204"/>
                  <a:gd name="T20" fmla="*/ 120 w 156"/>
                  <a:gd name="T2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204">
                    <a:moveTo>
                      <a:pt x="120" y="204"/>
                    </a:moveTo>
                    <a:lnTo>
                      <a:pt x="40" y="80"/>
                    </a:lnTo>
                    <a:lnTo>
                      <a:pt x="40" y="204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116" y="126"/>
                    </a:lnTo>
                    <a:lnTo>
                      <a:pt x="116" y="0"/>
                    </a:lnTo>
                    <a:lnTo>
                      <a:pt x="156" y="0"/>
                    </a:lnTo>
                    <a:lnTo>
                      <a:pt x="156" y="204"/>
                    </a:lnTo>
                    <a:lnTo>
                      <a:pt x="12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1" name="Freeform 14">
                <a:extLst>
                  <a:ext uri="{FF2B5EF4-FFF2-40B4-BE49-F238E27FC236}">
                    <a16:creationId xmlns="" xmlns:a16="http://schemas.microsoft.com/office/drawing/2014/main" id="{3134CA34-A8FB-D84F-92CE-B948A3982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9476" y="1437504"/>
                <a:ext cx="59354" cy="81812"/>
              </a:xfrm>
              <a:custGeom>
                <a:avLst/>
                <a:gdLst>
                  <a:gd name="T0" fmla="*/ 100 w 148"/>
                  <a:gd name="T1" fmla="*/ 48 h 204"/>
                  <a:gd name="T2" fmla="*/ 100 w 148"/>
                  <a:gd name="T3" fmla="*/ 48 h 204"/>
                  <a:gd name="T4" fmla="*/ 94 w 148"/>
                  <a:gd name="T5" fmla="*/ 44 h 204"/>
                  <a:gd name="T6" fmla="*/ 88 w 148"/>
                  <a:gd name="T7" fmla="*/ 40 h 204"/>
                  <a:gd name="T8" fmla="*/ 80 w 148"/>
                  <a:gd name="T9" fmla="*/ 36 h 204"/>
                  <a:gd name="T10" fmla="*/ 70 w 148"/>
                  <a:gd name="T11" fmla="*/ 36 h 204"/>
                  <a:gd name="T12" fmla="*/ 40 w 148"/>
                  <a:gd name="T13" fmla="*/ 36 h 204"/>
                  <a:gd name="T14" fmla="*/ 40 w 148"/>
                  <a:gd name="T15" fmla="*/ 168 h 204"/>
                  <a:gd name="T16" fmla="*/ 70 w 148"/>
                  <a:gd name="T17" fmla="*/ 168 h 204"/>
                  <a:gd name="T18" fmla="*/ 70 w 148"/>
                  <a:gd name="T19" fmla="*/ 168 h 204"/>
                  <a:gd name="T20" fmla="*/ 80 w 148"/>
                  <a:gd name="T21" fmla="*/ 168 h 204"/>
                  <a:gd name="T22" fmla="*/ 88 w 148"/>
                  <a:gd name="T23" fmla="*/ 166 h 204"/>
                  <a:gd name="T24" fmla="*/ 94 w 148"/>
                  <a:gd name="T25" fmla="*/ 162 h 204"/>
                  <a:gd name="T26" fmla="*/ 100 w 148"/>
                  <a:gd name="T27" fmla="*/ 156 h 204"/>
                  <a:gd name="T28" fmla="*/ 100 w 148"/>
                  <a:gd name="T29" fmla="*/ 156 h 204"/>
                  <a:gd name="T30" fmla="*/ 104 w 148"/>
                  <a:gd name="T31" fmla="*/ 148 h 204"/>
                  <a:gd name="T32" fmla="*/ 106 w 148"/>
                  <a:gd name="T33" fmla="*/ 138 h 204"/>
                  <a:gd name="T34" fmla="*/ 108 w 148"/>
                  <a:gd name="T35" fmla="*/ 122 h 204"/>
                  <a:gd name="T36" fmla="*/ 108 w 148"/>
                  <a:gd name="T37" fmla="*/ 102 h 204"/>
                  <a:gd name="T38" fmla="*/ 108 w 148"/>
                  <a:gd name="T39" fmla="*/ 102 h 204"/>
                  <a:gd name="T40" fmla="*/ 108 w 148"/>
                  <a:gd name="T41" fmla="*/ 82 h 204"/>
                  <a:gd name="T42" fmla="*/ 106 w 148"/>
                  <a:gd name="T43" fmla="*/ 66 h 204"/>
                  <a:gd name="T44" fmla="*/ 104 w 148"/>
                  <a:gd name="T45" fmla="*/ 56 h 204"/>
                  <a:gd name="T46" fmla="*/ 100 w 148"/>
                  <a:gd name="T47" fmla="*/ 48 h 204"/>
                  <a:gd name="T48" fmla="*/ 128 w 148"/>
                  <a:gd name="T49" fmla="*/ 184 h 204"/>
                  <a:gd name="T50" fmla="*/ 128 w 148"/>
                  <a:gd name="T51" fmla="*/ 184 h 204"/>
                  <a:gd name="T52" fmla="*/ 116 w 148"/>
                  <a:gd name="T53" fmla="*/ 194 h 204"/>
                  <a:gd name="T54" fmla="*/ 104 w 148"/>
                  <a:gd name="T55" fmla="*/ 200 h 204"/>
                  <a:gd name="T56" fmla="*/ 90 w 148"/>
                  <a:gd name="T57" fmla="*/ 204 h 204"/>
                  <a:gd name="T58" fmla="*/ 74 w 148"/>
                  <a:gd name="T59" fmla="*/ 204 h 204"/>
                  <a:gd name="T60" fmla="*/ 0 w 148"/>
                  <a:gd name="T61" fmla="*/ 204 h 204"/>
                  <a:gd name="T62" fmla="*/ 0 w 148"/>
                  <a:gd name="T63" fmla="*/ 0 h 204"/>
                  <a:gd name="T64" fmla="*/ 74 w 148"/>
                  <a:gd name="T65" fmla="*/ 0 h 204"/>
                  <a:gd name="T66" fmla="*/ 74 w 148"/>
                  <a:gd name="T67" fmla="*/ 0 h 204"/>
                  <a:gd name="T68" fmla="*/ 90 w 148"/>
                  <a:gd name="T69" fmla="*/ 2 h 204"/>
                  <a:gd name="T70" fmla="*/ 104 w 148"/>
                  <a:gd name="T71" fmla="*/ 6 h 204"/>
                  <a:gd name="T72" fmla="*/ 116 w 148"/>
                  <a:gd name="T73" fmla="*/ 12 h 204"/>
                  <a:gd name="T74" fmla="*/ 128 w 148"/>
                  <a:gd name="T75" fmla="*/ 20 h 204"/>
                  <a:gd name="T76" fmla="*/ 128 w 148"/>
                  <a:gd name="T77" fmla="*/ 20 h 204"/>
                  <a:gd name="T78" fmla="*/ 134 w 148"/>
                  <a:gd name="T79" fmla="*/ 28 h 204"/>
                  <a:gd name="T80" fmla="*/ 140 w 148"/>
                  <a:gd name="T81" fmla="*/ 38 h 204"/>
                  <a:gd name="T82" fmla="*/ 144 w 148"/>
                  <a:gd name="T83" fmla="*/ 48 h 204"/>
                  <a:gd name="T84" fmla="*/ 146 w 148"/>
                  <a:gd name="T85" fmla="*/ 58 h 204"/>
                  <a:gd name="T86" fmla="*/ 148 w 148"/>
                  <a:gd name="T87" fmla="*/ 80 h 204"/>
                  <a:gd name="T88" fmla="*/ 148 w 148"/>
                  <a:gd name="T89" fmla="*/ 102 h 204"/>
                  <a:gd name="T90" fmla="*/ 148 w 148"/>
                  <a:gd name="T91" fmla="*/ 102 h 204"/>
                  <a:gd name="T92" fmla="*/ 148 w 148"/>
                  <a:gd name="T93" fmla="*/ 124 h 204"/>
                  <a:gd name="T94" fmla="*/ 146 w 148"/>
                  <a:gd name="T95" fmla="*/ 146 h 204"/>
                  <a:gd name="T96" fmla="*/ 144 w 148"/>
                  <a:gd name="T97" fmla="*/ 156 h 204"/>
                  <a:gd name="T98" fmla="*/ 140 w 148"/>
                  <a:gd name="T99" fmla="*/ 166 h 204"/>
                  <a:gd name="T100" fmla="*/ 134 w 148"/>
                  <a:gd name="T101" fmla="*/ 176 h 204"/>
                  <a:gd name="T102" fmla="*/ 128 w 148"/>
                  <a:gd name="T103" fmla="*/ 18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204">
                    <a:moveTo>
                      <a:pt x="100" y="48"/>
                    </a:moveTo>
                    <a:lnTo>
                      <a:pt x="100" y="48"/>
                    </a:lnTo>
                    <a:lnTo>
                      <a:pt x="94" y="44"/>
                    </a:lnTo>
                    <a:lnTo>
                      <a:pt x="88" y="40"/>
                    </a:lnTo>
                    <a:lnTo>
                      <a:pt x="80" y="36"/>
                    </a:lnTo>
                    <a:lnTo>
                      <a:pt x="70" y="36"/>
                    </a:lnTo>
                    <a:lnTo>
                      <a:pt x="40" y="36"/>
                    </a:lnTo>
                    <a:lnTo>
                      <a:pt x="40" y="168"/>
                    </a:lnTo>
                    <a:lnTo>
                      <a:pt x="70" y="168"/>
                    </a:lnTo>
                    <a:lnTo>
                      <a:pt x="70" y="168"/>
                    </a:lnTo>
                    <a:lnTo>
                      <a:pt x="80" y="168"/>
                    </a:lnTo>
                    <a:lnTo>
                      <a:pt x="88" y="166"/>
                    </a:lnTo>
                    <a:lnTo>
                      <a:pt x="94" y="162"/>
                    </a:lnTo>
                    <a:lnTo>
                      <a:pt x="100" y="156"/>
                    </a:lnTo>
                    <a:lnTo>
                      <a:pt x="100" y="156"/>
                    </a:lnTo>
                    <a:lnTo>
                      <a:pt x="104" y="148"/>
                    </a:lnTo>
                    <a:lnTo>
                      <a:pt x="106" y="138"/>
                    </a:lnTo>
                    <a:lnTo>
                      <a:pt x="108" y="12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82"/>
                    </a:lnTo>
                    <a:lnTo>
                      <a:pt x="106" y="66"/>
                    </a:lnTo>
                    <a:lnTo>
                      <a:pt x="104" y="56"/>
                    </a:lnTo>
                    <a:lnTo>
                      <a:pt x="100" y="48"/>
                    </a:lnTo>
                    <a:close/>
                    <a:moveTo>
                      <a:pt x="128" y="184"/>
                    </a:moveTo>
                    <a:lnTo>
                      <a:pt x="128" y="184"/>
                    </a:lnTo>
                    <a:lnTo>
                      <a:pt x="116" y="194"/>
                    </a:lnTo>
                    <a:lnTo>
                      <a:pt x="104" y="200"/>
                    </a:lnTo>
                    <a:lnTo>
                      <a:pt x="90" y="204"/>
                    </a:lnTo>
                    <a:lnTo>
                      <a:pt x="74" y="204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90" y="2"/>
                    </a:lnTo>
                    <a:lnTo>
                      <a:pt x="104" y="6"/>
                    </a:lnTo>
                    <a:lnTo>
                      <a:pt x="116" y="12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34" y="28"/>
                    </a:lnTo>
                    <a:lnTo>
                      <a:pt x="140" y="38"/>
                    </a:lnTo>
                    <a:lnTo>
                      <a:pt x="144" y="48"/>
                    </a:lnTo>
                    <a:lnTo>
                      <a:pt x="146" y="58"/>
                    </a:lnTo>
                    <a:lnTo>
                      <a:pt x="148" y="80"/>
                    </a:lnTo>
                    <a:lnTo>
                      <a:pt x="148" y="102"/>
                    </a:lnTo>
                    <a:lnTo>
                      <a:pt x="148" y="102"/>
                    </a:lnTo>
                    <a:lnTo>
                      <a:pt x="148" y="124"/>
                    </a:lnTo>
                    <a:lnTo>
                      <a:pt x="146" y="146"/>
                    </a:lnTo>
                    <a:lnTo>
                      <a:pt x="144" y="156"/>
                    </a:lnTo>
                    <a:lnTo>
                      <a:pt x="140" y="166"/>
                    </a:lnTo>
                    <a:lnTo>
                      <a:pt x="134" y="176"/>
                    </a:lnTo>
                    <a:lnTo>
                      <a:pt x="128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" name="Freeform 17">
                <a:extLst>
                  <a:ext uri="{FF2B5EF4-FFF2-40B4-BE49-F238E27FC236}">
                    <a16:creationId xmlns="" xmlns:a16="http://schemas.microsoft.com/office/drawing/2014/main" id="{3D045FEC-9035-E141-B4F7-D542AB3EA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2892" y="1437504"/>
                <a:ext cx="72187" cy="81812"/>
              </a:xfrm>
              <a:custGeom>
                <a:avLst/>
                <a:gdLst>
                  <a:gd name="T0" fmla="*/ 90 w 180"/>
                  <a:gd name="T1" fmla="*/ 60 h 204"/>
                  <a:gd name="T2" fmla="*/ 66 w 180"/>
                  <a:gd name="T3" fmla="*/ 134 h 204"/>
                  <a:gd name="T4" fmla="*/ 116 w 180"/>
                  <a:gd name="T5" fmla="*/ 134 h 204"/>
                  <a:gd name="T6" fmla="*/ 90 w 180"/>
                  <a:gd name="T7" fmla="*/ 60 h 204"/>
                  <a:gd name="T8" fmla="*/ 138 w 180"/>
                  <a:gd name="T9" fmla="*/ 204 h 204"/>
                  <a:gd name="T10" fmla="*/ 126 w 180"/>
                  <a:gd name="T11" fmla="*/ 168 h 204"/>
                  <a:gd name="T12" fmla="*/ 54 w 180"/>
                  <a:gd name="T13" fmla="*/ 168 h 204"/>
                  <a:gd name="T14" fmla="*/ 42 w 180"/>
                  <a:gd name="T15" fmla="*/ 204 h 204"/>
                  <a:gd name="T16" fmla="*/ 0 w 180"/>
                  <a:gd name="T17" fmla="*/ 204 h 204"/>
                  <a:gd name="T18" fmla="*/ 74 w 180"/>
                  <a:gd name="T19" fmla="*/ 0 h 204"/>
                  <a:gd name="T20" fmla="*/ 106 w 180"/>
                  <a:gd name="T21" fmla="*/ 0 h 204"/>
                  <a:gd name="T22" fmla="*/ 180 w 180"/>
                  <a:gd name="T23" fmla="*/ 204 h 204"/>
                  <a:gd name="T24" fmla="*/ 138 w 180"/>
                  <a:gd name="T2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0" h="204">
                    <a:moveTo>
                      <a:pt x="90" y="60"/>
                    </a:moveTo>
                    <a:lnTo>
                      <a:pt x="66" y="134"/>
                    </a:lnTo>
                    <a:lnTo>
                      <a:pt x="116" y="134"/>
                    </a:lnTo>
                    <a:lnTo>
                      <a:pt x="90" y="60"/>
                    </a:lnTo>
                    <a:close/>
                    <a:moveTo>
                      <a:pt x="138" y="204"/>
                    </a:moveTo>
                    <a:lnTo>
                      <a:pt x="126" y="168"/>
                    </a:lnTo>
                    <a:lnTo>
                      <a:pt x="54" y="168"/>
                    </a:lnTo>
                    <a:lnTo>
                      <a:pt x="42" y="204"/>
                    </a:lnTo>
                    <a:lnTo>
                      <a:pt x="0" y="204"/>
                    </a:lnTo>
                    <a:lnTo>
                      <a:pt x="74" y="0"/>
                    </a:lnTo>
                    <a:lnTo>
                      <a:pt x="106" y="0"/>
                    </a:lnTo>
                    <a:lnTo>
                      <a:pt x="180" y="204"/>
                    </a:lnTo>
                    <a:lnTo>
                      <a:pt x="138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3" name="Freeform 18">
                <a:extLst>
                  <a:ext uri="{FF2B5EF4-FFF2-40B4-BE49-F238E27FC236}">
                    <a16:creationId xmlns="" xmlns:a16="http://schemas.microsoft.com/office/drawing/2014/main" id="{70663800-59C6-C64B-8CAF-1FDCA89AA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548" y="1436702"/>
                <a:ext cx="60156" cy="83416"/>
              </a:xfrm>
              <a:custGeom>
                <a:avLst/>
                <a:gdLst>
                  <a:gd name="T0" fmla="*/ 74 w 150"/>
                  <a:gd name="T1" fmla="*/ 208 h 208"/>
                  <a:gd name="T2" fmla="*/ 44 w 150"/>
                  <a:gd name="T3" fmla="*/ 202 h 208"/>
                  <a:gd name="T4" fmla="*/ 20 w 150"/>
                  <a:gd name="T5" fmla="*/ 186 h 208"/>
                  <a:gd name="T6" fmla="*/ 14 w 150"/>
                  <a:gd name="T7" fmla="*/ 178 h 208"/>
                  <a:gd name="T8" fmla="*/ 4 w 150"/>
                  <a:gd name="T9" fmla="*/ 160 h 208"/>
                  <a:gd name="T10" fmla="*/ 0 w 150"/>
                  <a:gd name="T11" fmla="*/ 130 h 208"/>
                  <a:gd name="T12" fmla="*/ 0 w 150"/>
                  <a:gd name="T13" fmla="*/ 104 h 208"/>
                  <a:gd name="T14" fmla="*/ 2 w 150"/>
                  <a:gd name="T15" fmla="*/ 58 h 208"/>
                  <a:gd name="T16" fmla="*/ 8 w 150"/>
                  <a:gd name="T17" fmla="*/ 40 h 208"/>
                  <a:gd name="T18" fmla="*/ 20 w 150"/>
                  <a:gd name="T19" fmla="*/ 24 h 208"/>
                  <a:gd name="T20" fmla="*/ 32 w 150"/>
                  <a:gd name="T21" fmla="*/ 14 h 208"/>
                  <a:gd name="T22" fmla="*/ 58 w 150"/>
                  <a:gd name="T23" fmla="*/ 2 h 208"/>
                  <a:gd name="T24" fmla="*/ 74 w 150"/>
                  <a:gd name="T25" fmla="*/ 0 h 208"/>
                  <a:gd name="T26" fmla="*/ 102 w 150"/>
                  <a:gd name="T27" fmla="*/ 4 h 208"/>
                  <a:gd name="T28" fmla="*/ 124 w 150"/>
                  <a:gd name="T29" fmla="*/ 16 h 208"/>
                  <a:gd name="T30" fmla="*/ 140 w 150"/>
                  <a:gd name="T31" fmla="*/ 38 h 208"/>
                  <a:gd name="T32" fmla="*/ 150 w 150"/>
                  <a:gd name="T33" fmla="*/ 66 h 208"/>
                  <a:gd name="T34" fmla="*/ 110 w 150"/>
                  <a:gd name="T35" fmla="*/ 66 h 208"/>
                  <a:gd name="T36" fmla="*/ 98 w 150"/>
                  <a:gd name="T37" fmla="*/ 44 h 208"/>
                  <a:gd name="T38" fmla="*/ 82 w 150"/>
                  <a:gd name="T39" fmla="*/ 36 h 208"/>
                  <a:gd name="T40" fmla="*/ 76 w 150"/>
                  <a:gd name="T41" fmla="*/ 36 h 208"/>
                  <a:gd name="T42" fmla="*/ 60 w 150"/>
                  <a:gd name="T43" fmla="*/ 40 h 208"/>
                  <a:gd name="T44" fmla="*/ 50 w 150"/>
                  <a:gd name="T45" fmla="*/ 46 h 208"/>
                  <a:gd name="T46" fmla="*/ 44 w 150"/>
                  <a:gd name="T47" fmla="*/ 54 h 208"/>
                  <a:gd name="T48" fmla="*/ 40 w 150"/>
                  <a:gd name="T49" fmla="*/ 80 h 208"/>
                  <a:gd name="T50" fmla="*/ 40 w 150"/>
                  <a:gd name="T51" fmla="*/ 104 h 208"/>
                  <a:gd name="T52" fmla="*/ 42 w 150"/>
                  <a:gd name="T53" fmla="*/ 144 h 208"/>
                  <a:gd name="T54" fmla="*/ 50 w 150"/>
                  <a:gd name="T55" fmla="*/ 162 h 208"/>
                  <a:gd name="T56" fmla="*/ 54 w 150"/>
                  <a:gd name="T57" fmla="*/ 166 h 208"/>
                  <a:gd name="T58" fmla="*/ 68 w 150"/>
                  <a:gd name="T59" fmla="*/ 172 h 208"/>
                  <a:gd name="T60" fmla="*/ 76 w 150"/>
                  <a:gd name="T61" fmla="*/ 172 h 208"/>
                  <a:gd name="T62" fmla="*/ 88 w 150"/>
                  <a:gd name="T63" fmla="*/ 170 h 208"/>
                  <a:gd name="T64" fmla="*/ 106 w 150"/>
                  <a:gd name="T65" fmla="*/ 154 h 208"/>
                  <a:gd name="T66" fmla="*/ 150 w 150"/>
                  <a:gd name="T67" fmla="*/ 144 h 208"/>
                  <a:gd name="T68" fmla="*/ 146 w 150"/>
                  <a:gd name="T69" fmla="*/ 158 h 208"/>
                  <a:gd name="T70" fmla="*/ 132 w 150"/>
                  <a:gd name="T71" fmla="*/ 182 h 208"/>
                  <a:gd name="T72" fmla="*/ 114 w 150"/>
                  <a:gd name="T73" fmla="*/ 198 h 208"/>
                  <a:gd name="T74" fmla="*/ 88 w 150"/>
                  <a:gd name="T7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" h="208">
                    <a:moveTo>
                      <a:pt x="74" y="208"/>
                    </a:moveTo>
                    <a:lnTo>
                      <a:pt x="74" y="208"/>
                    </a:lnTo>
                    <a:lnTo>
                      <a:pt x="58" y="206"/>
                    </a:lnTo>
                    <a:lnTo>
                      <a:pt x="44" y="202"/>
                    </a:lnTo>
                    <a:lnTo>
                      <a:pt x="32" y="196"/>
                    </a:lnTo>
                    <a:lnTo>
                      <a:pt x="20" y="186"/>
                    </a:lnTo>
                    <a:lnTo>
                      <a:pt x="20" y="186"/>
                    </a:lnTo>
                    <a:lnTo>
                      <a:pt x="14" y="178"/>
                    </a:lnTo>
                    <a:lnTo>
                      <a:pt x="8" y="170"/>
                    </a:lnTo>
                    <a:lnTo>
                      <a:pt x="4" y="160"/>
                    </a:lnTo>
                    <a:lnTo>
                      <a:pt x="2" y="150"/>
                    </a:lnTo>
                    <a:lnTo>
                      <a:pt x="0" y="13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80"/>
                    </a:lnTo>
                    <a:lnTo>
                      <a:pt x="2" y="58"/>
                    </a:lnTo>
                    <a:lnTo>
                      <a:pt x="4" y="48"/>
                    </a:lnTo>
                    <a:lnTo>
                      <a:pt x="8" y="40"/>
                    </a:lnTo>
                    <a:lnTo>
                      <a:pt x="14" y="3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32" y="14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8" y="2"/>
                    </a:lnTo>
                    <a:lnTo>
                      <a:pt x="102" y="4"/>
                    </a:lnTo>
                    <a:lnTo>
                      <a:pt x="114" y="10"/>
                    </a:lnTo>
                    <a:lnTo>
                      <a:pt x="124" y="16"/>
                    </a:lnTo>
                    <a:lnTo>
                      <a:pt x="134" y="26"/>
                    </a:lnTo>
                    <a:lnTo>
                      <a:pt x="140" y="38"/>
                    </a:lnTo>
                    <a:lnTo>
                      <a:pt x="146" y="50"/>
                    </a:lnTo>
                    <a:lnTo>
                      <a:pt x="150" y="66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06" y="54"/>
                    </a:lnTo>
                    <a:lnTo>
                      <a:pt x="98" y="44"/>
                    </a:lnTo>
                    <a:lnTo>
                      <a:pt x="88" y="3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68" y="38"/>
                    </a:lnTo>
                    <a:lnTo>
                      <a:pt x="60" y="40"/>
                    </a:lnTo>
                    <a:lnTo>
                      <a:pt x="54" y="42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44" y="54"/>
                    </a:lnTo>
                    <a:lnTo>
                      <a:pt x="42" y="64"/>
                    </a:lnTo>
                    <a:lnTo>
                      <a:pt x="40" y="80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0" y="128"/>
                    </a:lnTo>
                    <a:lnTo>
                      <a:pt x="42" y="144"/>
                    </a:lnTo>
                    <a:lnTo>
                      <a:pt x="44" y="154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4" y="166"/>
                    </a:lnTo>
                    <a:lnTo>
                      <a:pt x="60" y="170"/>
                    </a:lnTo>
                    <a:lnTo>
                      <a:pt x="68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82" y="172"/>
                    </a:lnTo>
                    <a:lnTo>
                      <a:pt x="88" y="170"/>
                    </a:lnTo>
                    <a:lnTo>
                      <a:pt x="98" y="164"/>
                    </a:lnTo>
                    <a:lnTo>
                      <a:pt x="106" y="154"/>
                    </a:lnTo>
                    <a:lnTo>
                      <a:pt x="11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46" y="158"/>
                    </a:lnTo>
                    <a:lnTo>
                      <a:pt x="140" y="172"/>
                    </a:lnTo>
                    <a:lnTo>
                      <a:pt x="132" y="182"/>
                    </a:lnTo>
                    <a:lnTo>
                      <a:pt x="124" y="192"/>
                    </a:lnTo>
                    <a:lnTo>
                      <a:pt x="114" y="198"/>
                    </a:lnTo>
                    <a:lnTo>
                      <a:pt x="102" y="204"/>
                    </a:lnTo>
                    <a:lnTo>
                      <a:pt x="88" y="208"/>
                    </a:lnTo>
                    <a:lnTo>
                      <a:pt x="74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="" xmlns:a16="http://schemas.microsoft.com/office/drawing/2014/main" id="{78FA7B28-D24D-0741-8614-4A101054B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589" y="1437504"/>
                <a:ext cx="18000" cy="818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" name="Freeform 21">
                <a:extLst>
                  <a:ext uri="{FF2B5EF4-FFF2-40B4-BE49-F238E27FC236}">
                    <a16:creationId xmlns="" xmlns:a16="http://schemas.microsoft.com/office/drawing/2014/main" id="{E3D0FD7B-B752-AC46-B545-ECD116252A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6724" y="1436702"/>
                <a:ext cx="60958" cy="83416"/>
              </a:xfrm>
              <a:custGeom>
                <a:avLst/>
                <a:gdLst>
                  <a:gd name="T0" fmla="*/ 102 w 152"/>
                  <a:gd name="T1" fmla="*/ 48 h 208"/>
                  <a:gd name="T2" fmla="*/ 90 w 152"/>
                  <a:gd name="T3" fmla="*/ 40 h 208"/>
                  <a:gd name="T4" fmla="*/ 76 w 152"/>
                  <a:gd name="T5" fmla="*/ 36 h 208"/>
                  <a:gd name="T6" fmla="*/ 68 w 152"/>
                  <a:gd name="T7" fmla="*/ 36 h 208"/>
                  <a:gd name="T8" fmla="*/ 54 w 152"/>
                  <a:gd name="T9" fmla="*/ 42 h 208"/>
                  <a:gd name="T10" fmla="*/ 50 w 152"/>
                  <a:gd name="T11" fmla="*/ 48 h 208"/>
                  <a:gd name="T12" fmla="*/ 42 w 152"/>
                  <a:gd name="T13" fmla="*/ 64 h 208"/>
                  <a:gd name="T14" fmla="*/ 40 w 152"/>
                  <a:gd name="T15" fmla="*/ 104 h 208"/>
                  <a:gd name="T16" fmla="*/ 40 w 152"/>
                  <a:gd name="T17" fmla="*/ 128 h 208"/>
                  <a:gd name="T18" fmla="*/ 46 w 152"/>
                  <a:gd name="T19" fmla="*/ 154 h 208"/>
                  <a:gd name="T20" fmla="*/ 50 w 152"/>
                  <a:gd name="T21" fmla="*/ 162 h 208"/>
                  <a:gd name="T22" fmla="*/ 60 w 152"/>
                  <a:gd name="T23" fmla="*/ 170 h 208"/>
                  <a:gd name="T24" fmla="*/ 76 w 152"/>
                  <a:gd name="T25" fmla="*/ 172 h 208"/>
                  <a:gd name="T26" fmla="*/ 84 w 152"/>
                  <a:gd name="T27" fmla="*/ 172 h 208"/>
                  <a:gd name="T28" fmla="*/ 96 w 152"/>
                  <a:gd name="T29" fmla="*/ 166 h 208"/>
                  <a:gd name="T30" fmla="*/ 102 w 152"/>
                  <a:gd name="T31" fmla="*/ 162 h 208"/>
                  <a:gd name="T32" fmla="*/ 110 w 152"/>
                  <a:gd name="T33" fmla="*/ 144 h 208"/>
                  <a:gd name="T34" fmla="*/ 112 w 152"/>
                  <a:gd name="T35" fmla="*/ 104 h 208"/>
                  <a:gd name="T36" fmla="*/ 110 w 152"/>
                  <a:gd name="T37" fmla="*/ 80 h 208"/>
                  <a:gd name="T38" fmla="*/ 106 w 152"/>
                  <a:gd name="T39" fmla="*/ 54 h 208"/>
                  <a:gd name="T40" fmla="*/ 130 w 152"/>
                  <a:gd name="T41" fmla="*/ 186 h 208"/>
                  <a:gd name="T42" fmla="*/ 120 w 152"/>
                  <a:gd name="T43" fmla="*/ 196 h 208"/>
                  <a:gd name="T44" fmla="*/ 92 w 152"/>
                  <a:gd name="T45" fmla="*/ 206 h 208"/>
                  <a:gd name="T46" fmla="*/ 76 w 152"/>
                  <a:gd name="T47" fmla="*/ 208 h 208"/>
                  <a:gd name="T48" fmla="*/ 44 w 152"/>
                  <a:gd name="T49" fmla="*/ 202 h 208"/>
                  <a:gd name="T50" fmla="*/ 20 w 152"/>
                  <a:gd name="T51" fmla="*/ 186 h 208"/>
                  <a:gd name="T52" fmla="*/ 14 w 152"/>
                  <a:gd name="T53" fmla="*/ 178 h 208"/>
                  <a:gd name="T54" fmla="*/ 6 w 152"/>
                  <a:gd name="T55" fmla="*/ 160 h 208"/>
                  <a:gd name="T56" fmla="*/ 0 w 152"/>
                  <a:gd name="T57" fmla="*/ 130 h 208"/>
                  <a:gd name="T58" fmla="*/ 0 w 152"/>
                  <a:gd name="T59" fmla="*/ 104 h 208"/>
                  <a:gd name="T60" fmla="*/ 2 w 152"/>
                  <a:gd name="T61" fmla="*/ 58 h 208"/>
                  <a:gd name="T62" fmla="*/ 8 w 152"/>
                  <a:gd name="T63" fmla="*/ 40 h 208"/>
                  <a:gd name="T64" fmla="*/ 20 w 152"/>
                  <a:gd name="T65" fmla="*/ 24 h 208"/>
                  <a:gd name="T66" fmla="*/ 32 w 152"/>
                  <a:gd name="T67" fmla="*/ 14 h 208"/>
                  <a:gd name="T68" fmla="*/ 60 w 152"/>
                  <a:gd name="T69" fmla="*/ 2 h 208"/>
                  <a:gd name="T70" fmla="*/ 76 w 152"/>
                  <a:gd name="T71" fmla="*/ 0 h 208"/>
                  <a:gd name="T72" fmla="*/ 106 w 152"/>
                  <a:gd name="T73" fmla="*/ 6 h 208"/>
                  <a:gd name="T74" fmla="*/ 130 w 152"/>
                  <a:gd name="T75" fmla="*/ 24 h 208"/>
                  <a:gd name="T76" fmla="*/ 138 w 152"/>
                  <a:gd name="T77" fmla="*/ 32 h 208"/>
                  <a:gd name="T78" fmla="*/ 146 w 152"/>
                  <a:gd name="T79" fmla="*/ 48 h 208"/>
                  <a:gd name="T80" fmla="*/ 150 w 152"/>
                  <a:gd name="T81" fmla="*/ 80 h 208"/>
                  <a:gd name="T82" fmla="*/ 152 w 152"/>
                  <a:gd name="T83" fmla="*/ 104 h 208"/>
                  <a:gd name="T84" fmla="*/ 148 w 152"/>
                  <a:gd name="T85" fmla="*/ 150 h 208"/>
                  <a:gd name="T86" fmla="*/ 142 w 152"/>
                  <a:gd name="T87" fmla="*/ 170 h 208"/>
                  <a:gd name="T88" fmla="*/ 130 w 152"/>
                  <a:gd name="T89" fmla="*/ 18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208">
                    <a:moveTo>
                      <a:pt x="102" y="48"/>
                    </a:moveTo>
                    <a:lnTo>
                      <a:pt x="102" y="48"/>
                    </a:lnTo>
                    <a:lnTo>
                      <a:pt x="96" y="42"/>
                    </a:lnTo>
                    <a:lnTo>
                      <a:pt x="90" y="40"/>
                    </a:lnTo>
                    <a:lnTo>
                      <a:pt x="84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68" y="36"/>
                    </a:lnTo>
                    <a:lnTo>
                      <a:pt x="60" y="40"/>
                    </a:lnTo>
                    <a:lnTo>
                      <a:pt x="54" y="42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6" y="54"/>
                    </a:lnTo>
                    <a:lnTo>
                      <a:pt x="42" y="64"/>
                    </a:lnTo>
                    <a:lnTo>
                      <a:pt x="40" y="80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0" y="128"/>
                    </a:lnTo>
                    <a:lnTo>
                      <a:pt x="42" y="144"/>
                    </a:lnTo>
                    <a:lnTo>
                      <a:pt x="46" y="154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4" y="166"/>
                    </a:lnTo>
                    <a:lnTo>
                      <a:pt x="60" y="170"/>
                    </a:lnTo>
                    <a:lnTo>
                      <a:pt x="68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84" y="172"/>
                    </a:lnTo>
                    <a:lnTo>
                      <a:pt x="90" y="170"/>
                    </a:lnTo>
                    <a:lnTo>
                      <a:pt x="96" y="166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6" y="154"/>
                    </a:lnTo>
                    <a:lnTo>
                      <a:pt x="110" y="144"/>
                    </a:lnTo>
                    <a:lnTo>
                      <a:pt x="110" y="128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0" y="80"/>
                    </a:lnTo>
                    <a:lnTo>
                      <a:pt x="110" y="64"/>
                    </a:lnTo>
                    <a:lnTo>
                      <a:pt x="106" y="54"/>
                    </a:lnTo>
                    <a:lnTo>
                      <a:pt x="102" y="48"/>
                    </a:lnTo>
                    <a:close/>
                    <a:moveTo>
                      <a:pt x="130" y="186"/>
                    </a:moveTo>
                    <a:lnTo>
                      <a:pt x="130" y="186"/>
                    </a:lnTo>
                    <a:lnTo>
                      <a:pt x="120" y="196"/>
                    </a:lnTo>
                    <a:lnTo>
                      <a:pt x="106" y="202"/>
                    </a:lnTo>
                    <a:lnTo>
                      <a:pt x="92" y="206"/>
                    </a:lnTo>
                    <a:lnTo>
                      <a:pt x="76" y="208"/>
                    </a:lnTo>
                    <a:lnTo>
                      <a:pt x="76" y="208"/>
                    </a:lnTo>
                    <a:lnTo>
                      <a:pt x="60" y="206"/>
                    </a:lnTo>
                    <a:lnTo>
                      <a:pt x="44" y="202"/>
                    </a:lnTo>
                    <a:lnTo>
                      <a:pt x="32" y="196"/>
                    </a:lnTo>
                    <a:lnTo>
                      <a:pt x="20" y="186"/>
                    </a:lnTo>
                    <a:lnTo>
                      <a:pt x="20" y="186"/>
                    </a:lnTo>
                    <a:lnTo>
                      <a:pt x="14" y="178"/>
                    </a:lnTo>
                    <a:lnTo>
                      <a:pt x="8" y="170"/>
                    </a:lnTo>
                    <a:lnTo>
                      <a:pt x="6" y="160"/>
                    </a:lnTo>
                    <a:lnTo>
                      <a:pt x="2" y="150"/>
                    </a:lnTo>
                    <a:lnTo>
                      <a:pt x="0" y="13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80"/>
                    </a:lnTo>
                    <a:lnTo>
                      <a:pt x="2" y="58"/>
                    </a:lnTo>
                    <a:lnTo>
                      <a:pt x="6" y="48"/>
                    </a:lnTo>
                    <a:lnTo>
                      <a:pt x="8" y="40"/>
                    </a:lnTo>
                    <a:lnTo>
                      <a:pt x="14" y="3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32" y="14"/>
                    </a:lnTo>
                    <a:lnTo>
                      <a:pt x="44" y="6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2" y="2"/>
                    </a:lnTo>
                    <a:lnTo>
                      <a:pt x="106" y="6"/>
                    </a:lnTo>
                    <a:lnTo>
                      <a:pt x="120" y="14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38" y="32"/>
                    </a:lnTo>
                    <a:lnTo>
                      <a:pt x="142" y="40"/>
                    </a:lnTo>
                    <a:lnTo>
                      <a:pt x="146" y="48"/>
                    </a:lnTo>
                    <a:lnTo>
                      <a:pt x="148" y="58"/>
                    </a:lnTo>
                    <a:lnTo>
                      <a:pt x="150" y="80"/>
                    </a:lnTo>
                    <a:lnTo>
                      <a:pt x="152" y="104"/>
                    </a:lnTo>
                    <a:lnTo>
                      <a:pt x="152" y="104"/>
                    </a:lnTo>
                    <a:lnTo>
                      <a:pt x="150" y="130"/>
                    </a:lnTo>
                    <a:lnTo>
                      <a:pt x="148" y="150"/>
                    </a:lnTo>
                    <a:lnTo>
                      <a:pt x="146" y="160"/>
                    </a:lnTo>
                    <a:lnTo>
                      <a:pt x="142" y="170"/>
                    </a:lnTo>
                    <a:lnTo>
                      <a:pt x="138" y="178"/>
                    </a:lnTo>
                    <a:lnTo>
                      <a:pt x="13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6" name="Freeform 24">
                <a:extLst>
                  <a:ext uri="{FF2B5EF4-FFF2-40B4-BE49-F238E27FC236}">
                    <a16:creationId xmlns="" xmlns:a16="http://schemas.microsoft.com/office/drawing/2014/main" id="{87BA32A2-741C-894D-BBF9-3E80DAAF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370" y="1437504"/>
                <a:ext cx="62562" cy="81812"/>
              </a:xfrm>
              <a:custGeom>
                <a:avLst/>
                <a:gdLst>
                  <a:gd name="T0" fmla="*/ 122 w 156"/>
                  <a:gd name="T1" fmla="*/ 204 h 204"/>
                  <a:gd name="T2" fmla="*/ 40 w 156"/>
                  <a:gd name="T3" fmla="*/ 80 h 204"/>
                  <a:gd name="T4" fmla="*/ 40 w 156"/>
                  <a:gd name="T5" fmla="*/ 204 h 204"/>
                  <a:gd name="T6" fmla="*/ 0 w 156"/>
                  <a:gd name="T7" fmla="*/ 204 h 204"/>
                  <a:gd name="T8" fmla="*/ 0 w 156"/>
                  <a:gd name="T9" fmla="*/ 0 h 204"/>
                  <a:gd name="T10" fmla="*/ 36 w 156"/>
                  <a:gd name="T11" fmla="*/ 0 h 204"/>
                  <a:gd name="T12" fmla="*/ 116 w 156"/>
                  <a:gd name="T13" fmla="*/ 126 h 204"/>
                  <a:gd name="T14" fmla="*/ 116 w 156"/>
                  <a:gd name="T15" fmla="*/ 0 h 204"/>
                  <a:gd name="T16" fmla="*/ 156 w 156"/>
                  <a:gd name="T17" fmla="*/ 0 h 204"/>
                  <a:gd name="T18" fmla="*/ 156 w 156"/>
                  <a:gd name="T19" fmla="*/ 204 h 204"/>
                  <a:gd name="T20" fmla="*/ 122 w 156"/>
                  <a:gd name="T2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204">
                    <a:moveTo>
                      <a:pt x="122" y="204"/>
                    </a:moveTo>
                    <a:lnTo>
                      <a:pt x="40" y="80"/>
                    </a:lnTo>
                    <a:lnTo>
                      <a:pt x="40" y="204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116" y="126"/>
                    </a:lnTo>
                    <a:lnTo>
                      <a:pt x="116" y="0"/>
                    </a:lnTo>
                    <a:lnTo>
                      <a:pt x="156" y="0"/>
                    </a:lnTo>
                    <a:lnTo>
                      <a:pt x="156" y="204"/>
                    </a:lnTo>
                    <a:lnTo>
                      <a:pt x="122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" name="Freeform 25">
                <a:extLst>
                  <a:ext uri="{FF2B5EF4-FFF2-40B4-BE49-F238E27FC236}">
                    <a16:creationId xmlns="" xmlns:a16="http://schemas.microsoft.com/office/drawing/2014/main" id="{46E942AF-B464-F549-9AC5-A7E6BBD8D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756" y="1410233"/>
                <a:ext cx="37698" cy="17646"/>
              </a:xfrm>
              <a:custGeom>
                <a:avLst/>
                <a:gdLst>
                  <a:gd name="T0" fmla="*/ 18 w 94"/>
                  <a:gd name="T1" fmla="*/ 44 h 44"/>
                  <a:gd name="T2" fmla="*/ 0 w 94"/>
                  <a:gd name="T3" fmla="*/ 26 h 44"/>
                  <a:gd name="T4" fmla="*/ 66 w 94"/>
                  <a:gd name="T5" fmla="*/ 0 h 44"/>
                  <a:gd name="T6" fmla="*/ 94 w 94"/>
                  <a:gd name="T7" fmla="*/ 28 h 44"/>
                  <a:gd name="T8" fmla="*/ 18 w 94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44">
                    <a:moveTo>
                      <a:pt x="18" y="44"/>
                    </a:moveTo>
                    <a:lnTo>
                      <a:pt x="0" y="26"/>
                    </a:lnTo>
                    <a:lnTo>
                      <a:pt x="66" y="0"/>
                    </a:lnTo>
                    <a:lnTo>
                      <a:pt x="94" y="28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101" name="Grupo 603">
            <a:extLst>
              <a:ext uri="{FF2B5EF4-FFF2-40B4-BE49-F238E27FC236}">
                <a16:creationId xmlns="" xmlns:a16="http://schemas.microsoft.com/office/drawing/2014/main" id="{0BBAA67F-DEF9-624C-9210-72942FA45145}"/>
              </a:ext>
            </a:extLst>
          </p:cNvPr>
          <p:cNvGrpSpPr/>
          <p:nvPr/>
        </p:nvGrpSpPr>
        <p:grpSpPr>
          <a:xfrm>
            <a:off x="4080751" y="1105597"/>
            <a:ext cx="737905" cy="447271"/>
            <a:chOff x="5870575" y="4097338"/>
            <a:chExt cx="1293813" cy="784226"/>
          </a:xfrm>
        </p:grpSpPr>
        <p:sp>
          <p:nvSpPr>
            <p:cNvPr id="102" name="Freeform 5">
              <a:extLst>
                <a:ext uri="{FF2B5EF4-FFF2-40B4-BE49-F238E27FC236}">
                  <a16:creationId xmlns="" xmlns:a16="http://schemas.microsoft.com/office/drawing/2014/main" id="{C2F7079F-998C-FD42-9F75-C7BBB894F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9625" y="4397376"/>
              <a:ext cx="274638" cy="358775"/>
            </a:xfrm>
            <a:custGeom>
              <a:avLst/>
              <a:gdLst>
                <a:gd name="T0" fmla="*/ 339 w 347"/>
                <a:gd name="T1" fmla="*/ 137 h 452"/>
                <a:gd name="T2" fmla="*/ 334 w 347"/>
                <a:gd name="T3" fmla="*/ 86 h 452"/>
                <a:gd name="T4" fmla="*/ 326 w 347"/>
                <a:gd name="T5" fmla="*/ 60 h 452"/>
                <a:gd name="T6" fmla="*/ 313 w 347"/>
                <a:gd name="T7" fmla="*/ 38 h 452"/>
                <a:gd name="T8" fmla="*/ 295 w 347"/>
                <a:gd name="T9" fmla="*/ 23 h 452"/>
                <a:gd name="T10" fmla="*/ 270 w 347"/>
                <a:gd name="T11" fmla="*/ 10 h 452"/>
                <a:gd name="T12" fmla="*/ 239 w 347"/>
                <a:gd name="T13" fmla="*/ 4 h 452"/>
                <a:gd name="T14" fmla="*/ 181 w 347"/>
                <a:gd name="T15" fmla="*/ 0 h 452"/>
                <a:gd name="T16" fmla="*/ 144 w 347"/>
                <a:gd name="T17" fmla="*/ 0 h 452"/>
                <a:gd name="T18" fmla="*/ 60 w 347"/>
                <a:gd name="T19" fmla="*/ 12 h 452"/>
                <a:gd name="T20" fmla="*/ 19 w 347"/>
                <a:gd name="T21" fmla="*/ 84 h 452"/>
                <a:gd name="T22" fmla="*/ 101 w 347"/>
                <a:gd name="T23" fmla="*/ 73 h 452"/>
                <a:gd name="T24" fmla="*/ 164 w 347"/>
                <a:gd name="T25" fmla="*/ 69 h 452"/>
                <a:gd name="T26" fmla="*/ 188 w 347"/>
                <a:gd name="T27" fmla="*/ 71 h 452"/>
                <a:gd name="T28" fmla="*/ 224 w 347"/>
                <a:gd name="T29" fmla="*/ 77 h 452"/>
                <a:gd name="T30" fmla="*/ 246 w 347"/>
                <a:gd name="T31" fmla="*/ 92 h 452"/>
                <a:gd name="T32" fmla="*/ 255 w 347"/>
                <a:gd name="T33" fmla="*/ 116 h 452"/>
                <a:gd name="T34" fmla="*/ 255 w 347"/>
                <a:gd name="T35" fmla="*/ 176 h 452"/>
                <a:gd name="T36" fmla="*/ 181 w 347"/>
                <a:gd name="T37" fmla="*/ 181 h 452"/>
                <a:gd name="T38" fmla="*/ 121 w 347"/>
                <a:gd name="T39" fmla="*/ 189 h 452"/>
                <a:gd name="T40" fmla="*/ 77 w 347"/>
                <a:gd name="T41" fmla="*/ 200 h 452"/>
                <a:gd name="T42" fmla="*/ 43 w 347"/>
                <a:gd name="T43" fmla="*/ 215 h 452"/>
                <a:gd name="T44" fmla="*/ 21 w 347"/>
                <a:gd name="T45" fmla="*/ 235 h 452"/>
                <a:gd name="T46" fmla="*/ 8 w 347"/>
                <a:gd name="T47" fmla="*/ 260 h 452"/>
                <a:gd name="T48" fmla="*/ 2 w 347"/>
                <a:gd name="T49" fmla="*/ 289 h 452"/>
                <a:gd name="T50" fmla="*/ 0 w 347"/>
                <a:gd name="T51" fmla="*/ 327 h 452"/>
                <a:gd name="T52" fmla="*/ 2 w 347"/>
                <a:gd name="T53" fmla="*/ 355 h 452"/>
                <a:gd name="T54" fmla="*/ 8 w 347"/>
                <a:gd name="T55" fmla="*/ 381 h 452"/>
                <a:gd name="T56" fmla="*/ 17 w 347"/>
                <a:gd name="T57" fmla="*/ 401 h 452"/>
                <a:gd name="T58" fmla="*/ 30 w 347"/>
                <a:gd name="T59" fmla="*/ 420 h 452"/>
                <a:gd name="T60" fmla="*/ 49 w 347"/>
                <a:gd name="T61" fmla="*/ 433 h 452"/>
                <a:gd name="T62" fmla="*/ 71 w 347"/>
                <a:gd name="T63" fmla="*/ 444 h 452"/>
                <a:gd name="T64" fmla="*/ 97 w 347"/>
                <a:gd name="T65" fmla="*/ 450 h 452"/>
                <a:gd name="T66" fmla="*/ 129 w 347"/>
                <a:gd name="T67" fmla="*/ 452 h 452"/>
                <a:gd name="T68" fmla="*/ 153 w 347"/>
                <a:gd name="T69" fmla="*/ 452 h 452"/>
                <a:gd name="T70" fmla="*/ 196 w 347"/>
                <a:gd name="T71" fmla="*/ 444 h 452"/>
                <a:gd name="T72" fmla="*/ 229 w 347"/>
                <a:gd name="T73" fmla="*/ 431 h 452"/>
                <a:gd name="T74" fmla="*/ 254 w 347"/>
                <a:gd name="T75" fmla="*/ 409 h 452"/>
                <a:gd name="T76" fmla="*/ 268 w 347"/>
                <a:gd name="T77" fmla="*/ 394 h 452"/>
                <a:gd name="T78" fmla="*/ 347 w 347"/>
                <a:gd name="T79" fmla="*/ 444 h 452"/>
                <a:gd name="T80" fmla="*/ 339 w 347"/>
                <a:gd name="T81" fmla="*/ 137 h 452"/>
                <a:gd name="T82" fmla="*/ 255 w 347"/>
                <a:gd name="T83" fmla="*/ 297 h 452"/>
                <a:gd name="T84" fmla="*/ 250 w 347"/>
                <a:gd name="T85" fmla="*/ 336 h 452"/>
                <a:gd name="T86" fmla="*/ 233 w 347"/>
                <a:gd name="T87" fmla="*/ 364 h 452"/>
                <a:gd name="T88" fmla="*/ 201 w 347"/>
                <a:gd name="T89" fmla="*/ 379 h 452"/>
                <a:gd name="T90" fmla="*/ 157 w 347"/>
                <a:gd name="T91" fmla="*/ 384 h 452"/>
                <a:gd name="T92" fmla="*/ 136 w 347"/>
                <a:gd name="T93" fmla="*/ 383 h 452"/>
                <a:gd name="T94" fmla="*/ 108 w 347"/>
                <a:gd name="T95" fmla="*/ 375 h 452"/>
                <a:gd name="T96" fmla="*/ 93 w 347"/>
                <a:gd name="T97" fmla="*/ 358 h 452"/>
                <a:gd name="T98" fmla="*/ 86 w 347"/>
                <a:gd name="T99" fmla="*/ 332 h 452"/>
                <a:gd name="T100" fmla="*/ 86 w 347"/>
                <a:gd name="T101" fmla="*/ 314 h 452"/>
                <a:gd name="T102" fmla="*/ 90 w 347"/>
                <a:gd name="T103" fmla="*/ 286 h 452"/>
                <a:gd name="T104" fmla="*/ 97 w 347"/>
                <a:gd name="T105" fmla="*/ 271 h 452"/>
                <a:gd name="T106" fmla="*/ 110 w 347"/>
                <a:gd name="T107" fmla="*/ 260 h 452"/>
                <a:gd name="T108" fmla="*/ 140 w 347"/>
                <a:gd name="T109" fmla="*/ 250 h 452"/>
                <a:gd name="T110" fmla="*/ 207 w 347"/>
                <a:gd name="T111" fmla="*/ 241 h 452"/>
                <a:gd name="T112" fmla="*/ 255 w 347"/>
                <a:gd name="T113" fmla="*/ 29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452">
                  <a:moveTo>
                    <a:pt x="339" y="137"/>
                  </a:moveTo>
                  <a:lnTo>
                    <a:pt x="339" y="137"/>
                  </a:lnTo>
                  <a:lnTo>
                    <a:pt x="337" y="101"/>
                  </a:lnTo>
                  <a:lnTo>
                    <a:pt x="334" y="86"/>
                  </a:lnTo>
                  <a:lnTo>
                    <a:pt x="330" y="71"/>
                  </a:lnTo>
                  <a:lnTo>
                    <a:pt x="326" y="60"/>
                  </a:lnTo>
                  <a:lnTo>
                    <a:pt x="321" y="49"/>
                  </a:lnTo>
                  <a:lnTo>
                    <a:pt x="313" y="38"/>
                  </a:lnTo>
                  <a:lnTo>
                    <a:pt x="304" y="30"/>
                  </a:lnTo>
                  <a:lnTo>
                    <a:pt x="295" y="23"/>
                  </a:lnTo>
                  <a:lnTo>
                    <a:pt x="283" y="15"/>
                  </a:lnTo>
                  <a:lnTo>
                    <a:pt x="270" y="10"/>
                  </a:lnTo>
                  <a:lnTo>
                    <a:pt x="255" y="6"/>
                  </a:lnTo>
                  <a:lnTo>
                    <a:pt x="239" y="4"/>
                  </a:lnTo>
                  <a:lnTo>
                    <a:pt x="222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44" y="0"/>
                  </a:lnTo>
                  <a:lnTo>
                    <a:pt x="103" y="4"/>
                  </a:lnTo>
                  <a:lnTo>
                    <a:pt x="60" y="12"/>
                  </a:lnTo>
                  <a:lnTo>
                    <a:pt x="11" y="19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01" y="73"/>
                  </a:lnTo>
                  <a:lnTo>
                    <a:pt x="13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88" y="71"/>
                  </a:lnTo>
                  <a:lnTo>
                    <a:pt x="209" y="73"/>
                  </a:lnTo>
                  <a:lnTo>
                    <a:pt x="224" y="77"/>
                  </a:lnTo>
                  <a:lnTo>
                    <a:pt x="237" y="84"/>
                  </a:lnTo>
                  <a:lnTo>
                    <a:pt x="246" y="92"/>
                  </a:lnTo>
                  <a:lnTo>
                    <a:pt x="252" y="103"/>
                  </a:lnTo>
                  <a:lnTo>
                    <a:pt x="255" y="116"/>
                  </a:lnTo>
                  <a:lnTo>
                    <a:pt x="255" y="133"/>
                  </a:lnTo>
                  <a:lnTo>
                    <a:pt x="255" y="176"/>
                  </a:lnTo>
                  <a:lnTo>
                    <a:pt x="255" y="176"/>
                  </a:lnTo>
                  <a:lnTo>
                    <a:pt x="181" y="181"/>
                  </a:lnTo>
                  <a:lnTo>
                    <a:pt x="149" y="185"/>
                  </a:lnTo>
                  <a:lnTo>
                    <a:pt x="121" y="189"/>
                  </a:lnTo>
                  <a:lnTo>
                    <a:pt x="97" y="194"/>
                  </a:lnTo>
                  <a:lnTo>
                    <a:pt x="77" y="200"/>
                  </a:lnTo>
                  <a:lnTo>
                    <a:pt x="58" y="207"/>
                  </a:lnTo>
                  <a:lnTo>
                    <a:pt x="43" y="215"/>
                  </a:lnTo>
                  <a:lnTo>
                    <a:pt x="32" y="224"/>
                  </a:lnTo>
                  <a:lnTo>
                    <a:pt x="21" y="235"/>
                  </a:lnTo>
                  <a:lnTo>
                    <a:pt x="13" y="246"/>
                  </a:lnTo>
                  <a:lnTo>
                    <a:pt x="8" y="260"/>
                  </a:lnTo>
                  <a:lnTo>
                    <a:pt x="4" y="274"/>
                  </a:lnTo>
                  <a:lnTo>
                    <a:pt x="2" y="289"/>
                  </a:lnTo>
                  <a:lnTo>
                    <a:pt x="0" y="308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55"/>
                  </a:lnTo>
                  <a:lnTo>
                    <a:pt x="4" y="368"/>
                  </a:lnTo>
                  <a:lnTo>
                    <a:pt x="8" y="381"/>
                  </a:lnTo>
                  <a:lnTo>
                    <a:pt x="11" y="392"/>
                  </a:lnTo>
                  <a:lnTo>
                    <a:pt x="17" y="401"/>
                  </a:lnTo>
                  <a:lnTo>
                    <a:pt x="23" y="411"/>
                  </a:lnTo>
                  <a:lnTo>
                    <a:pt x="30" y="420"/>
                  </a:lnTo>
                  <a:lnTo>
                    <a:pt x="37" y="427"/>
                  </a:lnTo>
                  <a:lnTo>
                    <a:pt x="49" y="433"/>
                  </a:lnTo>
                  <a:lnTo>
                    <a:pt x="58" y="438"/>
                  </a:lnTo>
                  <a:lnTo>
                    <a:pt x="71" y="444"/>
                  </a:lnTo>
                  <a:lnTo>
                    <a:pt x="84" y="448"/>
                  </a:lnTo>
                  <a:lnTo>
                    <a:pt x="97" y="450"/>
                  </a:lnTo>
                  <a:lnTo>
                    <a:pt x="112" y="452"/>
                  </a:lnTo>
                  <a:lnTo>
                    <a:pt x="129" y="452"/>
                  </a:lnTo>
                  <a:lnTo>
                    <a:pt x="129" y="452"/>
                  </a:lnTo>
                  <a:lnTo>
                    <a:pt x="153" y="452"/>
                  </a:lnTo>
                  <a:lnTo>
                    <a:pt x="175" y="450"/>
                  </a:lnTo>
                  <a:lnTo>
                    <a:pt x="196" y="444"/>
                  </a:lnTo>
                  <a:lnTo>
                    <a:pt x="213" y="438"/>
                  </a:lnTo>
                  <a:lnTo>
                    <a:pt x="229" y="431"/>
                  </a:lnTo>
                  <a:lnTo>
                    <a:pt x="242" y="420"/>
                  </a:lnTo>
                  <a:lnTo>
                    <a:pt x="254" y="409"/>
                  </a:lnTo>
                  <a:lnTo>
                    <a:pt x="263" y="394"/>
                  </a:lnTo>
                  <a:lnTo>
                    <a:pt x="268" y="394"/>
                  </a:lnTo>
                  <a:lnTo>
                    <a:pt x="282" y="444"/>
                  </a:lnTo>
                  <a:lnTo>
                    <a:pt x="347" y="444"/>
                  </a:lnTo>
                  <a:lnTo>
                    <a:pt x="339" y="334"/>
                  </a:lnTo>
                  <a:lnTo>
                    <a:pt x="339" y="137"/>
                  </a:lnTo>
                  <a:close/>
                  <a:moveTo>
                    <a:pt x="255" y="297"/>
                  </a:moveTo>
                  <a:lnTo>
                    <a:pt x="255" y="297"/>
                  </a:lnTo>
                  <a:lnTo>
                    <a:pt x="254" y="319"/>
                  </a:lnTo>
                  <a:lnTo>
                    <a:pt x="250" y="336"/>
                  </a:lnTo>
                  <a:lnTo>
                    <a:pt x="242" y="351"/>
                  </a:lnTo>
                  <a:lnTo>
                    <a:pt x="233" y="364"/>
                  </a:lnTo>
                  <a:lnTo>
                    <a:pt x="218" y="373"/>
                  </a:lnTo>
                  <a:lnTo>
                    <a:pt x="201" y="379"/>
                  </a:lnTo>
                  <a:lnTo>
                    <a:pt x="181" y="383"/>
                  </a:lnTo>
                  <a:lnTo>
                    <a:pt x="157" y="384"/>
                  </a:lnTo>
                  <a:lnTo>
                    <a:pt x="157" y="384"/>
                  </a:lnTo>
                  <a:lnTo>
                    <a:pt x="136" y="383"/>
                  </a:lnTo>
                  <a:lnTo>
                    <a:pt x="121" y="381"/>
                  </a:lnTo>
                  <a:lnTo>
                    <a:pt x="108" y="375"/>
                  </a:lnTo>
                  <a:lnTo>
                    <a:pt x="99" y="368"/>
                  </a:lnTo>
                  <a:lnTo>
                    <a:pt x="93" y="358"/>
                  </a:lnTo>
                  <a:lnTo>
                    <a:pt x="90" y="347"/>
                  </a:lnTo>
                  <a:lnTo>
                    <a:pt x="86" y="332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8" y="293"/>
                  </a:lnTo>
                  <a:lnTo>
                    <a:pt x="90" y="286"/>
                  </a:lnTo>
                  <a:lnTo>
                    <a:pt x="93" y="278"/>
                  </a:lnTo>
                  <a:lnTo>
                    <a:pt x="97" y="271"/>
                  </a:lnTo>
                  <a:lnTo>
                    <a:pt x="103" y="265"/>
                  </a:lnTo>
                  <a:lnTo>
                    <a:pt x="110" y="260"/>
                  </a:lnTo>
                  <a:lnTo>
                    <a:pt x="118" y="256"/>
                  </a:lnTo>
                  <a:lnTo>
                    <a:pt x="140" y="250"/>
                  </a:lnTo>
                  <a:lnTo>
                    <a:pt x="170" y="245"/>
                  </a:lnTo>
                  <a:lnTo>
                    <a:pt x="207" y="241"/>
                  </a:lnTo>
                  <a:lnTo>
                    <a:pt x="255" y="239"/>
                  </a:lnTo>
                  <a:lnTo>
                    <a:pt x="255" y="297"/>
                  </a:lnTo>
                  <a:close/>
                </a:path>
              </a:pathLst>
            </a:custGeom>
            <a:solidFill>
              <a:srgbClr val="00B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6">
              <a:extLst>
                <a:ext uri="{FF2B5EF4-FFF2-40B4-BE49-F238E27FC236}">
                  <a16:creationId xmlns="" xmlns:a16="http://schemas.microsoft.com/office/drawing/2014/main" id="{FA04EE16-C6B3-C146-823B-CC20EF90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4398963"/>
              <a:ext cx="190500" cy="350838"/>
            </a:xfrm>
            <a:custGeom>
              <a:avLst/>
              <a:gdLst>
                <a:gd name="T0" fmla="*/ 80 w 238"/>
                <a:gd name="T1" fmla="*/ 66 h 442"/>
                <a:gd name="T2" fmla="*/ 74 w 238"/>
                <a:gd name="T3" fmla="*/ 66 h 442"/>
                <a:gd name="T4" fmla="*/ 67 w 238"/>
                <a:gd name="T5" fmla="*/ 6 h 442"/>
                <a:gd name="T6" fmla="*/ 0 w 238"/>
                <a:gd name="T7" fmla="*/ 6 h 442"/>
                <a:gd name="T8" fmla="*/ 9 w 238"/>
                <a:gd name="T9" fmla="*/ 97 h 442"/>
                <a:gd name="T10" fmla="*/ 9 w 238"/>
                <a:gd name="T11" fmla="*/ 442 h 442"/>
                <a:gd name="T12" fmla="*/ 91 w 238"/>
                <a:gd name="T13" fmla="*/ 442 h 442"/>
                <a:gd name="T14" fmla="*/ 91 w 238"/>
                <a:gd name="T15" fmla="*/ 161 h 442"/>
                <a:gd name="T16" fmla="*/ 91 w 238"/>
                <a:gd name="T17" fmla="*/ 161 h 442"/>
                <a:gd name="T18" fmla="*/ 93 w 238"/>
                <a:gd name="T19" fmla="*/ 135 h 442"/>
                <a:gd name="T20" fmla="*/ 97 w 238"/>
                <a:gd name="T21" fmla="*/ 114 h 442"/>
                <a:gd name="T22" fmla="*/ 99 w 238"/>
                <a:gd name="T23" fmla="*/ 105 h 442"/>
                <a:gd name="T24" fmla="*/ 104 w 238"/>
                <a:gd name="T25" fmla="*/ 99 h 442"/>
                <a:gd name="T26" fmla="*/ 108 w 238"/>
                <a:gd name="T27" fmla="*/ 93 h 442"/>
                <a:gd name="T28" fmla="*/ 115 w 238"/>
                <a:gd name="T29" fmla="*/ 88 h 442"/>
                <a:gd name="T30" fmla="*/ 123 w 238"/>
                <a:gd name="T31" fmla="*/ 84 h 442"/>
                <a:gd name="T32" fmla="*/ 132 w 238"/>
                <a:gd name="T33" fmla="*/ 80 h 442"/>
                <a:gd name="T34" fmla="*/ 156 w 238"/>
                <a:gd name="T35" fmla="*/ 77 h 442"/>
                <a:gd name="T36" fmla="*/ 188 w 238"/>
                <a:gd name="T37" fmla="*/ 77 h 442"/>
                <a:gd name="T38" fmla="*/ 229 w 238"/>
                <a:gd name="T39" fmla="*/ 77 h 442"/>
                <a:gd name="T40" fmla="*/ 238 w 238"/>
                <a:gd name="T41" fmla="*/ 2 h 442"/>
                <a:gd name="T42" fmla="*/ 238 w 238"/>
                <a:gd name="T43" fmla="*/ 2 h 442"/>
                <a:gd name="T44" fmla="*/ 220 w 238"/>
                <a:gd name="T45" fmla="*/ 2 h 442"/>
                <a:gd name="T46" fmla="*/ 203 w 238"/>
                <a:gd name="T47" fmla="*/ 0 h 442"/>
                <a:gd name="T48" fmla="*/ 203 w 238"/>
                <a:gd name="T49" fmla="*/ 0 h 442"/>
                <a:gd name="T50" fmla="*/ 183 w 238"/>
                <a:gd name="T51" fmla="*/ 2 h 442"/>
                <a:gd name="T52" fmla="*/ 164 w 238"/>
                <a:gd name="T53" fmla="*/ 4 h 442"/>
                <a:gd name="T54" fmla="*/ 145 w 238"/>
                <a:gd name="T55" fmla="*/ 8 h 442"/>
                <a:gd name="T56" fmla="*/ 128 w 238"/>
                <a:gd name="T57" fmla="*/ 15 h 442"/>
                <a:gd name="T58" fmla="*/ 114 w 238"/>
                <a:gd name="T59" fmla="*/ 23 h 442"/>
                <a:gd name="T60" fmla="*/ 102 w 238"/>
                <a:gd name="T61" fmla="*/ 34 h 442"/>
                <a:gd name="T62" fmla="*/ 89 w 238"/>
                <a:gd name="T63" fmla="*/ 49 h 442"/>
                <a:gd name="T64" fmla="*/ 80 w 238"/>
                <a:gd name="T65" fmla="*/ 66 h 442"/>
                <a:gd name="T66" fmla="*/ 80 w 238"/>
                <a:gd name="T67" fmla="*/ 6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8" h="442">
                  <a:moveTo>
                    <a:pt x="80" y="66"/>
                  </a:moveTo>
                  <a:lnTo>
                    <a:pt x="74" y="66"/>
                  </a:lnTo>
                  <a:lnTo>
                    <a:pt x="67" y="6"/>
                  </a:lnTo>
                  <a:lnTo>
                    <a:pt x="0" y="6"/>
                  </a:lnTo>
                  <a:lnTo>
                    <a:pt x="9" y="97"/>
                  </a:lnTo>
                  <a:lnTo>
                    <a:pt x="9" y="442"/>
                  </a:lnTo>
                  <a:lnTo>
                    <a:pt x="91" y="442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93" y="135"/>
                  </a:lnTo>
                  <a:lnTo>
                    <a:pt x="97" y="114"/>
                  </a:lnTo>
                  <a:lnTo>
                    <a:pt x="99" y="105"/>
                  </a:lnTo>
                  <a:lnTo>
                    <a:pt x="104" y="99"/>
                  </a:lnTo>
                  <a:lnTo>
                    <a:pt x="108" y="93"/>
                  </a:lnTo>
                  <a:lnTo>
                    <a:pt x="115" y="88"/>
                  </a:lnTo>
                  <a:lnTo>
                    <a:pt x="123" y="84"/>
                  </a:lnTo>
                  <a:lnTo>
                    <a:pt x="132" y="80"/>
                  </a:lnTo>
                  <a:lnTo>
                    <a:pt x="156" y="77"/>
                  </a:lnTo>
                  <a:lnTo>
                    <a:pt x="188" y="77"/>
                  </a:lnTo>
                  <a:lnTo>
                    <a:pt x="229" y="77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20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4" y="4"/>
                  </a:lnTo>
                  <a:lnTo>
                    <a:pt x="145" y="8"/>
                  </a:lnTo>
                  <a:lnTo>
                    <a:pt x="128" y="15"/>
                  </a:lnTo>
                  <a:lnTo>
                    <a:pt x="114" y="23"/>
                  </a:lnTo>
                  <a:lnTo>
                    <a:pt x="102" y="34"/>
                  </a:lnTo>
                  <a:lnTo>
                    <a:pt x="89" y="49"/>
                  </a:lnTo>
                  <a:lnTo>
                    <a:pt x="80" y="66"/>
                  </a:lnTo>
                  <a:lnTo>
                    <a:pt x="80" y="66"/>
                  </a:lnTo>
                  <a:close/>
                </a:path>
              </a:pathLst>
            </a:custGeom>
            <a:solidFill>
              <a:srgbClr val="00B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7">
              <a:extLst>
                <a:ext uri="{FF2B5EF4-FFF2-40B4-BE49-F238E27FC236}">
                  <a16:creationId xmlns="" xmlns:a16="http://schemas.microsoft.com/office/drawing/2014/main" id="{CF54FB20-F308-2644-A69C-499ABEF6A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7925" y="4397376"/>
              <a:ext cx="317500" cy="484188"/>
            </a:xfrm>
            <a:custGeom>
              <a:avLst/>
              <a:gdLst>
                <a:gd name="T0" fmla="*/ 110 w 401"/>
                <a:gd name="T1" fmla="*/ 4 h 610"/>
                <a:gd name="T2" fmla="*/ 50 w 401"/>
                <a:gd name="T3" fmla="*/ 25 h 610"/>
                <a:gd name="T4" fmla="*/ 15 w 401"/>
                <a:gd name="T5" fmla="*/ 64 h 610"/>
                <a:gd name="T6" fmla="*/ 2 w 401"/>
                <a:gd name="T7" fmla="*/ 122 h 610"/>
                <a:gd name="T8" fmla="*/ 4 w 401"/>
                <a:gd name="T9" fmla="*/ 181 h 610"/>
                <a:gd name="T10" fmla="*/ 30 w 401"/>
                <a:gd name="T11" fmla="*/ 241 h 610"/>
                <a:gd name="T12" fmla="*/ 37 w 401"/>
                <a:gd name="T13" fmla="*/ 284 h 610"/>
                <a:gd name="T14" fmla="*/ 17 w 401"/>
                <a:gd name="T15" fmla="*/ 351 h 610"/>
                <a:gd name="T16" fmla="*/ 37 w 401"/>
                <a:gd name="T17" fmla="*/ 405 h 610"/>
                <a:gd name="T18" fmla="*/ 4 w 401"/>
                <a:gd name="T19" fmla="*/ 481 h 610"/>
                <a:gd name="T20" fmla="*/ 8 w 401"/>
                <a:gd name="T21" fmla="*/ 539 h 610"/>
                <a:gd name="T22" fmla="*/ 28 w 401"/>
                <a:gd name="T23" fmla="*/ 575 h 610"/>
                <a:gd name="T24" fmla="*/ 67 w 401"/>
                <a:gd name="T25" fmla="*/ 599 h 610"/>
                <a:gd name="T26" fmla="*/ 149 w 401"/>
                <a:gd name="T27" fmla="*/ 610 h 610"/>
                <a:gd name="T28" fmla="*/ 274 w 401"/>
                <a:gd name="T29" fmla="*/ 597 h 610"/>
                <a:gd name="T30" fmla="*/ 337 w 401"/>
                <a:gd name="T31" fmla="*/ 567 h 610"/>
                <a:gd name="T32" fmla="*/ 373 w 401"/>
                <a:gd name="T33" fmla="*/ 521 h 610"/>
                <a:gd name="T34" fmla="*/ 380 w 401"/>
                <a:gd name="T35" fmla="*/ 470 h 610"/>
                <a:gd name="T36" fmla="*/ 369 w 401"/>
                <a:gd name="T37" fmla="*/ 409 h 610"/>
                <a:gd name="T38" fmla="*/ 341 w 401"/>
                <a:gd name="T39" fmla="*/ 379 h 610"/>
                <a:gd name="T40" fmla="*/ 279 w 401"/>
                <a:gd name="T41" fmla="*/ 362 h 610"/>
                <a:gd name="T42" fmla="*/ 121 w 401"/>
                <a:gd name="T43" fmla="*/ 360 h 610"/>
                <a:gd name="T44" fmla="*/ 95 w 401"/>
                <a:gd name="T45" fmla="*/ 343 h 610"/>
                <a:gd name="T46" fmla="*/ 91 w 401"/>
                <a:gd name="T47" fmla="*/ 325 h 610"/>
                <a:gd name="T48" fmla="*/ 106 w 401"/>
                <a:gd name="T49" fmla="*/ 280 h 610"/>
                <a:gd name="T50" fmla="*/ 170 w 401"/>
                <a:gd name="T51" fmla="*/ 284 h 610"/>
                <a:gd name="T52" fmla="*/ 261 w 401"/>
                <a:gd name="T53" fmla="*/ 273 h 610"/>
                <a:gd name="T54" fmla="*/ 307 w 401"/>
                <a:gd name="T55" fmla="*/ 241 h 610"/>
                <a:gd name="T56" fmla="*/ 332 w 401"/>
                <a:gd name="T57" fmla="*/ 192 h 610"/>
                <a:gd name="T58" fmla="*/ 335 w 401"/>
                <a:gd name="T59" fmla="*/ 140 h 610"/>
                <a:gd name="T60" fmla="*/ 320 w 401"/>
                <a:gd name="T61" fmla="*/ 62 h 610"/>
                <a:gd name="T62" fmla="*/ 250 w 401"/>
                <a:gd name="T63" fmla="*/ 8 h 610"/>
                <a:gd name="T64" fmla="*/ 170 w 401"/>
                <a:gd name="T65" fmla="*/ 0 h 610"/>
                <a:gd name="T66" fmla="*/ 233 w 401"/>
                <a:gd name="T67" fmla="*/ 433 h 610"/>
                <a:gd name="T68" fmla="*/ 283 w 401"/>
                <a:gd name="T69" fmla="*/ 442 h 610"/>
                <a:gd name="T70" fmla="*/ 296 w 401"/>
                <a:gd name="T71" fmla="*/ 480 h 610"/>
                <a:gd name="T72" fmla="*/ 287 w 401"/>
                <a:gd name="T73" fmla="*/ 515 h 610"/>
                <a:gd name="T74" fmla="*/ 229 w 401"/>
                <a:gd name="T75" fmla="*/ 537 h 610"/>
                <a:gd name="T76" fmla="*/ 144 w 401"/>
                <a:gd name="T77" fmla="*/ 539 h 610"/>
                <a:gd name="T78" fmla="*/ 84 w 401"/>
                <a:gd name="T79" fmla="*/ 521 h 610"/>
                <a:gd name="T80" fmla="*/ 75 w 401"/>
                <a:gd name="T81" fmla="*/ 487 h 610"/>
                <a:gd name="T82" fmla="*/ 86 w 401"/>
                <a:gd name="T83" fmla="*/ 429 h 610"/>
                <a:gd name="T84" fmla="*/ 112 w 401"/>
                <a:gd name="T85" fmla="*/ 433 h 610"/>
                <a:gd name="T86" fmla="*/ 130 w 401"/>
                <a:gd name="T87" fmla="*/ 219 h 610"/>
                <a:gd name="T88" fmla="*/ 89 w 401"/>
                <a:gd name="T89" fmla="*/ 179 h 610"/>
                <a:gd name="T90" fmla="*/ 86 w 401"/>
                <a:gd name="T91" fmla="*/ 120 h 610"/>
                <a:gd name="T92" fmla="*/ 116 w 401"/>
                <a:gd name="T93" fmla="*/ 69 h 610"/>
                <a:gd name="T94" fmla="*/ 170 w 401"/>
                <a:gd name="T95" fmla="*/ 60 h 610"/>
                <a:gd name="T96" fmla="*/ 233 w 401"/>
                <a:gd name="T97" fmla="*/ 77 h 610"/>
                <a:gd name="T98" fmla="*/ 252 w 401"/>
                <a:gd name="T99" fmla="*/ 140 h 610"/>
                <a:gd name="T100" fmla="*/ 242 w 401"/>
                <a:gd name="T101" fmla="*/ 194 h 610"/>
                <a:gd name="T102" fmla="*/ 192 w 401"/>
                <a:gd name="T103" fmla="*/ 222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1" h="610">
                  <a:moveTo>
                    <a:pt x="170" y="0"/>
                  </a:moveTo>
                  <a:lnTo>
                    <a:pt x="170" y="0"/>
                  </a:lnTo>
                  <a:lnTo>
                    <a:pt x="129" y="2"/>
                  </a:lnTo>
                  <a:lnTo>
                    <a:pt x="110" y="4"/>
                  </a:lnTo>
                  <a:lnTo>
                    <a:pt x="93" y="8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50" y="25"/>
                  </a:lnTo>
                  <a:lnTo>
                    <a:pt x="39" y="32"/>
                  </a:lnTo>
                  <a:lnTo>
                    <a:pt x="30" y="41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9" y="77"/>
                  </a:lnTo>
                  <a:lnTo>
                    <a:pt x="6" y="90"/>
                  </a:lnTo>
                  <a:lnTo>
                    <a:pt x="4" y="105"/>
                  </a:lnTo>
                  <a:lnTo>
                    <a:pt x="2" y="122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61"/>
                  </a:lnTo>
                  <a:lnTo>
                    <a:pt x="4" y="181"/>
                  </a:lnTo>
                  <a:lnTo>
                    <a:pt x="8" y="198"/>
                  </a:lnTo>
                  <a:lnTo>
                    <a:pt x="13" y="215"/>
                  </a:lnTo>
                  <a:lnTo>
                    <a:pt x="21" y="228"/>
                  </a:lnTo>
                  <a:lnTo>
                    <a:pt x="30" y="241"/>
                  </a:lnTo>
                  <a:lnTo>
                    <a:pt x="41" y="252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37" y="284"/>
                  </a:lnTo>
                  <a:lnTo>
                    <a:pt x="26" y="308"/>
                  </a:lnTo>
                  <a:lnTo>
                    <a:pt x="19" y="330"/>
                  </a:lnTo>
                  <a:lnTo>
                    <a:pt x="17" y="351"/>
                  </a:lnTo>
                  <a:lnTo>
                    <a:pt x="17" y="351"/>
                  </a:lnTo>
                  <a:lnTo>
                    <a:pt x="19" y="368"/>
                  </a:lnTo>
                  <a:lnTo>
                    <a:pt x="22" y="381"/>
                  </a:lnTo>
                  <a:lnTo>
                    <a:pt x="28" y="394"/>
                  </a:lnTo>
                  <a:lnTo>
                    <a:pt x="37" y="405"/>
                  </a:lnTo>
                  <a:lnTo>
                    <a:pt x="37" y="405"/>
                  </a:lnTo>
                  <a:lnTo>
                    <a:pt x="22" y="431"/>
                  </a:lnTo>
                  <a:lnTo>
                    <a:pt x="11" y="457"/>
                  </a:lnTo>
                  <a:lnTo>
                    <a:pt x="4" y="481"/>
                  </a:lnTo>
                  <a:lnTo>
                    <a:pt x="2" y="506"/>
                  </a:lnTo>
                  <a:lnTo>
                    <a:pt x="2" y="506"/>
                  </a:lnTo>
                  <a:lnTo>
                    <a:pt x="4" y="530"/>
                  </a:lnTo>
                  <a:lnTo>
                    <a:pt x="8" y="539"/>
                  </a:lnTo>
                  <a:lnTo>
                    <a:pt x="9" y="548"/>
                  </a:lnTo>
                  <a:lnTo>
                    <a:pt x="15" y="558"/>
                  </a:lnTo>
                  <a:lnTo>
                    <a:pt x="21" y="567"/>
                  </a:lnTo>
                  <a:lnTo>
                    <a:pt x="28" y="575"/>
                  </a:lnTo>
                  <a:lnTo>
                    <a:pt x="35" y="582"/>
                  </a:lnTo>
                  <a:lnTo>
                    <a:pt x="45" y="588"/>
                  </a:lnTo>
                  <a:lnTo>
                    <a:pt x="56" y="593"/>
                  </a:lnTo>
                  <a:lnTo>
                    <a:pt x="67" y="599"/>
                  </a:lnTo>
                  <a:lnTo>
                    <a:pt x="80" y="603"/>
                  </a:lnTo>
                  <a:lnTo>
                    <a:pt x="112" y="608"/>
                  </a:lnTo>
                  <a:lnTo>
                    <a:pt x="149" y="610"/>
                  </a:lnTo>
                  <a:lnTo>
                    <a:pt x="149" y="610"/>
                  </a:lnTo>
                  <a:lnTo>
                    <a:pt x="205" y="608"/>
                  </a:lnTo>
                  <a:lnTo>
                    <a:pt x="229" y="604"/>
                  </a:lnTo>
                  <a:lnTo>
                    <a:pt x="253" y="601"/>
                  </a:lnTo>
                  <a:lnTo>
                    <a:pt x="274" y="597"/>
                  </a:lnTo>
                  <a:lnTo>
                    <a:pt x="293" y="591"/>
                  </a:lnTo>
                  <a:lnTo>
                    <a:pt x="309" y="584"/>
                  </a:lnTo>
                  <a:lnTo>
                    <a:pt x="324" y="576"/>
                  </a:lnTo>
                  <a:lnTo>
                    <a:pt x="337" y="567"/>
                  </a:lnTo>
                  <a:lnTo>
                    <a:pt x="348" y="558"/>
                  </a:lnTo>
                  <a:lnTo>
                    <a:pt x="358" y="547"/>
                  </a:lnTo>
                  <a:lnTo>
                    <a:pt x="365" y="534"/>
                  </a:lnTo>
                  <a:lnTo>
                    <a:pt x="373" y="521"/>
                  </a:lnTo>
                  <a:lnTo>
                    <a:pt x="376" y="506"/>
                  </a:lnTo>
                  <a:lnTo>
                    <a:pt x="378" y="489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78" y="442"/>
                  </a:lnTo>
                  <a:lnTo>
                    <a:pt x="375" y="429"/>
                  </a:lnTo>
                  <a:lnTo>
                    <a:pt x="373" y="418"/>
                  </a:lnTo>
                  <a:lnTo>
                    <a:pt x="369" y="409"/>
                  </a:lnTo>
                  <a:lnTo>
                    <a:pt x="363" y="399"/>
                  </a:lnTo>
                  <a:lnTo>
                    <a:pt x="356" y="392"/>
                  </a:lnTo>
                  <a:lnTo>
                    <a:pt x="350" y="384"/>
                  </a:lnTo>
                  <a:lnTo>
                    <a:pt x="341" y="379"/>
                  </a:lnTo>
                  <a:lnTo>
                    <a:pt x="332" y="373"/>
                  </a:lnTo>
                  <a:lnTo>
                    <a:pt x="320" y="370"/>
                  </a:lnTo>
                  <a:lnTo>
                    <a:pt x="307" y="366"/>
                  </a:lnTo>
                  <a:lnTo>
                    <a:pt x="279" y="362"/>
                  </a:lnTo>
                  <a:lnTo>
                    <a:pt x="244" y="360"/>
                  </a:lnTo>
                  <a:lnTo>
                    <a:pt x="130" y="360"/>
                  </a:lnTo>
                  <a:lnTo>
                    <a:pt x="130" y="360"/>
                  </a:lnTo>
                  <a:lnTo>
                    <a:pt x="121" y="360"/>
                  </a:lnTo>
                  <a:lnTo>
                    <a:pt x="112" y="358"/>
                  </a:lnTo>
                  <a:lnTo>
                    <a:pt x="104" y="355"/>
                  </a:lnTo>
                  <a:lnTo>
                    <a:pt x="101" y="349"/>
                  </a:lnTo>
                  <a:lnTo>
                    <a:pt x="95" y="343"/>
                  </a:lnTo>
                  <a:lnTo>
                    <a:pt x="93" y="338"/>
                  </a:lnTo>
                  <a:lnTo>
                    <a:pt x="91" y="332"/>
                  </a:lnTo>
                  <a:lnTo>
                    <a:pt x="91" y="325"/>
                  </a:lnTo>
                  <a:lnTo>
                    <a:pt x="91" y="325"/>
                  </a:lnTo>
                  <a:lnTo>
                    <a:pt x="91" y="314"/>
                  </a:lnTo>
                  <a:lnTo>
                    <a:pt x="95" y="302"/>
                  </a:lnTo>
                  <a:lnTo>
                    <a:pt x="99" y="291"/>
                  </a:lnTo>
                  <a:lnTo>
                    <a:pt x="106" y="280"/>
                  </a:lnTo>
                  <a:lnTo>
                    <a:pt x="106" y="280"/>
                  </a:lnTo>
                  <a:lnTo>
                    <a:pt x="136" y="284"/>
                  </a:lnTo>
                  <a:lnTo>
                    <a:pt x="170" y="284"/>
                  </a:lnTo>
                  <a:lnTo>
                    <a:pt x="170" y="284"/>
                  </a:lnTo>
                  <a:lnTo>
                    <a:pt x="211" y="282"/>
                  </a:lnTo>
                  <a:lnTo>
                    <a:pt x="229" y="280"/>
                  </a:lnTo>
                  <a:lnTo>
                    <a:pt x="246" y="276"/>
                  </a:lnTo>
                  <a:lnTo>
                    <a:pt x="261" y="273"/>
                  </a:lnTo>
                  <a:lnTo>
                    <a:pt x="274" y="265"/>
                  </a:lnTo>
                  <a:lnTo>
                    <a:pt x="287" y="260"/>
                  </a:lnTo>
                  <a:lnTo>
                    <a:pt x="298" y="250"/>
                  </a:lnTo>
                  <a:lnTo>
                    <a:pt x="307" y="241"/>
                  </a:lnTo>
                  <a:lnTo>
                    <a:pt x="315" y="232"/>
                  </a:lnTo>
                  <a:lnTo>
                    <a:pt x="322" y="219"/>
                  </a:lnTo>
                  <a:lnTo>
                    <a:pt x="326" y="205"/>
                  </a:lnTo>
                  <a:lnTo>
                    <a:pt x="332" y="192"/>
                  </a:lnTo>
                  <a:lnTo>
                    <a:pt x="334" y="176"/>
                  </a:lnTo>
                  <a:lnTo>
                    <a:pt x="335" y="159"/>
                  </a:lnTo>
                  <a:lnTo>
                    <a:pt x="335" y="140"/>
                  </a:lnTo>
                  <a:lnTo>
                    <a:pt x="335" y="140"/>
                  </a:lnTo>
                  <a:lnTo>
                    <a:pt x="335" y="118"/>
                  </a:lnTo>
                  <a:lnTo>
                    <a:pt x="332" y="97"/>
                  </a:lnTo>
                  <a:lnTo>
                    <a:pt x="328" y="79"/>
                  </a:lnTo>
                  <a:lnTo>
                    <a:pt x="320" y="62"/>
                  </a:lnTo>
                  <a:lnTo>
                    <a:pt x="397" y="56"/>
                  </a:lnTo>
                  <a:lnTo>
                    <a:pt x="401" y="8"/>
                  </a:lnTo>
                  <a:lnTo>
                    <a:pt x="250" y="8"/>
                  </a:lnTo>
                  <a:lnTo>
                    <a:pt x="250" y="8"/>
                  </a:lnTo>
                  <a:lnTo>
                    <a:pt x="233" y="4"/>
                  </a:lnTo>
                  <a:lnTo>
                    <a:pt x="214" y="2"/>
                  </a:lnTo>
                  <a:lnTo>
                    <a:pt x="192" y="0"/>
                  </a:lnTo>
                  <a:lnTo>
                    <a:pt x="170" y="0"/>
                  </a:lnTo>
                  <a:lnTo>
                    <a:pt x="170" y="0"/>
                  </a:lnTo>
                  <a:close/>
                  <a:moveTo>
                    <a:pt x="112" y="433"/>
                  </a:moveTo>
                  <a:lnTo>
                    <a:pt x="233" y="433"/>
                  </a:lnTo>
                  <a:lnTo>
                    <a:pt x="233" y="433"/>
                  </a:lnTo>
                  <a:lnTo>
                    <a:pt x="250" y="433"/>
                  </a:lnTo>
                  <a:lnTo>
                    <a:pt x="265" y="435"/>
                  </a:lnTo>
                  <a:lnTo>
                    <a:pt x="276" y="437"/>
                  </a:lnTo>
                  <a:lnTo>
                    <a:pt x="283" y="442"/>
                  </a:lnTo>
                  <a:lnTo>
                    <a:pt x="289" y="448"/>
                  </a:lnTo>
                  <a:lnTo>
                    <a:pt x="294" y="455"/>
                  </a:lnTo>
                  <a:lnTo>
                    <a:pt x="296" y="466"/>
                  </a:lnTo>
                  <a:lnTo>
                    <a:pt x="296" y="480"/>
                  </a:lnTo>
                  <a:lnTo>
                    <a:pt x="296" y="480"/>
                  </a:lnTo>
                  <a:lnTo>
                    <a:pt x="294" y="496"/>
                  </a:lnTo>
                  <a:lnTo>
                    <a:pt x="291" y="509"/>
                  </a:lnTo>
                  <a:lnTo>
                    <a:pt x="287" y="515"/>
                  </a:lnTo>
                  <a:lnTo>
                    <a:pt x="281" y="521"/>
                  </a:lnTo>
                  <a:lnTo>
                    <a:pt x="268" y="528"/>
                  </a:lnTo>
                  <a:lnTo>
                    <a:pt x="252" y="534"/>
                  </a:lnTo>
                  <a:lnTo>
                    <a:pt x="229" y="537"/>
                  </a:lnTo>
                  <a:lnTo>
                    <a:pt x="203" y="539"/>
                  </a:lnTo>
                  <a:lnTo>
                    <a:pt x="170" y="539"/>
                  </a:lnTo>
                  <a:lnTo>
                    <a:pt x="170" y="539"/>
                  </a:lnTo>
                  <a:lnTo>
                    <a:pt x="144" y="539"/>
                  </a:lnTo>
                  <a:lnTo>
                    <a:pt x="123" y="537"/>
                  </a:lnTo>
                  <a:lnTo>
                    <a:pt x="106" y="534"/>
                  </a:lnTo>
                  <a:lnTo>
                    <a:pt x="93" y="528"/>
                  </a:lnTo>
                  <a:lnTo>
                    <a:pt x="84" y="521"/>
                  </a:lnTo>
                  <a:lnTo>
                    <a:pt x="78" y="513"/>
                  </a:lnTo>
                  <a:lnTo>
                    <a:pt x="76" y="500"/>
                  </a:lnTo>
                  <a:lnTo>
                    <a:pt x="75" y="487"/>
                  </a:lnTo>
                  <a:lnTo>
                    <a:pt x="75" y="487"/>
                  </a:lnTo>
                  <a:lnTo>
                    <a:pt x="75" y="470"/>
                  </a:lnTo>
                  <a:lnTo>
                    <a:pt x="76" y="455"/>
                  </a:lnTo>
                  <a:lnTo>
                    <a:pt x="80" y="444"/>
                  </a:lnTo>
                  <a:lnTo>
                    <a:pt x="86" y="429"/>
                  </a:lnTo>
                  <a:lnTo>
                    <a:pt x="86" y="429"/>
                  </a:lnTo>
                  <a:lnTo>
                    <a:pt x="99" y="431"/>
                  </a:lnTo>
                  <a:lnTo>
                    <a:pt x="112" y="433"/>
                  </a:lnTo>
                  <a:lnTo>
                    <a:pt x="112" y="433"/>
                  </a:lnTo>
                  <a:close/>
                  <a:moveTo>
                    <a:pt x="170" y="222"/>
                  </a:moveTo>
                  <a:lnTo>
                    <a:pt x="170" y="222"/>
                  </a:lnTo>
                  <a:lnTo>
                    <a:pt x="149" y="222"/>
                  </a:lnTo>
                  <a:lnTo>
                    <a:pt x="130" y="219"/>
                  </a:lnTo>
                  <a:lnTo>
                    <a:pt x="116" y="213"/>
                  </a:lnTo>
                  <a:lnTo>
                    <a:pt x="104" y="205"/>
                  </a:lnTo>
                  <a:lnTo>
                    <a:pt x="95" y="194"/>
                  </a:lnTo>
                  <a:lnTo>
                    <a:pt x="89" y="179"/>
                  </a:lnTo>
                  <a:lnTo>
                    <a:pt x="86" y="161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0"/>
                  </a:lnTo>
                  <a:lnTo>
                    <a:pt x="89" y="101"/>
                  </a:lnTo>
                  <a:lnTo>
                    <a:pt x="95" y="88"/>
                  </a:lnTo>
                  <a:lnTo>
                    <a:pt x="104" y="77"/>
                  </a:lnTo>
                  <a:lnTo>
                    <a:pt x="116" y="69"/>
                  </a:lnTo>
                  <a:lnTo>
                    <a:pt x="130" y="64"/>
                  </a:lnTo>
                  <a:lnTo>
                    <a:pt x="149" y="62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92" y="62"/>
                  </a:lnTo>
                  <a:lnTo>
                    <a:pt x="209" y="64"/>
                  </a:lnTo>
                  <a:lnTo>
                    <a:pt x="222" y="69"/>
                  </a:lnTo>
                  <a:lnTo>
                    <a:pt x="233" y="77"/>
                  </a:lnTo>
                  <a:lnTo>
                    <a:pt x="242" y="88"/>
                  </a:lnTo>
                  <a:lnTo>
                    <a:pt x="248" y="101"/>
                  </a:lnTo>
                  <a:lnTo>
                    <a:pt x="250" y="120"/>
                  </a:lnTo>
                  <a:lnTo>
                    <a:pt x="252" y="140"/>
                  </a:lnTo>
                  <a:lnTo>
                    <a:pt x="252" y="140"/>
                  </a:lnTo>
                  <a:lnTo>
                    <a:pt x="250" y="161"/>
                  </a:lnTo>
                  <a:lnTo>
                    <a:pt x="248" y="179"/>
                  </a:lnTo>
                  <a:lnTo>
                    <a:pt x="242" y="194"/>
                  </a:lnTo>
                  <a:lnTo>
                    <a:pt x="233" y="205"/>
                  </a:lnTo>
                  <a:lnTo>
                    <a:pt x="222" y="213"/>
                  </a:lnTo>
                  <a:lnTo>
                    <a:pt x="209" y="219"/>
                  </a:lnTo>
                  <a:lnTo>
                    <a:pt x="192" y="222"/>
                  </a:lnTo>
                  <a:lnTo>
                    <a:pt x="170" y="222"/>
                  </a:lnTo>
                  <a:lnTo>
                    <a:pt x="170" y="222"/>
                  </a:lnTo>
                  <a:close/>
                </a:path>
              </a:pathLst>
            </a:custGeom>
            <a:solidFill>
              <a:srgbClr val="00B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8">
              <a:extLst>
                <a:ext uri="{FF2B5EF4-FFF2-40B4-BE49-F238E27FC236}">
                  <a16:creationId xmlns="" xmlns:a16="http://schemas.microsoft.com/office/drawing/2014/main" id="{6B79F1AC-5E3A-8641-A51B-23B889C5F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288" y="4397376"/>
              <a:ext cx="292100" cy="358775"/>
            </a:xfrm>
            <a:custGeom>
              <a:avLst/>
              <a:gdLst>
                <a:gd name="T0" fmla="*/ 183 w 369"/>
                <a:gd name="T1" fmla="*/ 0 h 452"/>
                <a:gd name="T2" fmla="*/ 134 w 369"/>
                <a:gd name="T3" fmla="*/ 2 h 452"/>
                <a:gd name="T4" fmla="*/ 95 w 369"/>
                <a:gd name="T5" fmla="*/ 12 h 452"/>
                <a:gd name="T6" fmla="*/ 62 w 369"/>
                <a:gd name="T7" fmla="*/ 27 h 452"/>
                <a:gd name="T8" fmla="*/ 37 w 369"/>
                <a:gd name="T9" fmla="*/ 49 h 452"/>
                <a:gd name="T10" fmla="*/ 21 w 369"/>
                <a:gd name="T11" fmla="*/ 79 h 452"/>
                <a:gd name="T12" fmla="*/ 8 w 369"/>
                <a:gd name="T13" fmla="*/ 118 h 452"/>
                <a:gd name="T14" fmla="*/ 2 w 369"/>
                <a:gd name="T15" fmla="*/ 166 h 452"/>
                <a:gd name="T16" fmla="*/ 0 w 369"/>
                <a:gd name="T17" fmla="*/ 224 h 452"/>
                <a:gd name="T18" fmla="*/ 0 w 369"/>
                <a:gd name="T19" fmla="*/ 256 h 452"/>
                <a:gd name="T20" fmla="*/ 4 w 369"/>
                <a:gd name="T21" fmla="*/ 310 h 452"/>
                <a:gd name="T22" fmla="*/ 13 w 369"/>
                <a:gd name="T23" fmla="*/ 353 h 452"/>
                <a:gd name="T24" fmla="*/ 28 w 369"/>
                <a:gd name="T25" fmla="*/ 388 h 452"/>
                <a:gd name="T26" fmla="*/ 49 w 369"/>
                <a:gd name="T27" fmla="*/ 414 h 452"/>
                <a:gd name="T28" fmla="*/ 77 w 369"/>
                <a:gd name="T29" fmla="*/ 435 h 452"/>
                <a:gd name="T30" fmla="*/ 114 w 369"/>
                <a:gd name="T31" fmla="*/ 446 h 452"/>
                <a:gd name="T32" fmla="*/ 157 w 369"/>
                <a:gd name="T33" fmla="*/ 452 h 452"/>
                <a:gd name="T34" fmla="*/ 183 w 369"/>
                <a:gd name="T35" fmla="*/ 452 h 452"/>
                <a:gd name="T36" fmla="*/ 233 w 369"/>
                <a:gd name="T37" fmla="*/ 450 h 452"/>
                <a:gd name="T38" fmla="*/ 272 w 369"/>
                <a:gd name="T39" fmla="*/ 440 h 452"/>
                <a:gd name="T40" fmla="*/ 306 w 369"/>
                <a:gd name="T41" fmla="*/ 425 h 452"/>
                <a:gd name="T42" fmla="*/ 330 w 369"/>
                <a:gd name="T43" fmla="*/ 403 h 452"/>
                <a:gd name="T44" fmla="*/ 349 w 369"/>
                <a:gd name="T45" fmla="*/ 371 h 452"/>
                <a:gd name="T46" fmla="*/ 360 w 369"/>
                <a:gd name="T47" fmla="*/ 332 h 452"/>
                <a:gd name="T48" fmla="*/ 367 w 369"/>
                <a:gd name="T49" fmla="*/ 284 h 452"/>
                <a:gd name="T50" fmla="*/ 369 w 369"/>
                <a:gd name="T51" fmla="*/ 224 h 452"/>
                <a:gd name="T52" fmla="*/ 367 w 369"/>
                <a:gd name="T53" fmla="*/ 194 h 452"/>
                <a:gd name="T54" fmla="*/ 363 w 369"/>
                <a:gd name="T55" fmla="*/ 142 h 452"/>
                <a:gd name="T56" fmla="*/ 354 w 369"/>
                <a:gd name="T57" fmla="*/ 97 h 452"/>
                <a:gd name="T58" fmla="*/ 339 w 369"/>
                <a:gd name="T59" fmla="*/ 62 h 452"/>
                <a:gd name="T60" fmla="*/ 319 w 369"/>
                <a:gd name="T61" fmla="*/ 36 h 452"/>
                <a:gd name="T62" fmla="*/ 291 w 369"/>
                <a:gd name="T63" fmla="*/ 17 h 452"/>
                <a:gd name="T64" fmla="*/ 254 w 369"/>
                <a:gd name="T65" fmla="*/ 6 h 452"/>
                <a:gd name="T66" fmla="*/ 209 w 369"/>
                <a:gd name="T67" fmla="*/ 0 h 452"/>
                <a:gd name="T68" fmla="*/ 183 w 369"/>
                <a:gd name="T69" fmla="*/ 0 h 452"/>
                <a:gd name="T70" fmla="*/ 183 w 369"/>
                <a:gd name="T71" fmla="*/ 384 h 452"/>
                <a:gd name="T72" fmla="*/ 144 w 369"/>
                <a:gd name="T73" fmla="*/ 381 h 452"/>
                <a:gd name="T74" fmla="*/ 123 w 369"/>
                <a:gd name="T75" fmla="*/ 373 h 452"/>
                <a:gd name="T76" fmla="*/ 108 w 369"/>
                <a:gd name="T77" fmla="*/ 360 h 452"/>
                <a:gd name="T78" fmla="*/ 99 w 369"/>
                <a:gd name="T79" fmla="*/ 343 h 452"/>
                <a:gd name="T80" fmla="*/ 90 w 369"/>
                <a:gd name="T81" fmla="*/ 304 h 452"/>
                <a:gd name="T82" fmla="*/ 86 w 369"/>
                <a:gd name="T83" fmla="*/ 224 h 452"/>
                <a:gd name="T84" fmla="*/ 86 w 369"/>
                <a:gd name="T85" fmla="*/ 181 h 452"/>
                <a:gd name="T86" fmla="*/ 95 w 369"/>
                <a:gd name="T87" fmla="*/ 120 h 452"/>
                <a:gd name="T88" fmla="*/ 103 w 369"/>
                <a:gd name="T89" fmla="*/ 99 h 452"/>
                <a:gd name="T90" fmla="*/ 116 w 369"/>
                <a:gd name="T91" fmla="*/ 84 h 452"/>
                <a:gd name="T92" fmla="*/ 132 w 369"/>
                <a:gd name="T93" fmla="*/ 75 h 452"/>
                <a:gd name="T94" fmla="*/ 155 w 369"/>
                <a:gd name="T95" fmla="*/ 69 h 452"/>
                <a:gd name="T96" fmla="*/ 183 w 369"/>
                <a:gd name="T97" fmla="*/ 68 h 452"/>
                <a:gd name="T98" fmla="*/ 224 w 369"/>
                <a:gd name="T99" fmla="*/ 71 h 452"/>
                <a:gd name="T100" fmla="*/ 244 w 369"/>
                <a:gd name="T101" fmla="*/ 79 h 452"/>
                <a:gd name="T102" fmla="*/ 259 w 369"/>
                <a:gd name="T103" fmla="*/ 92 h 452"/>
                <a:gd name="T104" fmla="*/ 268 w 369"/>
                <a:gd name="T105" fmla="*/ 109 h 452"/>
                <a:gd name="T106" fmla="*/ 278 w 369"/>
                <a:gd name="T107" fmla="*/ 148 h 452"/>
                <a:gd name="T108" fmla="*/ 281 w 369"/>
                <a:gd name="T109" fmla="*/ 224 h 452"/>
                <a:gd name="T110" fmla="*/ 281 w 369"/>
                <a:gd name="T111" fmla="*/ 269 h 452"/>
                <a:gd name="T112" fmla="*/ 272 w 369"/>
                <a:gd name="T113" fmla="*/ 332 h 452"/>
                <a:gd name="T114" fmla="*/ 265 w 369"/>
                <a:gd name="T115" fmla="*/ 353 h 452"/>
                <a:gd name="T116" fmla="*/ 252 w 369"/>
                <a:gd name="T117" fmla="*/ 368 h 452"/>
                <a:gd name="T118" fmla="*/ 235 w 369"/>
                <a:gd name="T119" fmla="*/ 377 h 452"/>
                <a:gd name="T120" fmla="*/ 213 w 369"/>
                <a:gd name="T121" fmla="*/ 383 h 452"/>
                <a:gd name="T122" fmla="*/ 183 w 369"/>
                <a:gd name="T123" fmla="*/ 38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452">
                  <a:moveTo>
                    <a:pt x="183" y="0"/>
                  </a:moveTo>
                  <a:lnTo>
                    <a:pt x="183" y="0"/>
                  </a:lnTo>
                  <a:lnTo>
                    <a:pt x="157" y="0"/>
                  </a:lnTo>
                  <a:lnTo>
                    <a:pt x="134" y="2"/>
                  </a:lnTo>
                  <a:lnTo>
                    <a:pt x="114" y="6"/>
                  </a:lnTo>
                  <a:lnTo>
                    <a:pt x="95" y="12"/>
                  </a:lnTo>
                  <a:lnTo>
                    <a:pt x="77" y="17"/>
                  </a:lnTo>
                  <a:lnTo>
                    <a:pt x="62" y="27"/>
                  </a:lnTo>
                  <a:lnTo>
                    <a:pt x="49" y="36"/>
                  </a:lnTo>
                  <a:lnTo>
                    <a:pt x="37" y="49"/>
                  </a:lnTo>
                  <a:lnTo>
                    <a:pt x="28" y="62"/>
                  </a:lnTo>
                  <a:lnTo>
                    <a:pt x="21" y="79"/>
                  </a:lnTo>
                  <a:lnTo>
                    <a:pt x="13" y="97"/>
                  </a:lnTo>
                  <a:lnTo>
                    <a:pt x="8" y="118"/>
                  </a:lnTo>
                  <a:lnTo>
                    <a:pt x="4" y="142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56"/>
                  </a:lnTo>
                  <a:lnTo>
                    <a:pt x="2" y="284"/>
                  </a:lnTo>
                  <a:lnTo>
                    <a:pt x="4" y="310"/>
                  </a:lnTo>
                  <a:lnTo>
                    <a:pt x="8" y="332"/>
                  </a:lnTo>
                  <a:lnTo>
                    <a:pt x="13" y="353"/>
                  </a:lnTo>
                  <a:lnTo>
                    <a:pt x="21" y="371"/>
                  </a:lnTo>
                  <a:lnTo>
                    <a:pt x="28" y="388"/>
                  </a:lnTo>
                  <a:lnTo>
                    <a:pt x="37" y="403"/>
                  </a:lnTo>
                  <a:lnTo>
                    <a:pt x="49" y="414"/>
                  </a:lnTo>
                  <a:lnTo>
                    <a:pt x="62" y="425"/>
                  </a:lnTo>
                  <a:lnTo>
                    <a:pt x="77" y="435"/>
                  </a:lnTo>
                  <a:lnTo>
                    <a:pt x="95" y="440"/>
                  </a:lnTo>
                  <a:lnTo>
                    <a:pt x="114" y="446"/>
                  </a:lnTo>
                  <a:lnTo>
                    <a:pt x="134" y="450"/>
                  </a:lnTo>
                  <a:lnTo>
                    <a:pt x="157" y="452"/>
                  </a:lnTo>
                  <a:lnTo>
                    <a:pt x="183" y="452"/>
                  </a:lnTo>
                  <a:lnTo>
                    <a:pt x="183" y="452"/>
                  </a:lnTo>
                  <a:lnTo>
                    <a:pt x="209" y="452"/>
                  </a:lnTo>
                  <a:lnTo>
                    <a:pt x="233" y="450"/>
                  </a:lnTo>
                  <a:lnTo>
                    <a:pt x="254" y="446"/>
                  </a:lnTo>
                  <a:lnTo>
                    <a:pt x="272" y="440"/>
                  </a:lnTo>
                  <a:lnTo>
                    <a:pt x="291" y="435"/>
                  </a:lnTo>
                  <a:lnTo>
                    <a:pt x="306" y="425"/>
                  </a:lnTo>
                  <a:lnTo>
                    <a:pt x="319" y="414"/>
                  </a:lnTo>
                  <a:lnTo>
                    <a:pt x="330" y="403"/>
                  </a:lnTo>
                  <a:lnTo>
                    <a:pt x="339" y="388"/>
                  </a:lnTo>
                  <a:lnTo>
                    <a:pt x="349" y="371"/>
                  </a:lnTo>
                  <a:lnTo>
                    <a:pt x="354" y="353"/>
                  </a:lnTo>
                  <a:lnTo>
                    <a:pt x="360" y="332"/>
                  </a:lnTo>
                  <a:lnTo>
                    <a:pt x="363" y="310"/>
                  </a:lnTo>
                  <a:lnTo>
                    <a:pt x="367" y="284"/>
                  </a:lnTo>
                  <a:lnTo>
                    <a:pt x="367" y="256"/>
                  </a:lnTo>
                  <a:lnTo>
                    <a:pt x="369" y="224"/>
                  </a:lnTo>
                  <a:lnTo>
                    <a:pt x="369" y="224"/>
                  </a:lnTo>
                  <a:lnTo>
                    <a:pt x="367" y="194"/>
                  </a:lnTo>
                  <a:lnTo>
                    <a:pt x="367" y="166"/>
                  </a:lnTo>
                  <a:lnTo>
                    <a:pt x="363" y="142"/>
                  </a:lnTo>
                  <a:lnTo>
                    <a:pt x="360" y="118"/>
                  </a:lnTo>
                  <a:lnTo>
                    <a:pt x="354" y="97"/>
                  </a:lnTo>
                  <a:lnTo>
                    <a:pt x="349" y="79"/>
                  </a:lnTo>
                  <a:lnTo>
                    <a:pt x="339" y="62"/>
                  </a:lnTo>
                  <a:lnTo>
                    <a:pt x="330" y="49"/>
                  </a:lnTo>
                  <a:lnTo>
                    <a:pt x="319" y="36"/>
                  </a:lnTo>
                  <a:lnTo>
                    <a:pt x="306" y="27"/>
                  </a:lnTo>
                  <a:lnTo>
                    <a:pt x="291" y="17"/>
                  </a:lnTo>
                  <a:lnTo>
                    <a:pt x="272" y="12"/>
                  </a:lnTo>
                  <a:lnTo>
                    <a:pt x="254" y="6"/>
                  </a:lnTo>
                  <a:lnTo>
                    <a:pt x="233" y="2"/>
                  </a:lnTo>
                  <a:lnTo>
                    <a:pt x="209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183" y="384"/>
                  </a:moveTo>
                  <a:lnTo>
                    <a:pt x="183" y="384"/>
                  </a:lnTo>
                  <a:lnTo>
                    <a:pt x="155" y="383"/>
                  </a:lnTo>
                  <a:lnTo>
                    <a:pt x="144" y="381"/>
                  </a:lnTo>
                  <a:lnTo>
                    <a:pt x="132" y="377"/>
                  </a:lnTo>
                  <a:lnTo>
                    <a:pt x="123" y="373"/>
                  </a:lnTo>
                  <a:lnTo>
                    <a:pt x="116" y="368"/>
                  </a:lnTo>
                  <a:lnTo>
                    <a:pt x="108" y="360"/>
                  </a:lnTo>
                  <a:lnTo>
                    <a:pt x="103" y="353"/>
                  </a:lnTo>
                  <a:lnTo>
                    <a:pt x="99" y="343"/>
                  </a:lnTo>
                  <a:lnTo>
                    <a:pt x="95" y="332"/>
                  </a:lnTo>
                  <a:lnTo>
                    <a:pt x="90" y="304"/>
                  </a:lnTo>
                  <a:lnTo>
                    <a:pt x="86" y="269"/>
                  </a:lnTo>
                  <a:lnTo>
                    <a:pt x="86" y="224"/>
                  </a:lnTo>
                  <a:lnTo>
                    <a:pt x="86" y="224"/>
                  </a:lnTo>
                  <a:lnTo>
                    <a:pt x="86" y="181"/>
                  </a:lnTo>
                  <a:lnTo>
                    <a:pt x="90" y="148"/>
                  </a:lnTo>
                  <a:lnTo>
                    <a:pt x="95" y="120"/>
                  </a:lnTo>
                  <a:lnTo>
                    <a:pt x="99" y="109"/>
                  </a:lnTo>
                  <a:lnTo>
                    <a:pt x="103" y="99"/>
                  </a:lnTo>
                  <a:lnTo>
                    <a:pt x="108" y="92"/>
                  </a:lnTo>
                  <a:lnTo>
                    <a:pt x="116" y="84"/>
                  </a:lnTo>
                  <a:lnTo>
                    <a:pt x="123" y="79"/>
                  </a:lnTo>
                  <a:lnTo>
                    <a:pt x="132" y="75"/>
                  </a:lnTo>
                  <a:lnTo>
                    <a:pt x="144" y="71"/>
                  </a:lnTo>
                  <a:lnTo>
                    <a:pt x="155" y="69"/>
                  </a:lnTo>
                  <a:lnTo>
                    <a:pt x="183" y="68"/>
                  </a:lnTo>
                  <a:lnTo>
                    <a:pt x="183" y="68"/>
                  </a:lnTo>
                  <a:lnTo>
                    <a:pt x="213" y="69"/>
                  </a:lnTo>
                  <a:lnTo>
                    <a:pt x="224" y="71"/>
                  </a:lnTo>
                  <a:lnTo>
                    <a:pt x="235" y="75"/>
                  </a:lnTo>
                  <a:lnTo>
                    <a:pt x="244" y="79"/>
                  </a:lnTo>
                  <a:lnTo>
                    <a:pt x="252" y="84"/>
                  </a:lnTo>
                  <a:lnTo>
                    <a:pt x="259" y="92"/>
                  </a:lnTo>
                  <a:lnTo>
                    <a:pt x="265" y="99"/>
                  </a:lnTo>
                  <a:lnTo>
                    <a:pt x="268" y="109"/>
                  </a:lnTo>
                  <a:lnTo>
                    <a:pt x="272" y="120"/>
                  </a:lnTo>
                  <a:lnTo>
                    <a:pt x="278" y="148"/>
                  </a:lnTo>
                  <a:lnTo>
                    <a:pt x="281" y="181"/>
                  </a:lnTo>
                  <a:lnTo>
                    <a:pt x="281" y="224"/>
                  </a:lnTo>
                  <a:lnTo>
                    <a:pt x="281" y="224"/>
                  </a:lnTo>
                  <a:lnTo>
                    <a:pt x="281" y="269"/>
                  </a:lnTo>
                  <a:lnTo>
                    <a:pt x="278" y="304"/>
                  </a:lnTo>
                  <a:lnTo>
                    <a:pt x="272" y="332"/>
                  </a:lnTo>
                  <a:lnTo>
                    <a:pt x="268" y="343"/>
                  </a:lnTo>
                  <a:lnTo>
                    <a:pt x="265" y="353"/>
                  </a:lnTo>
                  <a:lnTo>
                    <a:pt x="259" y="360"/>
                  </a:lnTo>
                  <a:lnTo>
                    <a:pt x="252" y="368"/>
                  </a:lnTo>
                  <a:lnTo>
                    <a:pt x="244" y="373"/>
                  </a:lnTo>
                  <a:lnTo>
                    <a:pt x="235" y="377"/>
                  </a:lnTo>
                  <a:lnTo>
                    <a:pt x="224" y="381"/>
                  </a:lnTo>
                  <a:lnTo>
                    <a:pt x="213" y="383"/>
                  </a:lnTo>
                  <a:lnTo>
                    <a:pt x="183" y="384"/>
                  </a:lnTo>
                  <a:lnTo>
                    <a:pt x="183" y="384"/>
                  </a:lnTo>
                  <a:close/>
                </a:path>
              </a:pathLst>
            </a:custGeom>
            <a:solidFill>
              <a:srgbClr val="00B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9">
              <a:extLst>
                <a:ext uri="{FF2B5EF4-FFF2-40B4-BE49-F238E27FC236}">
                  <a16:creationId xmlns="" xmlns:a16="http://schemas.microsoft.com/office/drawing/2014/main" id="{55163821-C51D-2447-BFD9-1AB0E108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4097338"/>
              <a:ext cx="277813" cy="192088"/>
            </a:xfrm>
            <a:custGeom>
              <a:avLst/>
              <a:gdLst>
                <a:gd name="T0" fmla="*/ 350 w 350"/>
                <a:gd name="T1" fmla="*/ 0 h 242"/>
                <a:gd name="T2" fmla="*/ 350 w 350"/>
                <a:gd name="T3" fmla="*/ 0 h 242"/>
                <a:gd name="T4" fmla="*/ 341 w 350"/>
                <a:gd name="T5" fmla="*/ 6 h 242"/>
                <a:gd name="T6" fmla="*/ 332 w 350"/>
                <a:gd name="T7" fmla="*/ 13 h 242"/>
                <a:gd name="T8" fmla="*/ 320 w 350"/>
                <a:gd name="T9" fmla="*/ 26 h 242"/>
                <a:gd name="T10" fmla="*/ 225 w 350"/>
                <a:gd name="T11" fmla="*/ 144 h 242"/>
                <a:gd name="T12" fmla="*/ 225 w 350"/>
                <a:gd name="T13" fmla="*/ 214 h 242"/>
                <a:gd name="T14" fmla="*/ 225 w 350"/>
                <a:gd name="T15" fmla="*/ 214 h 242"/>
                <a:gd name="T16" fmla="*/ 227 w 350"/>
                <a:gd name="T17" fmla="*/ 227 h 242"/>
                <a:gd name="T18" fmla="*/ 229 w 350"/>
                <a:gd name="T19" fmla="*/ 235 h 242"/>
                <a:gd name="T20" fmla="*/ 233 w 350"/>
                <a:gd name="T21" fmla="*/ 242 h 242"/>
                <a:gd name="T22" fmla="*/ 115 w 350"/>
                <a:gd name="T23" fmla="*/ 242 h 242"/>
                <a:gd name="T24" fmla="*/ 115 w 350"/>
                <a:gd name="T25" fmla="*/ 242 h 242"/>
                <a:gd name="T26" fmla="*/ 119 w 350"/>
                <a:gd name="T27" fmla="*/ 235 h 242"/>
                <a:gd name="T28" fmla="*/ 121 w 350"/>
                <a:gd name="T29" fmla="*/ 227 h 242"/>
                <a:gd name="T30" fmla="*/ 123 w 350"/>
                <a:gd name="T31" fmla="*/ 214 h 242"/>
                <a:gd name="T32" fmla="*/ 123 w 350"/>
                <a:gd name="T33" fmla="*/ 144 h 242"/>
                <a:gd name="T34" fmla="*/ 30 w 350"/>
                <a:gd name="T35" fmla="*/ 28 h 242"/>
                <a:gd name="T36" fmla="*/ 30 w 350"/>
                <a:gd name="T37" fmla="*/ 28 h 242"/>
                <a:gd name="T38" fmla="*/ 17 w 350"/>
                <a:gd name="T39" fmla="*/ 15 h 242"/>
                <a:gd name="T40" fmla="*/ 7 w 350"/>
                <a:gd name="T41" fmla="*/ 6 h 242"/>
                <a:gd name="T42" fmla="*/ 0 w 350"/>
                <a:gd name="T43" fmla="*/ 0 h 242"/>
                <a:gd name="T44" fmla="*/ 117 w 350"/>
                <a:gd name="T45" fmla="*/ 0 h 242"/>
                <a:gd name="T46" fmla="*/ 117 w 350"/>
                <a:gd name="T47" fmla="*/ 0 h 242"/>
                <a:gd name="T48" fmla="*/ 121 w 350"/>
                <a:gd name="T49" fmla="*/ 9 h 242"/>
                <a:gd name="T50" fmla="*/ 127 w 350"/>
                <a:gd name="T51" fmla="*/ 19 h 242"/>
                <a:gd name="T52" fmla="*/ 134 w 350"/>
                <a:gd name="T53" fmla="*/ 32 h 242"/>
                <a:gd name="T54" fmla="*/ 173 w 350"/>
                <a:gd name="T55" fmla="*/ 91 h 242"/>
                <a:gd name="T56" fmla="*/ 173 w 350"/>
                <a:gd name="T57" fmla="*/ 91 h 242"/>
                <a:gd name="T58" fmla="*/ 175 w 350"/>
                <a:gd name="T59" fmla="*/ 91 h 242"/>
                <a:gd name="T60" fmla="*/ 214 w 350"/>
                <a:gd name="T61" fmla="*/ 32 h 242"/>
                <a:gd name="T62" fmla="*/ 214 w 350"/>
                <a:gd name="T63" fmla="*/ 32 h 242"/>
                <a:gd name="T64" fmla="*/ 224 w 350"/>
                <a:gd name="T65" fmla="*/ 19 h 242"/>
                <a:gd name="T66" fmla="*/ 227 w 350"/>
                <a:gd name="T67" fmla="*/ 9 h 242"/>
                <a:gd name="T68" fmla="*/ 231 w 350"/>
                <a:gd name="T69" fmla="*/ 0 h 242"/>
                <a:gd name="T70" fmla="*/ 350 w 350"/>
                <a:gd name="T7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242">
                  <a:moveTo>
                    <a:pt x="350" y="0"/>
                  </a:moveTo>
                  <a:lnTo>
                    <a:pt x="350" y="0"/>
                  </a:lnTo>
                  <a:lnTo>
                    <a:pt x="341" y="6"/>
                  </a:lnTo>
                  <a:lnTo>
                    <a:pt x="332" y="13"/>
                  </a:lnTo>
                  <a:lnTo>
                    <a:pt x="320" y="26"/>
                  </a:lnTo>
                  <a:lnTo>
                    <a:pt x="225" y="14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7" y="227"/>
                  </a:lnTo>
                  <a:lnTo>
                    <a:pt x="229" y="235"/>
                  </a:lnTo>
                  <a:lnTo>
                    <a:pt x="233" y="242"/>
                  </a:lnTo>
                  <a:lnTo>
                    <a:pt x="115" y="242"/>
                  </a:lnTo>
                  <a:lnTo>
                    <a:pt x="115" y="242"/>
                  </a:lnTo>
                  <a:lnTo>
                    <a:pt x="119" y="235"/>
                  </a:lnTo>
                  <a:lnTo>
                    <a:pt x="121" y="227"/>
                  </a:lnTo>
                  <a:lnTo>
                    <a:pt x="123" y="214"/>
                  </a:lnTo>
                  <a:lnTo>
                    <a:pt x="123" y="144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7" y="15"/>
                  </a:lnTo>
                  <a:lnTo>
                    <a:pt x="7" y="6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1" y="9"/>
                  </a:lnTo>
                  <a:lnTo>
                    <a:pt x="127" y="19"/>
                  </a:lnTo>
                  <a:lnTo>
                    <a:pt x="134" y="32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224" y="19"/>
                  </a:lnTo>
                  <a:lnTo>
                    <a:pt x="227" y="9"/>
                  </a:lnTo>
                  <a:lnTo>
                    <a:pt x="231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="" xmlns:a16="http://schemas.microsoft.com/office/drawing/2014/main" id="{4148C516-C580-0B40-8B7E-98E3273F9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0138" y="4097338"/>
              <a:ext cx="230188" cy="192088"/>
            </a:xfrm>
            <a:custGeom>
              <a:avLst/>
              <a:gdLst>
                <a:gd name="T0" fmla="*/ 196 w 291"/>
                <a:gd name="T1" fmla="*/ 0 h 242"/>
                <a:gd name="T2" fmla="*/ 0 w 291"/>
                <a:gd name="T3" fmla="*/ 0 h 242"/>
                <a:gd name="T4" fmla="*/ 0 w 291"/>
                <a:gd name="T5" fmla="*/ 0 h 242"/>
                <a:gd name="T6" fmla="*/ 4 w 291"/>
                <a:gd name="T7" fmla="*/ 7 h 242"/>
                <a:gd name="T8" fmla="*/ 8 w 291"/>
                <a:gd name="T9" fmla="*/ 15 h 242"/>
                <a:gd name="T10" fmla="*/ 8 w 291"/>
                <a:gd name="T11" fmla="*/ 28 h 242"/>
                <a:gd name="T12" fmla="*/ 8 w 291"/>
                <a:gd name="T13" fmla="*/ 214 h 242"/>
                <a:gd name="T14" fmla="*/ 8 w 291"/>
                <a:gd name="T15" fmla="*/ 214 h 242"/>
                <a:gd name="T16" fmla="*/ 8 w 291"/>
                <a:gd name="T17" fmla="*/ 227 h 242"/>
                <a:gd name="T18" fmla="*/ 4 w 291"/>
                <a:gd name="T19" fmla="*/ 235 h 242"/>
                <a:gd name="T20" fmla="*/ 0 w 291"/>
                <a:gd name="T21" fmla="*/ 242 h 242"/>
                <a:gd name="T22" fmla="*/ 118 w 291"/>
                <a:gd name="T23" fmla="*/ 242 h 242"/>
                <a:gd name="T24" fmla="*/ 118 w 291"/>
                <a:gd name="T25" fmla="*/ 242 h 242"/>
                <a:gd name="T26" fmla="*/ 116 w 291"/>
                <a:gd name="T27" fmla="*/ 235 h 242"/>
                <a:gd name="T28" fmla="*/ 112 w 291"/>
                <a:gd name="T29" fmla="*/ 227 h 242"/>
                <a:gd name="T30" fmla="*/ 112 w 291"/>
                <a:gd name="T31" fmla="*/ 214 h 242"/>
                <a:gd name="T32" fmla="*/ 112 w 291"/>
                <a:gd name="T33" fmla="*/ 157 h 242"/>
                <a:gd name="T34" fmla="*/ 196 w 291"/>
                <a:gd name="T35" fmla="*/ 157 h 242"/>
                <a:gd name="T36" fmla="*/ 196 w 291"/>
                <a:gd name="T37" fmla="*/ 157 h 242"/>
                <a:gd name="T38" fmla="*/ 216 w 291"/>
                <a:gd name="T39" fmla="*/ 155 h 242"/>
                <a:gd name="T40" fmla="*/ 233 w 291"/>
                <a:gd name="T41" fmla="*/ 151 h 242"/>
                <a:gd name="T42" fmla="*/ 250 w 291"/>
                <a:gd name="T43" fmla="*/ 145 h 242"/>
                <a:gd name="T44" fmla="*/ 263 w 291"/>
                <a:gd name="T45" fmla="*/ 136 h 242"/>
                <a:gd name="T46" fmla="*/ 274 w 291"/>
                <a:gd name="T47" fmla="*/ 125 h 242"/>
                <a:gd name="T48" fmla="*/ 283 w 291"/>
                <a:gd name="T49" fmla="*/ 112 h 242"/>
                <a:gd name="T50" fmla="*/ 289 w 291"/>
                <a:gd name="T51" fmla="*/ 97 h 242"/>
                <a:gd name="T52" fmla="*/ 291 w 291"/>
                <a:gd name="T53" fmla="*/ 78 h 242"/>
                <a:gd name="T54" fmla="*/ 291 w 291"/>
                <a:gd name="T55" fmla="*/ 78 h 242"/>
                <a:gd name="T56" fmla="*/ 289 w 291"/>
                <a:gd name="T57" fmla="*/ 60 h 242"/>
                <a:gd name="T58" fmla="*/ 283 w 291"/>
                <a:gd name="T59" fmla="*/ 45 h 242"/>
                <a:gd name="T60" fmla="*/ 276 w 291"/>
                <a:gd name="T61" fmla="*/ 32 h 242"/>
                <a:gd name="T62" fmla="*/ 265 w 291"/>
                <a:gd name="T63" fmla="*/ 21 h 242"/>
                <a:gd name="T64" fmla="*/ 250 w 291"/>
                <a:gd name="T65" fmla="*/ 11 h 242"/>
                <a:gd name="T66" fmla="*/ 235 w 291"/>
                <a:gd name="T67" fmla="*/ 6 h 242"/>
                <a:gd name="T68" fmla="*/ 216 w 291"/>
                <a:gd name="T69" fmla="*/ 2 h 242"/>
                <a:gd name="T70" fmla="*/ 196 w 291"/>
                <a:gd name="T71" fmla="*/ 0 h 242"/>
                <a:gd name="T72" fmla="*/ 196 w 291"/>
                <a:gd name="T73" fmla="*/ 0 h 242"/>
                <a:gd name="T74" fmla="*/ 144 w 291"/>
                <a:gd name="T75" fmla="*/ 112 h 242"/>
                <a:gd name="T76" fmla="*/ 112 w 291"/>
                <a:gd name="T77" fmla="*/ 112 h 242"/>
                <a:gd name="T78" fmla="*/ 112 w 291"/>
                <a:gd name="T79" fmla="*/ 45 h 242"/>
                <a:gd name="T80" fmla="*/ 144 w 291"/>
                <a:gd name="T81" fmla="*/ 45 h 242"/>
                <a:gd name="T82" fmla="*/ 144 w 291"/>
                <a:gd name="T83" fmla="*/ 45 h 242"/>
                <a:gd name="T84" fmla="*/ 161 w 291"/>
                <a:gd name="T85" fmla="*/ 47 h 242"/>
                <a:gd name="T86" fmla="*/ 168 w 291"/>
                <a:gd name="T87" fmla="*/ 48 h 242"/>
                <a:gd name="T88" fmla="*/ 175 w 291"/>
                <a:gd name="T89" fmla="*/ 52 h 242"/>
                <a:gd name="T90" fmla="*/ 181 w 291"/>
                <a:gd name="T91" fmla="*/ 58 h 242"/>
                <a:gd name="T92" fmla="*/ 185 w 291"/>
                <a:gd name="T93" fmla="*/ 63 h 242"/>
                <a:gd name="T94" fmla="*/ 187 w 291"/>
                <a:gd name="T95" fmla="*/ 71 h 242"/>
                <a:gd name="T96" fmla="*/ 187 w 291"/>
                <a:gd name="T97" fmla="*/ 78 h 242"/>
                <a:gd name="T98" fmla="*/ 187 w 291"/>
                <a:gd name="T99" fmla="*/ 78 h 242"/>
                <a:gd name="T100" fmla="*/ 187 w 291"/>
                <a:gd name="T101" fmla="*/ 86 h 242"/>
                <a:gd name="T102" fmla="*/ 185 w 291"/>
                <a:gd name="T103" fmla="*/ 93 h 242"/>
                <a:gd name="T104" fmla="*/ 179 w 291"/>
                <a:gd name="T105" fmla="*/ 99 h 242"/>
                <a:gd name="T106" fmla="*/ 175 w 291"/>
                <a:gd name="T107" fmla="*/ 104 h 242"/>
                <a:gd name="T108" fmla="*/ 168 w 291"/>
                <a:gd name="T109" fmla="*/ 108 h 242"/>
                <a:gd name="T110" fmla="*/ 161 w 291"/>
                <a:gd name="T111" fmla="*/ 110 h 242"/>
                <a:gd name="T112" fmla="*/ 144 w 291"/>
                <a:gd name="T113" fmla="*/ 112 h 242"/>
                <a:gd name="T114" fmla="*/ 144 w 291"/>
                <a:gd name="T115" fmla="*/ 1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" h="242">
                  <a:moveTo>
                    <a:pt x="19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8" y="15"/>
                  </a:lnTo>
                  <a:lnTo>
                    <a:pt x="8" y="28"/>
                  </a:lnTo>
                  <a:lnTo>
                    <a:pt x="8" y="214"/>
                  </a:lnTo>
                  <a:lnTo>
                    <a:pt x="8" y="214"/>
                  </a:lnTo>
                  <a:lnTo>
                    <a:pt x="8" y="227"/>
                  </a:lnTo>
                  <a:lnTo>
                    <a:pt x="4" y="235"/>
                  </a:lnTo>
                  <a:lnTo>
                    <a:pt x="0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6" y="235"/>
                  </a:lnTo>
                  <a:lnTo>
                    <a:pt x="112" y="227"/>
                  </a:lnTo>
                  <a:lnTo>
                    <a:pt x="112" y="214"/>
                  </a:lnTo>
                  <a:lnTo>
                    <a:pt x="112" y="157"/>
                  </a:lnTo>
                  <a:lnTo>
                    <a:pt x="196" y="157"/>
                  </a:lnTo>
                  <a:lnTo>
                    <a:pt x="196" y="157"/>
                  </a:lnTo>
                  <a:lnTo>
                    <a:pt x="216" y="155"/>
                  </a:lnTo>
                  <a:lnTo>
                    <a:pt x="233" y="151"/>
                  </a:lnTo>
                  <a:lnTo>
                    <a:pt x="250" y="145"/>
                  </a:lnTo>
                  <a:lnTo>
                    <a:pt x="263" y="136"/>
                  </a:lnTo>
                  <a:lnTo>
                    <a:pt x="274" y="125"/>
                  </a:lnTo>
                  <a:lnTo>
                    <a:pt x="283" y="112"/>
                  </a:lnTo>
                  <a:lnTo>
                    <a:pt x="289" y="97"/>
                  </a:lnTo>
                  <a:lnTo>
                    <a:pt x="291" y="78"/>
                  </a:lnTo>
                  <a:lnTo>
                    <a:pt x="291" y="78"/>
                  </a:lnTo>
                  <a:lnTo>
                    <a:pt x="289" y="60"/>
                  </a:lnTo>
                  <a:lnTo>
                    <a:pt x="283" y="45"/>
                  </a:lnTo>
                  <a:lnTo>
                    <a:pt x="276" y="32"/>
                  </a:lnTo>
                  <a:lnTo>
                    <a:pt x="265" y="21"/>
                  </a:lnTo>
                  <a:lnTo>
                    <a:pt x="250" y="11"/>
                  </a:lnTo>
                  <a:lnTo>
                    <a:pt x="235" y="6"/>
                  </a:lnTo>
                  <a:lnTo>
                    <a:pt x="216" y="2"/>
                  </a:lnTo>
                  <a:lnTo>
                    <a:pt x="196" y="0"/>
                  </a:lnTo>
                  <a:lnTo>
                    <a:pt x="196" y="0"/>
                  </a:lnTo>
                  <a:close/>
                  <a:moveTo>
                    <a:pt x="144" y="112"/>
                  </a:moveTo>
                  <a:lnTo>
                    <a:pt x="112" y="112"/>
                  </a:lnTo>
                  <a:lnTo>
                    <a:pt x="112" y="45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61" y="47"/>
                  </a:lnTo>
                  <a:lnTo>
                    <a:pt x="168" y="48"/>
                  </a:lnTo>
                  <a:lnTo>
                    <a:pt x="175" y="52"/>
                  </a:lnTo>
                  <a:lnTo>
                    <a:pt x="181" y="58"/>
                  </a:lnTo>
                  <a:lnTo>
                    <a:pt x="185" y="63"/>
                  </a:lnTo>
                  <a:lnTo>
                    <a:pt x="187" y="71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7" y="86"/>
                  </a:lnTo>
                  <a:lnTo>
                    <a:pt x="185" y="93"/>
                  </a:lnTo>
                  <a:lnTo>
                    <a:pt x="179" y="99"/>
                  </a:lnTo>
                  <a:lnTo>
                    <a:pt x="175" y="104"/>
                  </a:lnTo>
                  <a:lnTo>
                    <a:pt x="168" y="108"/>
                  </a:lnTo>
                  <a:lnTo>
                    <a:pt x="161" y="110"/>
                  </a:lnTo>
                  <a:lnTo>
                    <a:pt x="144" y="112"/>
                  </a:lnTo>
                  <a:lnTo>
                    <a:pt x="144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="" xmlns:a16="http://schemas.microsoft.com/office/drawing/2014/main" id="{653423A7-1826-3A4A-9271-17CD315F8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097338"/>
              <a:ext cx="203200" cy="190500"/>
            </a:xfrm>
            <a:custGeom>
              <a:avLst/>
              <a:gdLst>
                <a:gd name="T0" fmla="*/ 255 w 255"/>
                <a:gd name="T1" fmla="*/ 56 h 240"/>
                <a:gd name="T2" fmla="*/ 255 w 255"/>
                <a:gd name="T3" fmla="*/ 56 h 240"/>
                <a:gd name="T4" fmla="*/ 247 w 255"/>
                <a:gd name="T5" fmla="*/ 54 h 240"/>
                <a:gd name="T6" fmla="*/ 238 w 255"/>
                <a:gd name="T7" fmla="*/ 50 h 240"/>
                <a:gd name="T8" fmla="*/ 227 w 255"/>
                <a:gd name="T9" fmla="*/ 50 h 240"/>
                <a:gd name="T10" fmla="*/ 109 w 255"/>
                <a:gd name="T11" fmla="*/ 50 h 240"/>
                <a:gd name="T12" fmla="*/ 109 w 255"/>
                <a:gd name="T13" fmla="*/ 108 h 240"/>
                <a:gd name="T14" fmla="*/ 203 w 255"/>
                <a:gd name="T15" fmla="*/ 108 h 240"/>
                <a:gd name="T16" fmla="*/ 203 w 255"/>
                <a:gd name="T17" fmla="*/ 108 h 240"/>
                <a:gd name="T18" fmla="*/ 216 w 255"/>
                <a:gd name="T19" fmla="*/ 108 h 240"/>
                <a:gd name="T20" fmla="*/ 225 w 255"/>
                <a:gd name="T21" fmla="*/ 106 h 240"/>
                <a:gd name="T22" fmla="*/ 234 w 255"/>
                <a:gd name="T23" fmla="*/ 104 h 240"/>
                <a:gd name="T24" fmla="*/ 234 w 255"/>
                <a:gd name="T25" fmla="*/ 162 h 240"/>
                <a:gd name="T26" fmla="*/ 234 w 255"/>
                <a:gd name="T27" fmla="*/ 162 h 240"/>
                <a:gd name="T28" fmla="*/ 225 w 255"/>
                <a:gd name="T29" fmla="*/ 158 h 240"/>
                <a:gd name="T30" fmla="*/ 216 w 255"/>
                <a:gd name="T31" fmla="*/ 157 h 240"/>
                <a:gd name="T32" fmla="*/ 203 w 255"/>
                <a:gd name="T33" fmla="*/ 157 h 240"/>
                <a:gd name="T34" fmla="*/ 109 w 255"/>
                <a:gd name="T35" fmla="*/ 157 h 240"/>
                <a:gd name="T36" fmla="*/ 109 w 255"/>
                <a:gd name="T37" fmla="*/ 214 h 240"/>
                <a:gd name="T38" fmla="*/ 109 w 255"/>
                <a:gd name="T39" fmla="*/ 214 h 240"/>
                <a:gd name="T40" fmla="*/ 111 w 255"/>
                <a:gd name="T41" fmla="*/ 227 h 240"/>
                <a:gd name="T42" fmla="*/ 113 w 255"/>
                <a:gd name="T43" fmla="*/ 235 h 240"/>
                <a:gd name="T44" fmla="*/ 117 w 255"/>
                <a:gd name="T45" fmla="*/ 240 h 240"/>
                <a:gd name="T46" fmla="*/ 0 w 255"/>
                <a:gd name="T47" fmla="*/ 240 h 240"/>
                <a:gd name="T48" fmla="*/ 0 w 255"/>
                <a:gd name="T49" fmla="*/ 240 h 240"/>
                <a:gd name="T50" fmla="*/ 3 w 255"/>
                <a:gd name="T51" fmla="*/ 235 h 240"/>
                <a:gd name="T52" fmla="*/ 5 w 255"/>
                <a:gd name="T53" fmla="*/ 227 h 240"/>
                <a:gd name="T54" fmla="*/ 7 w 255"/>
                <a:gd name="T55" fmla="*/ 214 h 240"/>
                <a:gd name="T56" fmla="*/ 7 w 255"/>
                <a:gd name="T57" fmla="*/ 26 h 240"/>
                <a:gd name="T58" fmla="*/ 7 w 255"/>
                <a:gd name="T59" fmla="*/ 26 h 240"/>
                <a:gd name="T60" fmla="*/ 5 w 255"/>
                <a:gd name="T61" fmla="*/ 15 h 240"/>
                <a:gd name="T62" fmla="*/ 3 w 255"/>
                <a:gd name="T63" fmla="*/ 7 h 240"/>
                <a:gd name="T64" fmla="*/ 0 w 255"/>
                <a:gd name="T65" fmla="*/ 0 h 240"/>
                <a:gd name="T66" fmla="*/ 255 w 255"/>
                <a:gd name="T67" fmla="*/ 0 h 240"/>
                <a:gd name="T68" fmla="*/ 255 w 255"/>
                <a:gd name="T69" fmla="*/ 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40">
                  <a:moveTo>
                    <a:pt x="255" y="56"/>
                  </a:moveTo>
                  <a:lnTo>
                    <a:pt x="255" y="56"/>
                  </a:lnTo>
                  <a:lnTo>
                    <a:pt x="247" y="54"/>
                  </a:lnTo>
                  <a:lnTo>
                    <a:pt x="238" y="50"/>
                  </a:lnTo>
                  <a:lnTo>
                    <a:pt x="227" y="50"/>
                  </a:lnTo>
                  <a:lnTo>
                    <a:pt x="109" y="50"/>
                  </a:lnTo>
                  <a:lnTo>
                    <a:pt x="109" y="108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16" y="108"/>
                  </a:lnTo>
                  <a:lnTo>
                    <a:pt x="225" y="106"/>
                  </a:lnTo>
                  <a:lnTo>
                    <a:pt x="234" y="104"/>
                  </a:lnTo>
                  <a:lnTo>
                    <a:pt x="234" y="162"/>
                  </a:lnTo>
                  <a:lnTo>
                    <a:pt x="234" y="162"/>
                  </a:lnTo>
                  <a:lnTo>
                    <a:pt x="225" y="158"/>
                  </a:lnTo>
                  <a:lnTo>
                    <a:pt x="216" y="157"/>
                  </a:lnTo>
                  <a:lnTo>
                    <a:pt x="203" y="157"/>
                  </a:lnTo>
                  <a:lnTo>
                    <a:pt x="109" y="157"/>
                  </a:lnTo>
                  <a:lnTo>
                    <a:pt x="109" y="214"/>
                  </a:lnTo>
                  <a:lnTo>
                    <a:pt x="109" y="214"/>
                  </a:lnTo>
                  <a:lnTo>
                    <a:pt x="111" y="227"/>
                  </a:lnTo>
                  <a:lnTo>
                    <a:pt x="113" y="235"/>
                  </a:lnTo>
                  <a:lnTo>
                    <a:pt x="117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3" y="235"/>
                  </a:lnTo>
                  <a:lnTo>
                    <a:pt x="5" y="227"/>
                  </a:lnTo>
                  <a:lnTo>
                    <a:pt x="7" y="21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15"/>
                  </a:lnTo>
                  <a:lnTo>
                    <a:pt x="3" y="7"/>
                  </a:lnTo>
                  <a:lnTo>
                    <a:pt x="0" y="0"/>
                  </a:lnTo>
                  <a:lnTo>
                    <a:pt x="255" y="0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09" name="Imagen 611">
            <a:extLst>
              <a:ext uri="{FF2B5EF4-FFF2-40B4-BE49-F238E27FC236}">
                <a16:creationId xmlns="" xmlns:a16="http://schemas.microsoft.com/office/drawing/2014/main" id="{F66E709F-6CFB-D341-BF8F-22BF1024B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57" y="1819624"/>
            <a:ext cx="738798" cy="164794"/>
          </a:xfrm>
          <a:prstGeom prst="rect">
            <a:avLst/>
          </a:prstGeom>
        </p:spPr>
      </p:pic>
      <p:grpSp>
        <p:nvGrpSpPr>
          <p:cNvPr id="136" name="636 Grupo">
            <a:extLst>
              <a:ext uri="{FF2B5EF4-FFF2-40B4-BE49-F238E27FC236}">
                <a16:creationId xmlns="" xmlns:a16="http://schemas.microsoft.com/office/drawing/2014/main" id="{1CA33318-2B1F-BD4E-8B49-B0F7BD0D8DB1}"/>
              </a:ext>
            </a:extLst>
          </p:cNvPr>
          <p:cNvGrpSpPr/>
          <p:nvPr/>
        </p:nvGrpSpPr>
        <p:grpSpPr>
          <a:xfrm>
            <a:off x="7335741" y="1167098"/>
            <a:ext cx="1300217" cy="228769"/>
            <a:chOff x="6223911" y="1665736"/>
            <a:chExt cx="1342934" cy="236285"/>
          </a:xfrm>
        </p:grpSpPr>
        <p:sp>
          <p:nvSpPr>
            <p:cNvPr id="137" name="Freeform 28">
              <a:extLst>
                <a:ext uri="{FF2B5EF4-FFF2-40B4-BE49-F238E27FC236}">
                  <a16:creationId xmlns="" xmlns:a16="http://schemas.microsoft.com/office/drawing/2014/main" id="{55C0E8FE-D60C-DE47-9219-234644A5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810" y="1665736"/>
              <a:ext cx="215348" cy="235288"/>
            </a:xfrm>
            <a:custGeom>
              <a:avLst/>
              <a:gdLst>
                <a:gd name="T0" fmla="*/ 0 w 432"/>
                <a:gd name="T1" fmla="*/ 210 h 472"/>
                <a:gd name="T2" fmla="*/ 18 w 432"/>
                <a:gd name="T3" fmla="*/ 138 h 472"/>
                <a:gd name="T4" fmla="*/ 54 w 432"/>
                <a:gd name="T5" fmla="*/ 80 h 472"/>
                <a:gd name="T6" fmla="*/ 104 w 432"/>
                <a:gd name="T7" fmla="*/ 36 h 472"/>
                <a:gd name="T8" fmla="*/ 164 w 432"/>
                <a:gd name="T9" fmla="*/ 10 h 472"/>
                <a:gd name="T10" fmla="*/ 230 w 432"/>
                <a:gd name="T11" fmla="*/ 0 h 472"/>
                <a:gd name="T12" fmla="*/ 268 w 432"/>
                <a:gd name="T13" fmla="*/ 2 h 472"/>
                <a:gd name="T14" fmla="*/ 318 w 432"/>
                <a:gd name="T15" fmla="*/ 14 h 472"/>
                <a:gd name="T16" fmla="*/ 360 w 432"/>
                <a:gd name="T17" fmla="*/ 36 h 472"/>
                <a:gd name="T18" fmla="*/ 416 w 432"/>
                <a:gd name="T19" fmla="*/ 96 h 472"/>
                <a:gd name="T20" fmla="*/ 430 w 432"/>
                <a:gd name="T21" fmla="*/ 126 h 472"/>
                <a:gd name="T22" fmla="*/ 426 w 432"/>
                <a:gd name="T23" fmla="*/ 144 h 472"/>
                <a:gd name="T24" fmla="*/ 414 w 432"/>
                <a:gd name="T25" fmla="*/ 156 h 472"/>
                <a:gd name="T26" fmla="*/ 382 w 432"/>
                <a:gd name="T27" fmla="*/ 168 h 472"/>
                <a:gd name="T28" fmla="*/ 352 w 432"/>
                <a:gd name="T29" fmla="*/ 160 h 472"/>
                <a:gd name="T30" fmla="*/ 338 w 432"/>
                <a:gd name="T31" fmla="*/ 140 h 472"/>
                <a:gd name="T32" fmla="*/ 306 w 432"/>
                <a:gd name="T33" fmla="*/ 106 h 472"/>
                <a:gd name="T34" fmla="*/ 252 w 432"/>
                <a:gd name="T35" fmla="*/ 86 h 472"/>
                <a:gd name="T36" fmla="*/ 204 w 432"/>
                <a:gd name="T37" fmla="*/ 86 h 472"/>
                <a:gd name="T38" fmla="*/ 156 w 432"/>
                <a:gd name="T39" fmla="*/ 106 h 472"/>
                <a:gd name="T40" fmla="*/ 126 w 432"/>
                <a:gd name="T41" fmla="*/ 132 h 472"/>
                <a:gd name="T42" fmla="*/ 102 w 432"/>
                <a:gd name="T43" fmla="*/ 168 h 472"/>
                <a:gd name="T44" fmla="*/ 92 w 432"/>
                <a:gd name="T45" fmla="*/ 218 h 472"/>
                <a:gd name="T46" fmla="*/ 92 w 432"/>
                <a:gd name="T47" fmla="*/ 254 h 472"/>
                <a:gd name="T48" fmla="*/ 102 w 432"/>
                <a:gd name="T49" fmla="*/ 300 h 472"/>
                <a:gd name="T50" fmla="*/ 124 w 432"/>
                <a:gd name="T51" fmla="*/ 336 h 472"/>
                <a:gd name="T52" fmla="*/ 154 w 432"/>
                <a:gd name="T53" fmla="*/ 364 h 472"/>
                <a:gd name="T54" fmla="*/ 192 w 432"/>
                <a:gd name="T55" fmla="*/ 380 h 472"/>
                <a:gd name="T56" fmla="*/ 232 w 432"/>
                <a:gd name="T57" fmla="*/ 386 h 472"/>
                <a:gd name="T58" fmla="*/ 274 w 432"/>
                <a:gd name="T59" fmla="*/ 380 h 472"/>
                <a:gd name="T60" fmla="*/ 320 w 432"/>
                <a:gd name="T61" fmla="*/ 354 h 472"/>
                <a:gd name="T62" fmla="*/ 350 w 432"/>
                <a:gd name="T63" fmla="*/ 316 h 472"/>
                <a:gd name="T64" fmla="*/ 364 w 432"/>
                <a:gd name="T65" fmla="*/ 302 h 472"/>
                <a:gd name="T66" fmla="*/ 412 w 432"/>
                <a:gd name="T67" fmla="*/ 308 h 472"/>
                <a:gd name="T68" fmla="*/ 422 w 432"/>
                <a:gd name="T69" fmla="*/ 316 h 472"/>
                <a:gd name="T70" fmla="*/ 432 w 432"/>
                <a:gd name="T71" fmla="*/ 330 h 472"/>
                <a:gd name="T72" fmla="*/ 430 w 432"/>
                <a:gd name="T73" fmla="*/ 348 h 472"/>
                <a:gd name="T74" fmla="*/ 402 w 432"/>
                <a:gd name="T75" fmla="*/ 394 h 472"/>
                <a:gd name="T76" fmla="*/ 348 w 432"/>
                <a:gd name="T77" fmla="*/ 442 h 472"/>
                <a:gd name="T78" fmla="*/ 304 w 432"/>
                <a:gd name="T79" fmla="*/ 460 h 472"/>
                <a:gd name="T80" fmla="*/ 252 w 432"/>
                <a:gd name="T81" fmla="*/ 470 h 472"/>
                <a:gd name="T82" fmla="*/ 208 w 432"/>
                <a:gd name="T83" fmla="*/ 470 h 472"/>
                <a:gd name="T84" fmla="*/ 142 w 432"/>
                <a:gd name="T85" fmla="*/ 454 h 472"/>
                <a:gd name="T86" fmla="*/ 84 w 432"/>
                <a:gd name="T87" fmla="*/ 422 h 472"/>
                <a:gd name="T88" fmla="*/ 40 w 432"/>
                <a:gd name="T89" fmla="*/ 374 h 472"/>
                <a:gd name="T90" fmla="*/ 10 w 432"/>
                <a:gd name="T91" fmla="*/ 312 h 472"/>
                <a:gd name="T92" fmla="*/ 0 w 432"/>
                <a:gd name="T93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2" h="472">
                  <a:moveTo>
                    <a:pt x="0" y="236"/>
                  </a:moveTo>
                  <a:lnTo>
                    <a:pt x="0" y="236"/>
                  </a:lnTo>
                  <a:lnTo>
                    <a:pt x="0" y="210"/>
                  </a:lnTo>
                  <a:lnTo>
                    <a:pt x="4" y="184"/>
                  </a:lnTo>
                  <a:lnTo>
                    <a:pt x="10" y="160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40" y="98"/>
                  </a:lnTo>
                  <a:lnTo>
                    <a:pt x="54" y="80"/>
                  </a:lnTo>
                  <a:lnTo>
                    <a:pt x="70" y="64"/>
                  </a:lnTo>
                  <a:lnTo>
                    <a:pt x="86" y="50"/>
                  </a:lnTo>
                  <a:lnTo>
                    <a:pt x="104" y="36"/>
                  </a:lnTo>
                  <a:lnTo>
                    <a:pt x="122" y="26"/>
                  </a:lnTo>
                  <a:lnTo>
                    <a:pt x="142" y="16"/>
                  </a:lnTo>
                  <a:lnTo>
                    <a:pt x="164" y="10"/>
                  </a:lnTo>
                  <a:lnTo>
                    <a:pt x="186" y="4"/>
                  </a:lnTo>
                  <a:lnTo>
                    <a:pt x="208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50" y="0"/>
                  </a:lnTo>
                  <a:lnTo>
                    <a:pt x="268" y="2"/>
                  </a:lnTo>
                  <a:lnTo>
                    <a:pt x="286" y="6"/>
                  </a:lnTo>
                  <a:lnTo>
                    <a:pt x="302" y="10"/>
                  </a:lnTo>
                  <a:lnTo>
                    <a:pt x="318" y="14"/>
                  </a:lnTo>
                  <a:lnTo>
                    <a:pt x="332" y="22"/>
                  </a:lnTo>
                  <a:lnTo>
                    <a:pt x="346" y="28"/>
                  </a:lnTo>
                  <a:lnTo>
                    <a:pt x="360" y="36"/>
                  </a:lnTo>
                  <a:lnTo>
                    <a:pt x="382" y="54"/>
                  </a:lnTo>
                  <a:lnTo>
                    <a:pt x="400" y="74"/>
                  </a:lnTo>
                  <a:lnTo>
                    <a:pt x="416" y="96"/>
                  </a:lnTo>
                  <a:lnTo>
                    <a:pt x="428" y="120"/>
                  </a:lnTo>
                  <a:lnTo>
                    <a:pt x="428" y="120"/>
                  </a:lnTo>
                  <a:lnTo>
                    <a:pt x="430" y="126"/>
                  </a:lnTo>
                  <a:lnTo>
                    <a:pt x="430" y="132"/>
                  </a:lnTo>
                  <a:lnTo>
                    <a:pt x="428" y="138"/>
                  </a:lnTo>
                  <a:lnTo>
                    <a:pt x="426" y="144"/>
                  </a:lnTo>
                  <a:lnTo>
                    <a:pt x="424" y="148"/>
                  </a:lnTo>
                  <a:lnTo>
                    <a:pt x="420" y="152"/>
                  </a:lnTo>
                  <a:lnTo>
                    <a:pt x="414" y="156"/>
                  </a:lnTo>
                  <a:lnTo>
                    <a:pt x="408" y="158"/>
                  </a:lnTo>
                  <a:lnTo>
                    <a:pt x="382" y="168"/>
                  </a:lnTo>
                  <a:lnTo>
                    <a:pt x="382" y="168"/>
                  </a:lnTo>
                  <a:lnTo>
                    <a:pt x="370" y="168"/>
                  </a:lnTo>
                  <a:lnTo>
                    <a:pt x="360" y="166"/>
                  </a:lnTo>
                  <a:lnTo>
                    <a:pt x="352" y="160"/>
                  </a:lnTo>
                  <a:lnTo>
                    <a:pt x="346" y="152"/>
                  </a:lnTo>
                  <a:lnTo>
                    <a:pt x="346" y="152"/>
                  </a:lnTo>
                  <a:lnTo>
                    <a:pt x="338" y="140"/>
                  </a:lnTo>
                  <a:lnTo>
                    <a:pt x="330" y="126"/>
                  </a:lnTo>
                  <a:lnTo>
                    <a:pt x="318" y="116"/>
                  </a:lnTo>
                  <a:lnTo>
                    <a:pt x="306" y="106"/>
                  </a:lnTo>
                  <a:lnTo>
                    <a:pt x="290" y="96"/>
                  </a:lnTo>
                  <a:lnTo>
                    <a:pt x="272" y="90"/>
                  </a:lnTo>
                  <a:lnTo>
                    <a:pt x="252" y="86"/>
                  </a:lnTo>
                  <a:lnTo>
                    <a:pt x="230" y="84"/>
                  </a:lnTo>
                  <a:lnTo>
                    <a:pt x="230" y="84"/>
                  </a:lnTo>
                  <a:lnTo>
                    <a:pt x="204" y="86"/>
                  </a:lnTo>
                  <a:lnTo>
                    <a:pt x="180" y="94"/>
                  </a:lnTo>
                  <a:lnTo>
                    <a:pt x="168" y="100"/>
                  </a:lnTo>
                  <a:lnTo>
                    <a:pt x="156" y="106"/>
                  </a:lnTo>
                  <a:lnTo>
                    <a:pt x="146" y="112"/>
                  </a:lnTo>
                  <a:lnTo>
                    <a:pt x="134" y="122"/>
                  </a:lnTo>
                  <a:lnTo>
                    <a:pt x="126" y="132"/>
                  </a:lnTo>
                  <a:lnTo>
                    <a:pt x="116" y="142"/>
                  </a:lnTo>
                  <a:lnTo>
                    <a:pt x="110" y="156"/>
                  </a:lnTo>
                  <a:lnTo>
                    <a:pt x="102" y="168"/>
                  </a:lnTo>
                  <a:lnTo>
                    <a:pt x="98" y="184"/>
                  </a:lnTo>
                  <a:lnTo>
                    <a:pt x="94" y="200"/>
                  </a:lnTo>
                  <a:lnTo>
                    <a:pt x="92" y="218"/>
                  </a:lnTo>
                  <a:lnTo>
                    <a:pt x="90" y="236"/>
                  </a:lnTo>
                  <a:lnTo>
                    <a:pt x="90" y="236"/>
                  </a:lnTo>
                  <a:lnTo>
                    <a:pt x="92" y="254"/>
                  </a:lnTo>
                  <a:lnTo>
                    <a:pt x="94" y="270"/>
                  </a:lnTo>
                  <a:lnTo>
                    <a:pt x="98" y="286"/>
                  </a:lnTo>
                  <a:lnTo>
                    <a:pt x="102" y="300"/>
                  </a:lnTo>
                  <a:lnTo>
                    <a:pt x="108" y="314"/>
                  </a:lnTo>
                  <a:lnTo>
                    <a:pt x="116" y="326"/>
                  </a:lnTo>
                  <a:lnTo>
                    <a:pt x="124" y="336"/>
                  </a:lnTo>
                  <a:lnTo>
                    <a:pt x="134" y="346"/>
                  </a:lnTo>
                  <a:lnTo>
                    <a:pt x="144" y="356"/>
                  </a:lnTo>
                  <a:lnTo>
                    <a:pt x="154" y="364"/>
                  </a:lnTo>
                  <a:lnTo>
                    <a:pt x="166" y="370"/>
                  </a:lnTo>
                  <a:lnTo>
                    <a:pt x="178" y="376"/>
                  </a:lnTo>
                  <a:lnTo>
                    <a:pt x="192" y="380"/>
                  </a:lnTo>
                  <a:lnTo>
                    <a:pt x="204" y="382"/>
                  </a:lnTo>
                  <a:lnTo>
                    <a:pt x="218" y="384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54" y="384"/>
                  </a:lnTo>
                  <a:lnTo>
                    <a:pt x="274" y="380"/>
                  </a:lnTo>
                  <a:lnTo>
                    <a:pt x="292" y="372"/>
                  </a:lnTo>
                  <a:lnTo>
                    <a:pt x="308" y="364"/>
                  </a:lnTo>
                  <a:lnTo>
                    <a:pt x="320" y="354"/>
                  </a:lnTo>
                  <a:lnTo>
                    <a:pt x="332" y="342"/>
                  </a:lnTo>
                  <a:lnTo>
                    <a:pt x="342" y="328"/>
                  </a:lnTo>
                  <a:lnTo>
                    <a:pt x="350" y="316"/>
                  </a:lnTo>
                  <a:lnTo>
                    <a:pt x="350" y="316"/>
                  </a:lnTo>
                  <a:lnTo>
                    <a:pt x="356" y="308"/>
                  </a:lnTo>
                  <a:lnTo>
                    <a:pt x="364" y="302"/>
                  </a:lnTo>
                  <a:lnTo>
                    <a:pt x="374" y="300"/>
                  </a:lnTo>
                  <a:lnTo>
                    <a:pt x="384" y="300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8" y="312"/>
                  </a:lnTo>
                  <a:lnTo>
                    <a:pt x="422" y="316"/>
                  </a:lnTo>
                  <a:lnTo>
                    <a:pt x="426" y="320"/>
                  </a:lnTo>
                  <a:lnTo>
                    <a:pt x="430" y="324"/>
                  </a:lnTo>
                  <a:lnTo>
                    <a:pt x="432" y="330"/>
                  </a:lnTo>
                  <a:lnTo>
                    <a:pt x="432" y="336"/>
                  </a:lnTo>
                  <a:lnTo>
                    <a:pt x="432" y="342"/>
                  </a:lnTo>
                  <a:lnTo>
                    <a:pt x="430" y="348"/>
                  </a:lnTo>
                  <a:lnTo>
                    <a:pt x="430" y="348"/>
                  </a:lnTo>
                  <a:lnTo>
                    <a:pt x="418" y="372"/>
                  </a:lnTo>
                  <a:lnTo>
                    <a:pt x="402" y="394"/>
                  </a:lnTo>
                  <a:lnTo>
                    <a:pt x="384" y="414"/>
                  </a:lnTo>
                  <a:lnTo>
                    <a:pt x="362" y="434"/>
                  </a:lnTo>
                  <a:lnTo>
                    <a:pt x="348" y="442"/>
                  </a:lnTo>
                  <a:lnTo>
                    <a:pt x="334" y="448"/>
                  </a:lnTo>
                  <a:lnTo>
                    <a:pt x="320" y="456"/>
                  </a:lnTo>
                  <a:lnTo>
                    <a:pt x="304" y="460"/>
                  </a:lnTo>
                  <a:lnTo>
                    <a:pt x="288" y="466"/>
                  </a:lnTo>
                  <a:lnTo>
                    <a:pt x="270" y="468"/>
                  </a:lnTo>
                  <a:lnTo>
                    <a:pt x="252" y="470"/>
                  </a:lnTo>
                  <a:lnTo>
                    <a:pt x="232" y="472"/>
                  </a:lnTo>
                  <a:lnTo>
                    <a:pt x="232" y="472"/>
                  </a:lnTo>
                  <a:lnTo>
                    <a:pt x="208" y="470"/>
                  </a:lnTo>
                  <a:lnTo>
                    <a:pt x="184" y="468"/>
                  </a:lnTo>
                  <a:lnTo>
                    <a:pt x="162" y="462"/>
                  </a:lnTo>
                  <a:lnTo>
                    <a:pt x="142" y="454"/>
                  </a:lnTo>
                  <a:lnTo>
                    <a:pt x="122" y="446"/>
                  </a:lnTo>
                  <a:lnTo>
                    <a:pt x="102" y="434"/>
                  </a:lnTo>
                  <a:lnTo>
                    <a:pt x="84" y="422"/>
                  </a:lnTo>
                  <a:lnTo>
                    <a:pt x="68" y="408"/>
                  </a:lnTo>
                  <a:lnTo>
                    <a:pt x="52" y="392"/>
                  </a:lnTo>
                  <a:lnTo>
                    <a:pt x="40" y="374"/>
                  </a:lnTo>
                  <a:lnTo>
                    <a:pt x="28" y="354"/>
                  </a:lnTo>
                  <a:lnTo>
                    <a:pt x="18" y="334"/>
                  </a:lnTo>
                  <a:lnTo>
                    <a:pt x="10" y="312"/>
                  </a:lnTo>
                  <a:lnTo>
                    <a:pt x="4" y="288"/>
                  </a:lnTo>
                  <a:lnTo>
                    <a:pt x="0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8" name="Freeform 39">
              <a:extLst>
                <a:ext uri="{FF2B5EF4-FFF2-40B4-BE49-F238E27FC236}">
                  <a16:creationId xmlns="" xmlns:a16="http://schemas.microsoft.com/office/drawing/2014/main" id="{F48B3C80-301B-914E-BF37-22A16C43B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4364" y="1737519"/>
              <a:ext cx="153535" cy="164502"/>
            </a:xfrm>
            <a:custGeom>
              <a:avLst/>
              <a:gdLst>
                <a:gd name="T0" fmla="*/ 270 w 308"/>
                <a:gd name="T1" fmla="*/ 222 h 330"/>
                <a:gd name="T2" fmla="*/ 282 w 308"/>
                <a:gd name="T3" fmla="*/ 228 h 330"/>
                <a:gd name="T4" fmla="*/ 290 w 308"/>
                <a:gd name="T5" fmla="*/ 240 h 330"/>
                <a:gd name="T6" fmla="*/ 292 w 308"/>
                <a:gd name="T7" fmla="*/ 254 h 330"/>
                <a:gd name="T8" fmla="*/ 286 w 308"/>
                <a:gd name="T9" fmla="*/ 266 h 330"/>
                <a:gd name="T10" fmla="*/ 278 w 308"/>
                <a:gd name="T11" fmla="*/ 280 h 330"/>
                <a:gd name="T12" fmla="*/ 252 w 308"/>
                <a:gd name="T13" fmla="*/ 302 h 330"/>
                <a:gd name="T14" fmla="*/ 220 w 308"/>
                <a:gd name="T15" fmla="*/ 320 h 330"/>
                <a:gd name="T16" fmla="*/ 182 w 308"/>
                <a:gd name="T17" fmla="*/ 328 h 330"/>
                <a:gd name="T18" fmla="*/ 160 w 308"/>
                <a:gd name="T19" fmla="*/ 330 h 330"/>
                <a:gd name="T20" fmla="*/ 130 w 308"/>
                <a:gd name="T21" fmla="*/ 328 h 330"/>
                <a:gd name="T22" fmla="*/ 100 w 308"/>
                <a:gd name="T23" fmla="*/ 318 h 330"/>
                <a:gd name="T24" fmla="*/ 72 w 308"/>
                <a:gd name="T25" fmla="*/ 306 h 330"/>
                <a:gd name="T26" fmla="*/ 48 w 308"/>
                <a:gd name="T27" fmla="*/ 286 h 330"/>
                <a:gd name="T28" fmla="*/ 28 w 308"/>
                <a:gd name="T29" fmla="*/ 262 h 330"/>
                <a:gd name="T30" fmla="*/ 14 w 308"/>
                <a:gd name="T31" fmla="*/ 234 h 330"/>
                <a:gd name="T32" fmla="*/ 4 w 308"/>
                <a:gd name="T33" fmla="*/ 202 h 330"/>
                <a:gd name="T34" fmla="*/ 0 w 308"/>
                <a:gd name="T35" fmla="*/ 164 h 330"/>
                <a:gd name="T36" fmla="*/ 0 w 308"/>
                <a:gd name="T37" fmla="*/ 146 h 330"/>
                <a:gd name="T38" fmla="*/ 8 w 308"/>
                <a:gd name="T39" fmla="*/ 112 h 330"/>
                <a:gd name="T40" fmla="*/ 20 w 308"/>
                <a:gd name="T41" fmla="*/ 82 h 330"/>
                <a:gd name="T42" fmla="*/ 36 w 308"/>
                <a:gd name="T43" fmla="*/ 56 h 330"/>
                <a:gd name="T44" fmla="*/ 58 w 308"/>
                <a:gd name="T45" fmla="*/ 34 h 330"/>
                <a:gd name="T46" fmla="*/ 82 w 308"/>
                <a:gd name="T47" fmla="*/ 18 h 330"/>
                <a:gd name="T48" fmla="*/ 110 w 308"/>
                <a:gd name="T49" fmla="*/ 6 h 330"/>
                <a:gd name="T50" fmla="*/ 138 w 308"/>
                <a:gd name="T51" fmla="*/ 0 h 330"/>
                <a:gd name="T52" fmla="*/ 154 w 308"/>
                <a:gd name="T53" fmla="*/ 0 h 330"/>
                <a:gd name="T54" fmla="*/ 188 w 308"/>
                <a:gd name="T55" fmla="*/ 2 h 330"/>
                <a:gd name="T56" fmla="*/ 218 w 308"/>
                <a:gd name="T57" fmla="*/ 12 h 330"/>
                <a:gd name="T58" fmla="*/ 244 w 308"/>
                <a:gd name="T59" fmla="*/ 24 h 330"/>
                <a:gd name="T60" fmla="*/ 266 w 308"/>
                <a:gd name="T61" fmla="*/ 44 h 330"/>
                <a:gd name="T62" fmla="*/ 284 w 308"/>
                <a:gd name="T63" fmla="*/ 66 h 330"/>
                <a:gd name="T64" fmla="*/ 296 w 308"/>
                <a:gd name="T65" fmla="*/ 94 h 330"/>
                <a:gd name="T66" fmla="*/ 304 w 308"/>
                <a:gd name="T67" fmla="*/ 126 h 330"/>
                <a:gd name="T68" fmla="*/ 308 w 308"/>
                <a:gd name="T69" fmla="*/ 162 h 330"/>
                <a:gd name="T70" fmla="*/ 308 w 308"/>
                <a:gd name="T71" fmla="*/ 162 h 330"/>
                <a:gd name="T72" fmla="*/ 300 w 308"/>
                <a:gd name="T73" fmla="*/ 180 h 330"/>
                <a:gd name="T74" fmla="*/ 282 w 308"/>
                <a:gd name="T75" fmla="*/ 188 h 330"/>
                <a:gd name="T76" fmla="*/ 86 w 308"/>
                <a:gd name="T77" fmla="*/ 188 h 330"/>
                <a:gd name="T78" fmla="*/ 84 w 308"/>
                <a:gd name="T79" fmla="*/ 192 h 330"/>
                <a:gd name="T80" fmla="*/ 86 w 308"/>
                <a:gd name="T81" fmla="*/ 206 h 330"/>
                <a:gd name="T82" fmla="*/ 100 w 308"/>
                <a:gd name="T83" fmla="*/ 230 h 330"/>
                <a:gd name="T84" fmla="*/ 120 w 308"/>
                <a:gd name="T85" fmla="*/ 248 h 330"/>
                <a:gd name="T86" fmla="*/ 146 w 308"/>
                <a:gd name="T87" fmla="*/ 256 h 330"/>
                <a:gd name="T88" fmla="*/ 162 w 308"/>
                <a:gd name="T89" fmla="*/ 258 h 330"/>
                <a:gd name="T90" fmla="*/ 198 w 308"/>
                <a:gd name="T91" fmla="*/ 250 h 330"/>
                <a:gd name="T92" fmla="*/ 222 w 308"/>
                <a:gd name="T93" fmla="*/ 230 h 330"/>
                <a:gd name="T94" fmla="*/ 230 w 308"/>
                <a:gd name="T95" fmla="*/ 222 h 330"/>
                <a:gd name="T96" fmla="*/ 246 w 308"/>
                <a:gd name="T97" fmla="*/ 216 h 330"/>
                <a:gd name="T98" fmla="*/ 270 w 308"/>
                <a:gd name="T99" fmla="*/ 222 h 330"/>
                <a:gd name="T100" fmla="*/ 220 w 308"/>
                <a:gd name="T101" fmla="*/ 130 h 330"/>
                <a:gd name="T102" fmla="*/ 224 w 308"/>
                <a:gd name="T103" fmla="*/ 126 h 330"/>
                <a:gd name="T104" fmla="*/ 222 w 308"/>
                <a:gd name="T105" fmla="*/ 114 h 330"/>
                <a:gd name="T106" fmla="*/ 212 w 308"/>
                <a:gd name="T107" fmla="*/ 94 h 330"/>
                <a:gd name="T108" fmla="*/ 196 w 308"/>
                <a:gd name="T109" fmla="*/ 78 h 330"/>
                <a:gd name="T110" fmla="*/ 170 w 308"/>
                <a:gd name="T111" fmla="*/ 70 h 330"/>
                <a:gd name="T112" fmla="*/ 154 w 308"/>
                <a:gd name="T113" fmla="*/ 68 h 330"/>
                <a:gd name="T114" fmla="*/ 126 w 308"/>
                <a:gd name="T115" fmla="*/ 74 h 330"/>
                <a:gd name="T116" fmla="*/ 106 w 308"/>
                <a:gd name="T117" fmla="*/ 86 h 330"/>
                <a:gd name="T118" fmla="*/ 92 w 308"/>
                <a:gd name="T119" fmla="*/ 104 h 330"/>
                <a:gd name="T120" fmla="*/ 86 w 308"/>
                <a:gd name="T121" fmla="*/ 126 h 330"/>
                <a:gd name="T122" fmla="*/ 86 w 308"/>
                <a:gd name="T123" fmla="*/ 128 h 330"/>
                <a:gd name="T124" fmla="*/ 220 w 308"/>
                <a:gd name="T125" fmla="*/ 1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330">
                  <a:moveTo>
                    <a:pt x="270" y="222"/>
                  </a:moveTo>
                  <a:lnTo>
                    <a:pt x="270" y="222"/>
                  </a:lnTo>
                  <a:lnTo>
                    <a:pt x="278" y="224"/>
                  </a:lnTo>
                  <a:lnTo>
                    <a:pt x="282" y="228"/>
                  </a:lnTo>
                  <a:lnTo>
                    <a:pt x="286" y="234"/>
                  </a:lnTo>
                  <a:lnTo>
                    <a:pt x="290" y="240"/>
                  </a:lnTo>
                  <a:lnTo>
                    <a:pt x="292" y="246"/>
                  </a:lnTo>
                  <a:lnTo>
                    <a:pt x="292" y="254"/>
                  </a:lnTo>
                  <a:lnTo>
                    <a:pt x="290" y="26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78" y="280"/>
                  </a:lnTo>
                  <a:lnTo>
                    <a:pt x="266" y="292"/>
                  </a:lnTo>
                  <a:lnTo>
                    <a:pt x="252" y="302"/>
                  </a:lnTo>
                  <a:lnTo>
                    <a:pt x="238" y="312"/>
                  </a:lnTo>
                  <a:lnTo>
                    <a:pt x="220" y="320"/>
                  </a:lnTo>
                  <a:lnTo>
                    <a:pt x="202" y="326"/>
                  </a:lnTo>
                  <a:lnTo>
                    <a:pt x="182" y="328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44" y="330"/>
                  </a:lnTo>
                  <a:lnTo>
                    <a:pt x="130" y="328"/>
                  </a:lnTo>
                  <a:lnTo>
                    <a:pt x="114" y="324"/>
                  </a:lnTo>
                  <a:lnTo>
                    <a:pt x="100" y="318"/>
                  </a:lnTo>
                  <a:lnTo>
                    <a:pt x="86" y="312"/>
                  </a:lnTo>
                  <a:lnTo>
                    <a:pt x="72" y="306"/>
                  </a:lnTo>
                  <a:lnTo>
                    <a:pt x="60" y="296"/>
                  </a:lnTo>
                  <a:lnTo>
                    <a:pt x="48" y="286"/>
                  </a:lnTo>
                  <a:lnTo>
                    <a:pt x="38" y="276"/>
                  </a:lnTo>
                  <a:lnTo>
                    <a:pt x="28" y="262"/>
                  </a:lnTo>
                  <a:lnTo>
                    <a:pt x="20" y="248"/>
                  </a:lnTo>
                  <a:lnTo>
                    <a:pt x="14" y="234"/>
                  </a:lnTo>
                  <a:lnTo>
                    <a:pt x="8" y="218"/>
                  </a:lnTo>
                  <a:lnTo>
                    <a:pt x="4" y="202"/>
                  </a:lnTo>
                  <a:lnTo>
                    <a:pt x="0" y="182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4" y="128"/>
                  </a:lnTo>
                  <a:lnTo>
                    <a:pt x="8" y="112"/>
                  </a:lnTo>
                  <a:lnTo>
                    <a:pt x="12" y="96"/>
                  </a:lnTo>
                  <a:lnTo>
                    <a:pt x="20" y="82"/>
                  </a:lnTo>
                  <a:lnTo>
                    <a:pt x="28" y="68"/>
                  </a:lnTo>
                  <a:lnTo>
                    <a:pt x="36" y="56"/>
                  </a:lnTo>
                  <a:lnTo>
                    <a:pt x="46" y="44"/>
                  </a:lnTo>
                  <a:lnTo>
                    <a:pt x="58" y="34"/>
                  </a:lnTo>
                  <a:lnTo>
                    <a:pt x="70" y="26"/>
                  </a:lnTo>
                  <a:lnTo>
                    <a:pt x="82" y="18"/>
                  </a:lnTo>
                  <a:lnTo>
                    <a:pt x="96" y="12"/>
                  </a:lnTo>
                  <a:lnTo>
                    <a:pt x="110" y="6"/>
                  </a:lnTo>
                  <a:lnTo>
                    <a:pt x="124" y="2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8" y="2"/>
                  </a:lnTo>
                  <a:lnTo>
                    <a:pt x="204" y="6"/>
                  </a:lnTo>
                  <a:lnTo>
                    <a:pt x="218" y="12"/>
                  </a:lnTo>
                  <a:lnTo>
                    <a:pt x="232" y="18"/>
                  </a:lnTo>
                  <a:lnTo>
                    <a:pt x="244" y="24"/>
                  </a:lnTo>
                  <a:lnTo>
                    <a:pt x="256" y="34"/>
                  </a:lnTo>
                  <a:lnTo>
                    <a:pt x="266" y="44"/>
                  </a:lnTo>
                  <a:lnTo>
                    <a:pt x="276" y="54"/>
                  </a:lnTo>
                  <a:lnTo>
                    <a:pt x="284" y="66"/>
                  </a:lnTo>
                  <a:lnTo>
                    <a:pt x="290" y="80"/>
                  </a:lnTo>
                  <a:lnTo>
                    <a:pt x="296" y="94"/>
                  </a:lnTo>
                  <a:lnTo>
                    <a:pt x="302" y="110"/>
                  </a:lnTo>
                  <a:lnTo>
                    <a:pt x="304" y="126"/>
                  </a:lnTo>
                  <a:lnTo>
                    <a:pt x="306" y="14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4" y="172"/>
                  </a:lnTo>
                  <a:lnTo>
                    <a:pt x="300" y="180"/>
                  </a:lnTo>
                  <a:lnTo>
                    <a:pt x="292" y="186"/>
                  </a:lnTo>
                  <a:lnTo>
                    <a:pt x="282" y="188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4" y="188"/>
                  </a:lnTo>
                  <a:lnTo>
                    <a:pt x="84" y="192"/>
                  </a:lnTo>
                  <a:lnTo>
                    <a:pt x="84" y="192"/>
                  </a:lnTo>
                  <a:lnTo>
                    <a:pt x="86" y="206"/>
                  </a:lnTo>
                  <a:lnTo>
                    <a:pt x="92" y="218"/>
                  </a:lnTo>
                  <a:lnTo>
                    <a:pt x="100" y="230"/>
                  </a:lnTo>
                  <a:lnTo>
                    <a:pt x="108" y="240"/>
                  </a:lnTo>
                  <a:lnTo>
                    <a:pt x="120" y="248"/>
                  </a:lnTo>
                  <a:lnTo>
                    <a:pt x="132" y="254"/>
                  </a:lnTo>
                  <a:lnTo>
                    <a:pt x="146" y="256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82" y="256"/>
                  </a:lnTo>
                  <a:lnTo>
                    <a:pt x="198" y="250"/>
                  </a:lnTo>
                  <a:lnTo>
                    <a:pt x="212" y="242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30" y="222"/>
                  </a:lnTo>
                  <a:lnTo>
                    <a:pt x="238" y="218"/>
                  </a:lnTo>
                  <a:lnTo>
                    <a:pt x="246" y="216"/>
                  </a:lnTo>
                  <a:lnTo>
                    <a:pt x="256" y="218"/>
                  </a:lnTo>
                  <a:lnTo>
                    <a:pt x="270" y="222"/>
                  </a:lnTo>
                  <a:close/>
                  <a:moveTo>
                    <a:pt x="220" y="130"/>
                  </a:moveTo>
                  <a:lnTo>
                    <a:pt x="220" y="130"/>
                  </a:lnTo>
                  <a:lnTo>
                    <a:pt x="222" y="128"/>
                  </a:lnTo>
                  <a:lnTo>
                    <a:pt x="224" y="126"/>
                  </a:lnTo>
                  <a:lnTo>
                    <a:pt x="224" y="126"/>
                  </a:lnTo>
                  <a:lnTo>
                    <a:pt x="222" y="114"/>
                  </a:lnTo>
                  <a:lnTo>
                    <a:pt x="218" y="104"/>
                  </a:lnTo>
                  <a:lnTo>
                    <a:pt x="212" y="94"/>
                  </a:lnTo>
                  <a:lnTo>
                    <a:pt x="206" y="86"/>
                  </a:lnTo>
                  <a:lnTo>
                    <a:pt x="196" y="78"/>
                  </a:lnTo>
                  <a:lnTo>
                    <a:pt x="184" y="74"/>
                  </a:lnTo>
                  <a:lnTo>
                    <a:pt x="170" y="70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40" y="70"/>
                  </a:lnTo>
                  <a:lnTo>
                    <a:pt x="126" y="74"/>
                  </a:lnTo>
                  <a:lnTo>
                    <a:pt x="116" y="80"/>
                  </a:lnTo>
                  <a:lnTo>
                    <a:pt x="106" y="86"/>
                  </a:lnTo>
                  <a:lnTo>
                    <a:pt x="98" y="96"/>
                  </a:lnTo>
                  <a:lnTo>
                    <a:pt x="92" y="104"/>
                  </a:lnTo>
                  <a:lnTo>
                    <a:pt x="88" y="11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8"/>
                  </a:lnTo>
                  <a:lnTo>
                    <a:pt x="90" y="130"/>
                  </a:lnTo>
                  <a:lnTo>
                    <a:pt x="220" y="130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Freeform 29">
              <a:extLst>
                <a:ext uri="{FF2B5EF4-FFF2-40B4-BE49-F238E27FC236}">
                  <a16:creationId xmlns="" xmlns:a16="http://schemas.microsoft.com/office/drawing/2014/main" id="{6AF21A69-87DC-D949-80A6-E782D0FF7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810" y="1665736"/>
              <a:ext cx="215348" cy="235288"/>
            </a:xfrm>
            <a:custGeom>
              <a:avLst/>
              <a:gdLst>
                <a:gd name="T0" fmla="*/ 0 w 432"/>
                <a:gd name="T1" fmla="*/ 210 h 472"/>
                <a:gd name="T2" fmla="*/ 18 w 432"/>
                <a:gd name="T3" fmla="*/ 138 h 472"/>
                <a:gd name="T4" fmla="*/ 54 w 432"/>
                <a:gd name="T5" fmla="*/ 80 h 472"/>
                <a:gd name="T6" fmla="*/ 104 w 432"/>
                <a:gd name="T7" fmla="*/ 36 h 472"/>
                <a:gd name="T8" fmla="*/ 164 w 432"/>
                <a:gd name="T9" fmla="*/ 10 h 472"/>
                <a:gd name="T10" fmla="*/ 230 w 432"/>
                <a:gd name="T11" fmla="*/ 0 h 472"/>
                <a:gd name="T12" fmla="*/ 268 w 432"/>
                <a:gd name="T13" fmla="*/ 2 h 472"/>
                <a:gd name="T14" fmla="*/ 318 w 432"/>
                <a:gd name="T15" fmla="*/ 14 h 472"/>
                <a:gd name="T16" fmla="*/ 360 w 432"/>
                <a:gd name="T17" fmla="*/ 36 h 472"/>
                <a:gd name="T18" fmla="*/ 416 w 432"/>
                <a:gd name="T19" fmla="*/ 96 h 472"/>
                <a:gd name="T20" fmla="*/ 430 w 432"/>
                <a:gd name="T21" fmla="*/ 126 h 472"/>
                <a:gd name="T22" fmla="*/ 426 w 432"/>
                <a:gd name="T23" fmla="*/ 144 h 472"/>
                <a:gd name="T24" fmla="*/ 414 w 432"/>
                <a:gd name="T25" fmla="*/ 156 h 472"/>
                <a:gd name="T26" fmla="*/ 382 w 432"/>
                <a:gd name="T27" fmla="*/ 168 h 472"/>
                <a:gd name="T28" fmla="*/ 352 w 432"/>
                <a:gd name="T29" fmla="*/ 160 h 472"/>
                <a:gd name="T30" fmla="*/ 338 w 432"/>
                <a:gd name="T31" fmla="*/ 140 h 472"/>
                <a:gd name="T32" fmla="*/ 306 w 432"/>
                <a:gd name="T33" fmla="*/ 106 h 472"/>
                <a:gd name="T34" fmla="*/ 252 w 432"/>
                <a:gd name="T35" fmla="*/ 86 h 472"/>
                <a:gd name="T36" fmla="*/ 204 w 432"/>
                <a:gd name="T37" fmla="*/ 86 h 472"/>
                <a:gd name="T38" fmla="*/ 156 w 432"/>
                <a:gd name="T39" fmla="*/ 106 h 472"/>
                <a:gd name="T40" fmla="*/ 126 w 432"/>
                <a:gd name="T41" fmla="*/ 132 h 472"/>
                <a:gd name="T42" fmla="*/ 102 w 432"/>
                <a:gd name="T43" fmla="*/ 168 h 472"/>
                <a:gd name="T44" fmla="*/ 92 w 432"/>
                <a:gd name="T45" fmla="*/ 218 h 472"/>
                <a:gd name="T46" fmla="*/ 92 w 432"/>
                <a:gd name="T47" fmla="*/ 254 h 472"/>
                <a:gd name="T48" fmla="*/ 102 w 432"/>
                <a:gd name="T49" fmla="*/ 300 h 472"/>
                <a:gd name="T50" fmla="*/ 124 w 432"/>
                <a:gd name="T51" fmla="*/ 336 h 472"/>
                <a:gd name="T52" fmla="*/ 154 w 432"/>
                <a:gd name="T53" fmla="*/ 364 h 472"/>
                <a:gd name="T54" fmla="*/ 192 w 432"/>
                <a:gd name="T55" fmla="*/ 380 h 472"/>
                <a:gd name="T56" fmla="*/ 232 w 432"/>
                <a:gd name="T57" fmla="*/ 386 h 472"/>
                <a:gd name="T58" fmla="*/ 274 w 432"/>
                <a:gd name="T59" fmla="*/ 380 h 472"/>
                <a:gd name="T60" fmla="*/ 320 w 432"/>
                <a:gd name="T61" fmla="*/ 354 h 472"/>
                <a:gd name="T62" fmla="*/ 350 w 432"/>
                <a:gd name="T63" fmla="*/ 316 h 472"/>
                <a:gd name="T64" fmla="*/ 364 w 432"/>
                <a:gd name="T65" fmla="*/ 302 h 472"/>
                <a:gd name="T66" fmla="*/ 412 w 432"/>
                <a:gd name="T67" fmla="*/ 308 h 472"/>
                <a:gd name="T68" fmla="*/ 422 w 432"/>
                <a:gd name="T69" fmla="*/ 316 h 472"/>
                <a:gd name="T70" fmla="*/ 432 w 432"/>
                <a:gd name="T71" fmla="*/ 330 h 472"/>
                <a:gd name="T72" fmla="*/ 430 w 432"/>
                <a:gd name="T73" fmla="*/ 348 h 472"/>
                <a:gd name="T74" fmla="*/ 402 w 432"/>
                <a:gd name="T75" fmla="*/ 394 h 472"/>
                <a:gd name="T76" fmla="*/ 348 w 432"/>
                <a:gd name="T77" fmla="*/ 442 h 472"/>
                <a:gd name="T78" fmla="*/ 304 w 432"/>
                <a:gd name="T79" fmla="*/ 460 h 472"/>
                <a:gd name="T80" fmla="*/ 252 w 432"/>
                <a:gd name="T81" fmla="*/ 470 h 472"/>
                <a:gd name="T82" fmla="*/ 208 w 432"/>
                <a:gd name="T83" fmla="*/ 470 h 472"/>
                <a:gd name="T84" fmla="*/ 142 w 432"/>
                <a:gd name="T85" fmla="*/ 454 h 472"/>
                <a:gd name="T86" fmla="*/ 84 w 432"/>
                <a:gd name="T87" fmla="*/ 422 h 472"/>
                <a:gd name="T88" fmla="*/ 40 w 432"/>
                <a:gd name="T89" fmla="*/ 374 h 472"/>
                <a:gd name="T90" fmla="*/ 10 w 432"/>
                <a:gd name="T91" fmla="*/ 312 h 472"/>
                <a:gd name="T92" fmla="*/ 0 w 432"/>
                <a:gd name="T93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2" h="472">
                  <a:moveTo>
                    <a:pt x="0" y="236"/>
                  </a:moveTo>
                  <a:lnTo>
                    <a:pt x="0" y="236"/>
                  </a:lnTo>
                  <a:lnTo>
                    <a:pt x="0" y="210"/>
                  </a:lnTo>
                  <a:lnTo>
                    <a:pt x="4" y="184"/>
                  </a:lnTo>
                  <a:lnTo>
                    <a:pt x="10" y="160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40" y="98"/>
                  </a:lnTo>
                  <a:lnTo>
                    <a:pt x="54" y="80"/>
                  </a:lnTo>
                  <a:lnTo>
                    <a:pt x="70" y="64"/>
                  </a:lnTo>
                  <a:lnTo>
                    <a:pt x="86" y="50"/>
                  </a:lnTo>
                  <a:lnTo>
                    <a:pt x="104" y="36"/>
                  </a:lnTo>
                  <a:lnTo>
                    <a:pt x="122" y="26"/>
                  </a:lnTo>
                  <a:lnTo>
                    <a:pt x="142" y="16"/>
                  </a:lnTo>
                  <a:lnTo>
                    <a:pt x="164" y="10"/>
                  </a:lnTo>
                  <a:lnTo>
                    <a:pt x="186" y="4"/>
                  </a:lnTo>
                  <a:lnTo>
                    <a:pt x="208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50" y="0"/>
                  </a:lnTo>
                  <a:lnTo>
                    <a:pt x="268" y="2"/>
                  </a:lnTo>
                  <a:lnTo>
                    <a:pt x="286" y="6"/>
                  </a:lnTo>
                  <a:lnTo>
                    <a:pt x="302" y="10"/>
                  </a:lnTo>
                  <a:lnTo>
                    <a:pt x="318" y="14"/>
                  </a:lnTo>
                  <a:lnTo>
                    <a:pt x="332" y="22"/>
                  </a:lnTo>
                  <a:lnTo>
                    <a:pt x="346" y="28"/>
                  </a:lnTo>
                  <a:lnTo>
                    <a:pt x="360" y="36"/>
                  </a:lnTo>
                  <a:lnTo>
                    <a:pt x="382" y="54"/>
                  </a:lnTo>
                  <a:lnTo>
                    <a:pt x="400" y="74"/>
                  </a:lnTo>
                  <a:lnTo>
                    <a:pt x="416" y="96"/>
                  </a:lnTo>
                  <a:lnTo>
                    <a:pt x="428" y="120"/>
                  </a:lnTo>
                  <a:lnTo>
                    <a:pt x="428" y="120"/>
                  </a:lnTo>
                  <a:lnTo>
                    <a:pt x="430" y="126"/>
                  </a:lnTo>
                  <a:lnTo>
                    <a:pt x="430" y="132"/>
                  </a:lnTo>
                  <a:lnTo>
                    <a:pt x="428" y="138"/>
                  </a:lnTo>
                  <a:lnTo>
                    <a:pt x="426" y="144"/>
                  </a:lnTo>
                  <a:lnTo>
                    <a:pt x="424" y="148"/>
                  </a:lnTo>
                  <a:lnTo>
                    <a:pt x="420" y="152"/>
                  </a:lnTo>
                  <a:lnTo>
                    <a:pt x="414" y="156"/>
                  </a:lnTo>
                  <a:lnTo>
                    <a:pt x="408" y="158"/>
                  </a:lnTo>
                  <a:lnTo>
                    <a:pt x="382" y="168"/>
                  </a:lnTo>
                  <a:lnTo>
                    <a:pt x="382" y="168"/>
                  </a:lnTo>
                  <a:lnTo>
                    <a:pt x="370" y="168"/>
                  </a:lnTo>
                  <a:lnTo>
                    <a:pt x="360" y="166"/>
                  </a:lnTo>
                  <a:lnTo>
                    <a:pt x="352" y="160"/>
                  </a:lnTo>
                  <a:lnTo>
                    <a:pt x="346" y="152"/>
                  </a:lnTo>
                  <a:lnTo>
                    <a:pt x="346" y="152"/>
                  </a:lnTo>
                  <a:lnTo>
                    <a:pt x="338" y="140"/>
                  </a:lnTo>
                  <a:lnTo>
                    <a:pt x="330" y="126"/>
                  </a:lnTo>
                  <a:lnTo>
                    <a:pt x="318" y="116"/>
                  </a:lnTo>
                  <a:lnTo>
                    <a:pt x="306" y="106"/>
                  </a:lnTo>
                  <a:lnTo>
                    <a:pt x="290" y="96"/>
                  </a:lnTo>
                  <a:lnTo>
                    <a:pt x="272" y="90"/>
                  </a:lnTo>
                  <a:lnTo>
                    <a:pt x="252" y="86"/>
                  </a:lnTo>
                  <a:lnTo>
                    <a:pt x="230" y="84"/>
                  </a:lnTo>
                  <a:lnTo>
                    <a:pt x="230" y="84"/>
                  </a:lnTo>
                  <a:lnTo>
                    <a:pt x="204" y="86"/>
                  </a:lnTo>
                  <a:lnTo>
                    <a:pt x="180" y="94"/>
                  </a:lnTo>
                  <a:lnTo>
                    <a:pt x="168" y="100"/>
                  </a:lnTo>
                  <a:lnTo>
                    <a:pt x="156" y="106"/>
                  </a:lnTo>
                  <a:lnTo>
                    <a:pt x="146" y="112"/>
                  </a:lnTo>
                  <a:lnTo>
                    <a:pt x="134" y="122"/>
                  </a:lnTo>
                  <a:lnTo>
                    <a:pt x="126" y="132"/>
                  </a:lnTo>
                  <a:lnTo>
                    <a:pt x="116" y="142"/>
                  </a:lnTo>
                  <a:lnTo>
                    <a:pt x="110" y="156"/>
                  </a:lnTo>
                  <a:lnTo>
                    <a:pt x="102" y="168"/>
                  </a:lnTo>
                  <a:lnTo>
                    <a:pt x="98" y="184"/>
                  </a:lnTo>
                  <a:lnTo>
                    <a:pt x="94" y="200"/>
                  </a:lnTo>
                  <a:lnTo>
                    <a:pt x="92" y="218"/>
                  </a:lnTo>
                  <a:lnTo>
                    <a:pt x="90" y="236"/>
                  </a:lnTo>
                  <a:lnTo>
                    <a:pt x="90" y="236"/>
                  </a:lnTo>
                  <a:lnTo>
                    <a:pt x="92" y="254"/>
                  </a:lnTo>
                  <a:lnTo>
                    <a:pt x="94" y="270"/>
                  </a:lnTo>
                  <a:lnTo>
                    <a:pt x="98" y="286"/>
                  </a:lnTo>
                  <a:lnTo>
                    <a:pt x="102" y="300"/>
                  </a:lnTo>
                  <a:lnTo>
                    <a:pt x="108" y="314"/>
                  </a:lnTo>
                  <a:lnTo>
                    <a:pt x="116" y="326"/>
                  </a:lnTo>
                  <a:lnTo>
                    <a:pt x="124" y="336"/>
                  </a:lnTo>
                  <a:lnTo>
                    <a:pt x="134" y="346"/>
                  </a:lnTo>
                  <a:lnTo>
                    <a:pt x="144" y="356"/>
                  </a:lnTo>
                  <a:lnTo>
                    <a:pt x="154" y="364"/>
                  </a:lnTo>
                  <a:lnTo>
                    <a:pt x="166" y="370"/>
                  </a:lnTo>
                  <a:lnTo>
                    <a:pt x="178" y="376"/>
                  </a:lnTo>
                  <a:lnTo>
                    <a:pt x="192" y="380"/>
                  </a:lnTo>
                  <a:lnTo>
                    <a:pt x="204" y="382"/>
                  </a:lnTo>
                  <a:lnTo>
                    <a:pt x="218" y="384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54" y="384"/>
                  </a:lnTo>
                  <a:lnTo>
                    <a:pt x="274" y="380"/>
                  </a:lnTo>
                  <a:lnTo>
                    <a:pt x="292" y="372"/>
                  </a:lnTo>
                  <a:lnTo>
                    <a:pt x="308" y="364"/>
                  </a:lnTo>
                  <a:lnTo>
                    <a:pt x="320" y="354"/>
                  </a:lnTo>
                  <a:lnTo>
                    <a:pt x="332" y="342"/>
                  </a:lnTo>
                  <a:lnTo>
                    <a:pt x="342" y="328"/>
                  </a:lnTo>
                  <a:lnTo>
                    <a:pt x="350" y="316"/>
                  </a:lnTo>
                  <a:lnTo>
                    <a:pt x="350" y="316"/>
                  </a:lnTo>
                  <a:lnTo>
                    <a:pt x="356" y="308"/>
                  </a:lnTo>
                  <a:lnTo>
                    <a:pt x="364" y="302"/>
                  </a:lnTo>
                  <a:lnTo>
                    <a:pt x="374" y="300"/>
                  </a:lnTo>
                  <a:lnTo>
                    <a:pt x="384" y="300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8" y="312"/>
                  </a:lnTo>
                  <a:lnTo>
                    <a:pt x="422" y="316"/>
                  </a:lnTo>
                  <a:lnTo>
                    <a:pt x="426" y="320"/>
                  </a:lnTo>
                  <a:lnTo>
                    <a:pt x="430" y="324"/>
                  </a:lnTo>
                  <a:lnTo>
                    <a:pt x="432" y="330"/>
                  </a:lnTo>
                  <a:lnTo>
                    <a:pt x="432" y="336"/>
                  </a:lnTo>
                  <a:lnTo>
                    <a:pt x="432" y="342"/>
                  </a:lnTo>
                  <a:lnTo>
                    <a:pt x="430" y="348"/>
                  </a:lnTo>
                  <a:lnTo>
                    <a:pt x="430" y="348"/>
                  </a:lnTo>
                  <a:lnTo>
                    <a:pt x="418" y="372"/>
                  </a:lnTo>
                  <a:lnTo>
                    <a:pt x="402" y="394"/>
                  </a:lnTo>
                  <a:lnTo>
                    <a:pt x="384" y="414"/>
                  </a:lnTo>
                  <a:lnTo>
                    <a:pt x="362" y="434"/>
                  </a:lnTo>
                  <a:lnTo>
                    <a:pt x="348" y="442"/>
                  </a:lnTo>
                  <a:lnTo>
                    <a:pt x="334" y="448"/>
                  </a:lnTo>
                  <a:lnTo>
                    <a:pt x="320" y="456"/>
                  </a:lnTo>
                  <a:lnTo>
                    <a:pt x="304" y="460"/>
                  </a:lnTo>
                  <a:lnTo>
                    <a:pt x="288" y="466"/>
                  </a:lnTo>
                  <a:lnTo>
                    <a:pt x="270" y="468"/>
                  </a:lnTo>
                  <a:lnTo>
                    <a:pt x="252" y="470"/>
                  </a:lnTo>
                  <a:lnTo>
                    <a:pt x="232" y="472"/>
                  </a:lnTo>
                  <a:lnTo>
                    <a:pt x="232" y="472"/>
                  </a:lnTo>
                  <a:lnTo>
                    <a:pt x="208" y="470"/>
                  </a:lnTo>
                  <a:lnTo>
                    <a:pt x="184" y="468"/>
                  </a:lnTo>
                  <a:lnTo>
                    <a:pt x="162" y="462"/>
                  </a:lnTo>
                  <a:lnTo>
                    <a:pt x="142" y="454"/>
                  </a:lnTo>
                  <a:lnTo>
                    <a:pt x="122" y="446"/>
                  </a:lnTo>
                  <a:lnTo>
                    <a:pt x="102" y="434"/>
                  </a:lnTo>
                  <a:lnTo>
                    <a:pt x="84" y="422"/>
                  </a:lnTo>
                  <a:lnTo>
                    <a:pt x="68" y="408"/>
                  </a:lnTo>
                  <a:lnTo>
                    <a:pt x="52" y="392"/>
                  </a:lnTo>
                  <a:lnTo>
                    <a:pt x="40" y="374"/>
                  </a:lnTo>
                  <a:lnTo>
                    <a:pt x="28" y="354"/>
                  </a:lnTo>
                  <a:lnTo>
                    <a:pt x="18" y="334"/>
                  </a:lnTo>
                  <a:lnTo>
                    <a:pt x="10" y="312"/>
                  </a:lnTo>
                  <a:lnTo>
                    <a:pt x="4" y="288"/>
                  </a:lnTo>
                  <a:lnTo>
                    <a:pt x="0" y="262"/>
                  </a:lnTo>
                  <a:lnTo>
                    <a:pt x="0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0" name="Freeform 30">
              <a:extLst>
                <a:ext uri="{FF2B5EF4-FFF2-40B4-BE49-F238E27FC236}">
                  <a16:creationId xmlns="" xmlns:a16="http://schemas.microsoft.com/office/drawing/2014/main" id="{EDB9221C-CAEB-1545-8C6A-AC2AF9BF9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091" y="1666733"/>
              <a:ext cx="73777" cy="235288"/>
            </a:xfrm>
            <a:custGeom>
              <a:avLst/>
              <a:gdLst>
                <a:gd name="T0" fmla="*/ 122 w 148"/>
                <a:gd name="T1" fmla="*/ 396 h 472"/>
                <a:gd name="T2" fmla="*/ 122 w 148"/>
                <a:gd name="T3" fmla="*/ 396 h 472"/>
                <a:gd name="T4" fmla="*/ 122 w 148"/>
                <a:gd name="T5" fmla="*/ 396 h 472"/>
                <a:gd name="T6" fmla="*/ 108 w 148"/>
                <a:gd name="T7" fmla="*/ 394 h 472"/>
                <a:gd name="T8" fmla="*/ 102 w 148"/>
                <a:gd name="T9" fmla="*/ 392 h 472"/>
                <a:gd name="T10" fmla="*/ 96 w 148"/>
                <a:gd name="T11" fmla="*/ 390 h 472"/>
                <a:gd name="T12" fmla="*/ 92 w 148"/>
                <a:gd name="T13" fmla="*/ 386 h 472"/>
                <a:gd name="T14" fmla="*/ 88 w 148"/>
                <a:gd name="T15" fmla="*/ 380 h 472"/>
                <a:gd name="T16" fmla="*/ 86 w 148"/>
                <a:gd name="T17" fmla="*/ 374 h 472"/>
                <a:gd name="T18" fmla="*/ 86 w 148"/>
                <a:gd name="T19" fmla="*/ 366 h 472"/>
                <a:gd name="T20" fmla="*/ 86 w 148"/>
                <a:gd name="T21" fmla="*/ 30 h 472"/>
                <a:gd name="T22" fmla="*/ 86 w 148"/>
                <a:gd name="T23" fmla="*/ 30 h 472"/>
                <a:gd name="T24" fmla="*/ 84 w 148"/>
                <a:gd name="T25" fmla="*/ 24 h 472"/>
                <a:gd name="T26" fmla="*/ 84 w 148"/>
                <a:gd name="T27" fmla="*/ 18 h 472"/>
                <a:gd name="T28" fmla="*/ 76 w 148"/>
                <a:gd name="T29" fmla="*/ 10 h 472"/>
                <a:gd name="T30" fmla="*/ 68 w 148"/>
                <a:gd name="T31" fmla="*/ 2 h 472"/>
                <a:gd name="T32" fmla="*/ 62 w 148"/>
                <a:gd name="T33" fmla="*/ 2 h 472"/>
                <a:gd name="T34" fmla="*/ 56 w 148"/>
                <a:gd name="T35" fmla="*/ 0 h 472"/>
                <a:gd name="T36" fmla="*/ 30 w 148"/>
                <a:gd name="T37" fmla="*/ 0 h 472"/>
                <a:gd name="T38" fmla="*/ 30 w 148"/>
                <a:gd name="T39" fmla="*/ 0 h 472"/>
                <a:gd name="T40" fmla="*/ 24 w 148"/>
                <a:gd name="T41" fmla="*/ 2 h 472"/>
                <a:gd name="T42" fmla="*/ 18 w 148"/>
                <a:gd name="T43" fmla="*/ 2 h 472"/>
                <a:gd name="T44" fmla="*/ 10 w 148"/>
                <a:gd name="T45" fmla="*/ 10 h 472"/>
                <a:gd name="T46" fmla="*/ 2 w 148"/>
                <a:gd name="T47" fmla="*/ 18 h 472"/>
                <a:gd name="T48" fmla="*/ 2 w 148"/>
                <a:gd name="T49" fmla="*/ 24 h 472"/>
                <a:gd name="T50" fmla="*/ 0 w 148"/>
                <a:gd name="T51" fmla="*/ 30 h 472"/>
                <a:gd name="T52" fmla="*/ 0 w 148"/>
                <a:gd name="T53" fmla="*/ 380 h 472"/>
                <a:gd name="T54" fmla="*/ 0 w 148"/>
                <a:gd name="T55" fmla="*/ 380 h 472"/>
                <a:gd name="T56" fmla="*/ 2 w 148"/>
                <a:gd name="T57" fmla="*/ 384 h 472"/>
                <a:gd name="T58" fmla="*/ 2 w 148"/>
                <a:gd name="T59" fmla="*/ 384 h 472"/>
                <a:gd name="T60" fmla="*/ 4 w 148"/>
                <a:gd name="T61" fmla="*/ 404 h 472"/>
                <a:gd name="T62" fmla="*/ 10 w 148"/>
                <a:gd name="T63" fmla="*/ 422 h 472"/>
                <a:gd name="T64" fmla="*/ 20 w 148"/>
                <a:gd name="T65" fmla="*/ 436 h 472"/>
                <a:gd name="T66" fmla="*/ 30 w 148"/>
                <a:gd name="T67" fmla="*/ 448 h 472"/>
                <a:gd name="T68" fmla="*/ 44 w 148"/>
                <a:gd name="T69" fmla="*/ 458 h 472"/>
                <a:gd name="T70" fmla="*/ 62 w 148"/>
                <a:gd name="T71" fmla="*/ 466 h 472"/>
                <a:gd name="T72" fmla="*/ 80 w 148"/>
                <a:gd name="T73" fmla="*/ 470 h 472"/>
                <a:gd name="T74" fmla="*/ 100 w 148"/>
                <a:gd name="T75" fmla="*/ 472 h 472"/>
                <a:gd name="T76" fmla="*/ 100 w 148"/>
                <a:gd name="T77" fmla="*/ 472 h 472"/>
                <a:gd name="T78" fmla="*/ 126 w 148"/>
                <a:gd name="T79" fmla="*/ 470 h 472"/>
                <a:gd name="T80" fmla="*/ 126 w 148"/>
                <a:gd name="T81" fmla="*/ 470 h 472"/>
                <a:gd name="T82" fmla="*/ 136 w 148"/>
                <a:gd name="T83" fmla="*/ 468 h 472"/>
                <a:gd name="T84" fmla="*/ 142 w 148"/>
                <a:gd name="T85" fmla="*/ 462 h 472"/>
                <a:gd name="T86" fmla="*/ 148 w 148"/>
                <a:gd name="T87" fmla="*/ 454 h 472"/>
                <a:gd name="T88" fmla="*/ 148 w 148"/>
                <a:gd name="T89" fmla="*/ 444 h 472"/>
                <a:gd name="T90" fmla="*/ 148 w 148"/>
                <a:gd name="T91" fmla="*/ 422 h 472"/>
                <a:gd name="T92" fmla="*/ 148 w 148"/>
                <a:gd name="T93" fmla="*/ 422 h 472"/>
                <a:gd name="T94" fmla="*/ 146 w 148"/>
                <a:gd name="T95" fmla="*/ 412 h 472"/>
                <a:gd name="T96" fmla="*/ 142 w 148"/>
                <a:gd name="T97" fmla="*/ 404 h 472"/>
                <a:gd name="T98" fmla="*/ 132 w 148"/>
                <a:gd name="T99" fmla="*/ 398 h 472"/>
                <a:gd name="T100" fmla="*/ 122 w 148"/>
                <a:gd name="T101" fmla="*/ 39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" h="472">
                  <a:moveTo>
                    <a:pt x="122" y="396"/>
                  </a:moveTo>
                  <a:lnTo>
                    <a:pt x="122" y="396"/>
                  </a:lnTo>
                  <a:lnTo>
                    <a:pt x="122" y="396"/>
                  </a:lnTo>
                  <a:lnTo>
                    <a:pt x="108" y="394"/>
                  </a:lnTo>
                  <a:lnTo>
                    <a:pt x="102" y="392"/>
                  </a:lnTo>
                  <a:lnTo>
                    <a:pt x="96" y="390"/>
                  </a:lnTo>
                  <a:lnTo>
                    <a:pt x="92" y="386"/>
                  </a:lnTo>
                  <a:lnTo>
                    <a:pt x="88" y="380"/>
                  </a:lnTo>
                  <a:lnTo>
                    <a:pt x="86" y="374"/>
                  </a:lnTo>
                  <a:lnTo>
                    <a:pt x="86" y="36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76" y="10"/>
                  </a:lnTo>
                  <a:lnTo>
                    <a:pt x="68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0" y="10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" y="384"/>
                  </a:lnTo>
                  <a:lnTo>
                    <a:pt x="2" y="384"/>
                  </a:lnTo>
                  <a:lnTo>
                    <a:pt x="4" y="404"/>
                  </a:lnTo>
                  <a:lnTo>
                    <a:pt x="10" y="422"/>
                  </a:lnTo>
                  <a:lnTo>
                    <a:pt x="20" y="436"/>
                  </a:lnTo>
                  <a:lnTo>
                    <a:pt x="30" y="448"/>
                  </a:lnTo>
                  <a:lnTo>
                    <a:pt x="44" y="458"/>
                  </a:lnTo>
                  <a:lnTo>
                    <a:pt x="62" y="466"/>
                  </a:lnTo>
                  <a:lnTo>
                    <a:pt x="80" y="470"/>
                  </a:lnTo>
                  <a:lnTo>
                    <a:pt x="100" y="472"/>
                  </a:lnTo>
                  <a:lnTo>
                    <a:pt x="100" y="472"/>
                  </a:lnTo>
                  <a:lnTo>
                    <a:pt x="126" y="470"/>
                  </a:lnTo>
                  <a:lnTo>
                    <a:pt x="126" y="470"/>
                  </a:lnTo>
                  <a:lnTo>
                    <a:pt x="136" y="468"/>
                  </a:lnTo>
                  <a:lnTo>
                    <a:pt x="142" y="462"/>
                  </a:lnTo>
                  <a:lnTo>
                    <a:pt x="148" y="454"/>
                  </a:lnTo>
                  <a:lnTo>
                    <a:pt x="148" y="444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6" y="412"/>
                  </a:lnTo>
                  <a:lnTo>
                    <a:pt x="142" y="404"/>
                  </a:lnTo>
                  <a:lnTo>
                    <a:pt x="132" y="398"/>
                  </a:lnTo>
                  <a:lnTo>
                    <a:pt x="122" y="396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="" xmlns:a16="http://schemas.microsoft.com/office/drawing/2014/main" id="{C293441C-2150-5D4C-AD5B-59E09CD8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35" y="1741507"/>
              <a:ext cx="142569" cy="160514"/>
            </a:xfrm>
            <a:custGeom>
              <a:avLst/>
              <a:gdLst>
                <a:gd name="T0" fmla="*/ 206 w 286"/>
                <a:gd name="T1" fmla="*/ 288 h 322"/>
                <a:gd name="T2" fmla="*/ 200 w 286"/>
                <a:gd name="T3" fmla="*/ 286 h 322"/>
                <a:gd name="T4" fmla="*/ 194 w 286"/>
                <a:gd name="T5" fmla="*/ 296 h 322"/>
                <a:gd name="T6" fmla="*/ 174 w 286"/>
                <a:gd name="T7" fmla="*/ 308 h 322"/>
                <a:gd name="T8" fmla="*/ 142 w 286"/>
                <a:gd name="T9" fmla="*/ 320 h 322"/>
                <a:gd name="T10" fmla="*/ 118 w 286"/>
                <a:gd name="T11" fmla="*/ 322 h 322"/>
                <a:gd name="T12" fmla="*/ 92 w 286"/>
                <a:gd name="T13" fmla="*/ 320 h 322"/>
                <a:gd name="T14" fmla="*/ 68 w 286"/>
                <a:gd name="T15" fmla="*/ 312 h 322"/>
                <a:gd name="T16" fmla="*/ 48 w 286"/>
                <a:gd name="T17" fmla="*/ 300 h 322"/>
                <a:gd name="T18" fmla="*/ 30 w 286"/>
                <a:gd name="T19" fmla="*/ 286 h 322"/>
                <a:gd name="T20" fmla="*/ 8 w 286"/>
                <a:gd name="T21" fmla="*/ 246 h 322"/>
                <a:gd name="T22" fmla="*/ 0 w 286"/>
                <a:gd name="T23" fmla="*/ 198 h 322"/>
                <a:gd name="T24" fmla="*/ 0 w 286"/>
                <a:gd name="T25" fmla="*/ 28 h 322"/>
                <a:gd name="T26" fmla="*/ 2 w 286"/>
                <a:gd name="T27" fmla="*/ 18 h 322"/>
                <a:gd name="T28" fmla="*/ 18 w 286"/>
                <a:gd name="T29" fmla="*/ 2 h 322"/>
                <a:gd name="T30" fmla="*/ 28 w 286"/>
                <a:gd name="T31" fmla="*/ 0 h 322"/>
                <a:gd name="T32" fmla="*/ 54 w 286"/>
                <a:gd name="T33" fmla="*/ 0 h 322"/>
                <a:gd name="T34" fmla="*/ 66 w 286"/>
                <a:gd name="T35" fmla="*/ 2 h 322"/>
                <a:gd name="T36" fmla="*/ 82 w 286"/>
                <a:gd name="T37" fmla="*/ 18 h 322"/>
                <a:gd name="T38" fmla="*/ 84 w 286"/>
                <a:gd name="T39" fmla="*/ 28 h 322"/>
                <a:gd name="T40" fmla="*/ 84 w 286"/>
                <a:gd name="T41" fmla="*/ 180 h 322"/>
                <a:gd name="T42" fmla="*/ 88 w 286"/>
                <a:gd name="T43" fmla="*/ 206 h 322"/>
                <a:gd name="T44" fmla="*/ 98 w 286"/>
                <a:gd name="T45" fmla="*/ 226 h 322"/>
                <a:gd name="T46" fmla="*/ 116 w 286"/>
                <a:gd name="T47" fmla="*/ 238 h 322"/>
                <a:gd name="T48" fmla="*/ 142 w 286"/>
                <a:gd name="T49" fmla="*/ 244 h 322"/>
                <a:gd name="T50" fmla="*/ 156 w 286"/>
                <a:gd name="T51" fmla="*/ 242 h 322"/>
                <a:gd name="T52" fmla="*/ 178 w 286"/>
                <a:gd name="T53" fmla="*/ 234 h 322"/>
                <a:gd name="T54" fmla="*/ 192 w 286"/>
                <a:gd name="T55" fmla="*/ 218 h 322"/>
                <a:gd name="T56" fmla="*/ 200 w 286"/>
                <a:gd name="T57" fmla="*/ 194 h 322"/>
                <a:gd name="T58" fmla="*/ 202 w 286"/>
                <a:gd name="T59" fmla="*/ 28 h 322"/>
                <a:gd name="T60" fmla="*/ 202 w 286"/>
                <a:gd name="T61" fmla="*/ 22 h 322"/>
                <a:gd name="T62" fmla="*/ 210 w 286"/>
                <a:gd name="T63" fmla="*/ 8 h 322"/>
                <a:gd name="T64" fmla="*/ 224 w 286"/>
                <a:gd name="T65" fmla="*/ 0 h 322"/>
                <a:gd name="T66" fmla="*/ 256 w 286"/>
                <a:gd name="T67" fmla="*/ 0 h 322"/>
                <a:gd name="T68" fmla="*/ 262 w 286"/>
                <a:gd name="T69" fmla="*/ 0 h 322"/>
                <a:gd name="T70" fmla="*/ 278 w 286"/>
                <a:gd name="T71" fmla="*/ 8 h 322"/>
                <a:gd name="T72" fmla="*/ 286 w 286"/>
                <a:gd name="T73" fmla="*/ 22 h 322"/>
                <a:gd name="T74" fmla="*/ 286 w 286"/>
                <a:gd name="T75" fmla="*/ 256 h 322"/>
                <a:gd name="T76" fmla="*/ 286 w 286"/>
                <a:gd name="T77" fmla="*/ 286 h 322"/>
                <a:gd name="T78" fmla="*/ 286 w 286"/>
                <a:gd name="T79" fmla="*/ 292 h 322"/>
                <a:gd name="T80" fmla="*/ 278 w 286"/>
                <a:gd name="T81" fmla="*/ 308 h 322"/>
                <a:gd name="T82" fmla="*/ 264 w 286"/>
                <a:gd name="T83" fmla="*/ 316 h 322"/>
                <a:gd name="T84" fmla="*/ 236 w 286"/>
                <a:gd name="T85" fmla="*/ 316 h 322"/>
                <a:gd name="T86" fmla="*/ 224 w 286"/>
                <a:gd name="T87" fmla="*/ 314 h 322"/>
                <a:gd name="T88" fmla="*/ 208 w 286"/>
                <a:gd name="T89" fmla="*/ 30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" h="322">
                  <a:moveTo>
                    <a:pt x="206" y="288"/>
                  </a:moveTo>
                  <a:lnTo>
                    <a:pt x="206" y="288"/>
                  </a:lnTo>
                  <a:lnTo>
                    <a:pt x="204" y="286"/>
                  </a:lnTo>
                  <a:lnTo>
                    <a:pt x="200" y="28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4" y="302"/>
                  </a:lnTo>
                  <a:lnTo>
                    <a:pt x="174" y="308"/>
                  </a:lnTo>
                  <a:lnTo>
                    <a:pt x="164" y="314"/>
                  </a:lnTo>
                  <a:lnTo>
                    <a:pt x="142" y="320"/>
                  </a:lnTo>
                  <a:lnTo>
                    <a:pt x="118" y="322"/>
                  </a:lnTo>
                  <a:lnTo>
                    <a:pt x="118" y="322"/>
                  </a:lnTo>
                  <a:lnTo>
                    <a:pt x="104" y="322"/>
                  </a:lnTo>
                  <a:lnTo>
                    <a:pt x="92" y="320"/>
                  </a:lnTo>
                  <a:lnTo>
                    <a:pt x="80" y="316"/>
                  </a:lnTo>
                  <a:lnTo>
                    <a:pt x="68" y="312"/>
                  </a:lnTo>
                  <a:lnTo>
                    <a:pt x="58" y="306"/>
                  </a:lnTo>
                  <a:lnTo>
                    <a:pt x="48" y="300"/>
                  </a:lnTo>
                  <a:lnTo>
                    <a:pt x="38" y="294"/>
                  </a:lnTo>
                  <a:lnTo>
                    <a:pt x="30" y="286"/>
                  </a:lnTo>
                  <a:lnTo>
                    <a:pt x="18" y="268"/>
                  </a:lnTo>
                  <a:lnTo>
                    <a:pt x="8" y="246"/>
                  </a:lnTo>
                  <a:lnTo>
                    <a:pt x="2" y="222"/>
                  </a:lnTo>
                  <a:lnTo>
                    <a:pt x="0" y="19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4" y="28"/>
                  </a:lnTo>
                  <a:lnTo>
                    <a:pt x="84" y="180"/>
                  </a:lnTo>
                  <a:lnTo>
                    <a:pt x="84" y="180"/>
                  </a:lnTo>
                  <a:lnTo>
                    <a:pt x="86" y="194"/>
                  </a:lnTo>
                  <a:lnTo>
                    <a:pt x="88" y="206"/>
                  </a:lnTo>
                  <a:lnTo>
                    <a:pt x="92" y="216"/>
                  </a:lnTo>
                  <a:lnTo>
                    <a:pt x="98" y="226"/>
                  </a:lnTo>
                  <a:lnTo>
                    <a:pt x="106" y="234"/>
                  </a:lnTo>
                  <a:lnTo>
                    <a:pt x="116" y="238"/>
                  </a:lnTo>
                  <a:lnTo>
                    <a:pt x="128" y="242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56" y="242"/>
                  </a:lnTo>
                  <a:lnTo>
                    <a:pt x="166" y="240"/>
                  </a:lnTo>
                  <a:lnTo>
                    <a:pt x="178" y="234"/>
                  </a:lnTo>
                  <a:lnTo>
                    <a:pt x="186" y="226"/>
                  </a:lnTo>
                  <a:lnTo>
                    <a:pt x="192" y="218"/>
                  </a:lnTo>
                  <a:lnTo>
                    <a:pt x="198" y="206"/>
                  </a:lnTo>
                  <a:lnTo>
                    <a:pt x="200" y="194"/>
                  </a:lnTo>
                  <a:lnTo>
                    <a:pt x="202" y="182"/>
                  </a:lnTo>
                  <a:lnTo>
                    <a:pt x="202" y="28"/>
                  </a:lnTo>
                  <a:lnTo>
                    <a:pt x="202" y="28"/>
                  </a:lnTo>
                  <a:lnTo>
                    <a:pt x="202" y="22"/>
                  </a:lnTo>
                  <a:lnTo>
                    <a:pt x="204" y="18"/>
                  </a:lnTo>
                  <a:lnTo>
                    <a:pt x="210" y="8"/>
                  </a:lnTo>
                  <a:lnTo>
                    <a:pt x="220" y="2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2"/>
                  </a:lnTo>
                  <a:lnTo>
                    <a:pt x="278" y="8"/>
                  </a:lnTo>
                  <a:lnTo>
                    <a:pt x="284" y="18"/>
                  </a:lnTo>
                  <a:lnTo>
                    <a:pt x="286" y="22"/>
                  </a:lnTo>
                  <a:lnTo>
                    <a:pt x="286" y="28"/>
                  </a:lnTo>
                  <a:lnTo>
                    <a:pt x="286" y="256"/>
                  </a:lnTo>
                  <a:lnTo>
                    <a:pt x="286" y="256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86" y="292"/>
                  </a:lnTo>
                  <a:lnTo>
                    <a:pt x="284" y="298"/>
                  </a:lnTo>
                  <a:lnTo>
                    <a:pt x="278" y="308"/>
                  </a:lnTo>
                  <a:lnTo>
                    <a:pt x="270" y="314"/>
                  </a:lnTo>
                  <a:lnTo>
                    <a:pt x="264" y="316"/>
                  </a:lnTo>
                  <a:lnTo>
                    <a:pt x="258" y="316"/>
                  </a:lnTo>
                  <a:lnTo>
                    <a:pt x="236" y="316"/>
                  </a:lnTo>
                  <a:lnTo>
                    <a:pt x="236" y="316"/>
                  </a:lnTo>
                  <a:lnTo>
                    <a:pt x="224" y="314"/>
                  </a:lnTo>
                  <a:lnTo>
                    <a:pt x="214" y="308"/>
                  </a:lnTo>
                  <a:lnTo>
                    <a:pt x="208" y="300"/>
                  </a:lnTo>
                  <a:lnTo>
                    <a:pt x="206" y="288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2" name="Freeform 34">
              <a:extLst>
                <a:ext uri="{FF2B5EF4-FFF2-40B4-BE49-F238E27FC236}">
                  <a16:creationId xmlns="" xmlns:a16="http://schemas.microsoft.com/office/drawing/2014/main" id="{320464E7-2B9F-B849-80B3-EBC0AD2C75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335" y="1667731"/>
              <a:ext cx="161510" cy="234290"/>
            </a:xfrm>
            <a:custGeom>
              <a:avLst/>
              <a:gdLst>
                <a:gd name="T0" fmla="*/ 0 w 324"/>
                <a:gd name="T1" fmla="*/ 28 h 470"/>
                <a:gd name="T2" fmla="*/ 10 w 324"/>
                <a:gd name="T3" fmla="*/ 8 h 470"/>
                <a:gd name="T4" fmla="*/ 30 w 324"/>
                <a:gd name="T5" fmla="*/ 0 h 470"/>
                <a:gd name="T6" fmla="*/ 62 w 324"/>
                <a:gd name="T7" fmla="*/ 0 h 470"/>
                <a:gd name="T8" fmla="*/ 82 w 324"/>
                <a:gd name="T9" fmla="*/ 18 h 470"/>
                <a:gd name="T10" fmla="*/ 84 w 324"/>
                <a:gd name="T11" fmla="*/ 170 h 470"/>
                <a:gd name="T12" fmla="*/ 86 w 324"/>
                <a:gd name="T13" fmla="*/ 174 h 470"/>
                <a:gd name="T14" fmla="*/ 90 w 324"/>
                <a:gd name="T15" fmla="*/ 174 h 470"/>
                <a:gd name="T16" fmla="*/ 116 w 324"/>
                <a:gd name="T17" fmla="*/ 154 h 470"/>
                <a:gd name="T18" fmla="*/ 150 w 324"/>
                <a:gd name="T19" fmla="*/ 142 h 470"/>
                <a:gd name="T20" fmla="*/ 180 w 324"/>
                <a:gd name="T21" fmla="*/ 140 h 470"/>
                <a:gd name="T22" fmla="*/ 228 w 324"/>
                <a:gd name="T23" fmla="*/ 146 h 470"/>
                <a:gd name="T24" fmla="*/ 266 w 324"/>
                <a:gd name="T25" fmla="*/ 166 h 470"/>
                <a:gd name="T26" fmla="*/ 296 w 324"/>
                <a:gd name="T27" fmla="*/ 198 h 470"/>
                <a:gd name="T28" fmla="*/ 314 w 324"/>
                <a:gd name="T29" fmla="*/ 238 h 470"/>
                <a:gd name="T30" fmla="*/ 324 w 324"/>
                <a:gd name="T31" fmla="*/ 286 h 470"/>
                <a:gd name="T32" fmla="*/ 324 w 324"/>
                <a:gd name="T33" fmla="*/ 320 h 470"/>
                <a:gd name="T34" fmla="*/ 314 w 324"/>
                <a:gd name="T35" fmla="*/ 370 h 470"/>
                <a:gd name="T36" fmla="*/ 294 w 324"/>
                <a:gd name="T37" fmla="*/ 410 h 470"/>
                <a:gd name="T38" fmla="*/ 262 w 324"/>
                <a:gd name="T39" fmla="*/ 442 h 470"/>
                <a:gd name="T40" fmla="*/ 224 w 324"/>
                <a:gd name="T41" fmla="*/ 462 h 470"/>
                <a:gd name="T42" fmla="*/ 176 w 324"/>
                <a:gd name="T43" fmla="*/ 470 h 470"/>
                <a:gd name="T44" fmla="*/ 150 w 324"/>
                <a:gd name="T45" fmla="*/ 466 h 470"/>
                <a:gd name="T46" fmla="*/ 114 w 324"/>
                <a:gd name="T47" fmla="*/ 454 h 470"/>
                <a:gd name="T48" fmla="*/ 90 w 324"/>
                <a:gd name="T49" fmla="*/ 432 h 470"/>
                <a:gd name="T50" fmla="*/ 86 w 324"/>
                <a:gd name="T51" fmla="*/ 432 h 470"/>
                <a:gd name="T52" fmla="*/ 84 w 324"/>
                <a:gd name="T53" fmla="*/ 436 h 470"/>
                <a:gd name="T54" fmla="*/ 80 w 324"/>
                <a:gd name="T55" fmla="*/ 446 h 470"/>
                <a:gd name="T56" fmla="*/ 60 w 324"/>
                <a:gd name="T57" fmla="*/ 464 h 470"/>
                <a:gd name="T58" fmla="*/ 30 w 324"/>
                <a:gd name="T59" fmla="*/ 464 h 470"/>
                <a:gd name="T60" fmla="*/ 10 w 324"/>
                <a:gd name="T61" fmla="*/ 456 h 470"/>
                <a:gd name="T62" fmla="*/ 0 w 324"/>
                <a:gd name="T63" fmla="*/ 436 h 470"/>
                <a:gd name="T64" fmla="*/ 146 w 324"/>
                <a:gd name="T65" fmla="*/ 216 h 470"/>
                <a:gd name="T66" fmla="*/ 106 w 324"/>
                <a:gd name="T67" fmla="*/ 238 h 470"/>
                <a:gd name="T68" fmla="*/ 84 w 324"/>
                <a:gd name="T69" fmla="*/ 284 h 470"/>
                <a:gd name="T70" fmla="*/ 84 w 324"/>
                <a:gd name="T71" fmla="*/ 324 h 470"/>
                <a:gd name="T72" fmla="*/ 106 w 324"/>
                <a:gd name="T73" fmla="*/ 370 h 470"/>
                <a:gd name="T74" fmla="*/ 146 w 324"/>
                <a:gd name="T75" fmla="*/ 392 h 470"/>
                <a:gd name="T76" fmla="*/ 178 w 324"/>
                <a:gd name="T77" fmla="*/ 392 h 470"/>
                <a:gd name="T78" fmla="*/ 216 w 324"/>
                <a:gd name="T79" fmla="*/ 370 h 470"/>
                <a:gd name="T80" fmla="*/ 238 w 324"/>
                <a:gd name="T81" fmla="*/ 324 h 470"/>
                <a:gd name="T82" fmla="*/ 238 w 324"/>
                <a:gd name="T83" fmla="*/ 284 h 470"/>
                <a:gd name="T84" fmla="*/ 216 w 324"/>
                <a:gd name="T85" fmla="*/ 238 h 470"/>
                <a:gd name="T86" fmla="*/ 178 w 324"/>
                <a:gd name="T87" fmla="*/ 21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4" h="470">
                  <a:moveTo>
                    <a:pt x="0" y="436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4" y="28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8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8" y="166"/>
                  </a:lnTo>
                  <a:lnTo>
                    <a:pt x="106" y="160"/>
                  </a:lnTo>
                  <a:lnTo>
                    <a:pt x="116" y="154"/>
                  </a:lnTo>
                  <a:lnTo>
                    <a:pt x="126" y="150"/>
                  </a:lnTo>
                  <a:lnTo>
                    <a:pt x="138" y="144"/>
                  </a:lnTo>
                  <a:lnTo>
                    <a:pt x="150" y="142"/>
                  </a:lnTo>
                  <a:lnTo>
                    <a:pt x="164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96" y="140"/>
                  </a:lnTo>
                  <a:lnTo>
                    <a:pt x="212" y="142"/>
                  </a:lnTo>
                  <a:lnTo>
                    <a:pt x="228" y="146"/>
                  </a:lnTo>
                  <a:lnTo>
                    <a:pt x="240" y="152"/>
                  </a:lnTo>
                  <a:lnTo>
                    <a:pt x="254" y="158"/>
                  </a:lnTo>
                  <a:lnTo>
                    <a:pt x="266" y="166"/>
                  </a:lnTo>
                  <a:lnTo>
                    <a:pt x="276" y="176"/>
                  </a:lnTo>
                  <a:lnTo>
                    <a:pt x="286" y="186"/>
                  </a:lnTo>
                  <a:lnTo>
                    <a:pt x="296" y="198"/>
                  </a:lnTo>
                  <a:lnTo>
                    <a:pt x="302" y="210"/>
                  </a:lnTo>
                  <a:lnTo>
                    <a:pt x="310" y="224"/>
                  </a:lnTo>
                  <a:lnTo>
                    <a:pt x="314" y="238"/>
                  </a:lnTo>
                  <a:lnTo>
                    <a:pt x="320" y="254"/>
                  </a:lnTo>
                  <a:lnTo>
                    <a:pt x="322" y="270"/>
                  </a:lnTo>
                  <a:lnTo>
                    <a:pt x="324" y="286"/>
                  </a:lnTo>
                  <a:lnTo>
                    <a:pt x="324" y="304"/>
                  </a:lnTo>
                  <a:lnTo>
                    <a:pt x="324" y="304"/>
                  </a:lnTo>
                  <a:lnTo>
                    <a:pt x="324" y="320"/>
                  </a:lnTo>
                  <a:lnTo>
                    <a:pt x="322" y="338"/>
                  </a:lnTo>
                  <a:lnTo>
                    <a:pt x="318" y="354"/>
                  </a:lnTo>
                  <a:lnTo>
                    <a:pt x="314" y="370"/>
                  </a:lnTo>
                  <a:lnTo>
                    <a:pt x="308" y="384"/>
                  </a:lnTo>
                  <a:lnTo>
                    <a:pt x="302" y="398"/>
                  </a:lnTo>
                  <a:lnTo>
                    <a:pt x="294" y="410"/>
                  </a:lnTo>
                  <a:lnTo>
                    <a:pt x="284" y="422"/>
                  </a:lnTo>
                  <a:lnTo>
                    <a:pt x="274" y="432"/>
                  </a:lnTo>
                  <a:lnTo>
                    <a:pt x="262" y="442"/>
                  </a:lnTo>
                  <a:lnTo>
                    <a:pt x="250" y="450"/>
                  </a:lnTo>
                  <a:lnTo>
                    <a:pt x="238" y="456"/>
                  </a:lnTo>
                  <a:lnTo>
                    <a:pt x="224" y="462"/>
                  </a:lnTo>
                  <a:lnTo>
                    <a:pt x="208" y="466"/>
                  </a:lnTo>
                  <a:lnTo>
                    <a:pt x="192" y="468"/>
                  </a:lnTo>
                  <a:lnTo>
                    <a:pt x="176" y="470"/>
                  </a:lnTo>
                  <a:lnTo>
                    <a:pt x="176" y="470"/>
                  </a:lnTo>
                  <a:lnTo>
                    <a:pt x="162" y="468"/>
                  </a:lnTo>
                  <a:lnTo>
                    <a:pt x="150" y="466"/>
                  </a:lnTo>
                  <a:lnTo>
                    <a:pt x="136" y="464"/>
                  </a:lnTo>
                  <a:lnTo>
                    <a:pt x="126" y="458"/>
                  </a:lnTo>
                  <a:lnTo>
                    <a:pt x="114" y="454"/>
                  </a:lnTo>
                  <a:lnTo>
                    <a:pt x="106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90" y="432"/>
                  </a:lnTo>
                  <a:lnTo>
                    <a:pt x="88" y="430"/>
                  </a:lnTo>
                  <a:lnTo>
                    <a:pt x="86" y="432"/>
                  </a:lnTo>
                  <a:lnTo>
                    <a:pt x="84" y="432"/>
                  </a:lnTo>
                  <a:lnTo>
                    <a:pt x="84" y="434"/>
                  </a:lnTo>
                  <a:lnTo>
                    <a:pt x="84" y="436"/>
                  </a:lnTo>
                  <a:lnTo>
                    <a:pt x="84" y="436"/>
                  </a:lnTo>
                  <a:lnTo>
                    <a:pt x="82" y="442"/>
                  </a:lnTo>
                  <a:lnTo>
                    <a:pt x="80" y="446"/>
                  </a:lnTo>
                  <a:lnTo>
                    <a:pt x="74" y="456"/>
                  </a:lnTo>
                  <a:lnTo>
                    <a:pt x="66" y="462"/>
                  </a:lnTo>
                  <a:lnTo>
                    <a:pt x="60" y="464"/>
                  </a:lnTo>
                  <a:lnTo>
                    <a:pt x="54" y="464"/>
                  </a:lnTo>
                  <a:lnTo>
                    <a:pt x="30" y="464"/>
                  </a:lnTo>
                  <a:lnTo>
                    <a:pt x="30" y="464"/>
                  </a:lnTo>
                  <a:lnTo>
                    <a:pt x="24" y="464"/>
                  </a:lnTo>
                  <a:lnTo>
                    <a:pt x="18" y="462"/>
                  </a:lnTo>
                  <a:lnTo>
                    <a:pt x="10" y="456"/>
                  </a:lnTo>
                  <a:lnTo>
                    <a:pt x="4" y="446"/>
                  </a:lnTo>
                  <a:lnTo>
                    <a:pt x="2" y="442"/>
                  </a:lnTo>
                  <a:lnTo>
                    <a:pt x="0" y="436"/>
                  </a:lnTo>
                  <a:close/>
                  <a:moveTo>
                    <a:pt x="162" y="214"/>
                  </a:moveTo>
                  <a:lnTo>
                    <a:pt x="162" y="214"/>
                  </a:lnTo>
                  <a:lnTo>
                    <a:pt x="146" y="216"/>
                  </a:lnTo>
                  <a:lnTo>
                    <a:pt x="132" y="220"/>
                  </a:lnTo>
                  <a:lnTo>
                    <a:pt x="118" y="228"/>
                  </a:lnTo>
                  <a:lnTo>
                    <a:pt x="106" y="238"/>
                  </a:lnTo>
                  <a:lnTo>
                    <a:pt x="96" y="250"/>
                  </a:lnTo>
                  <a:lnTo>
                    <a:pt x="90" y="266"/>
                  </a:lnTo>
                  <a:lnTo>
                    <a:pt x="84" y="28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4" y="324"/>
                  </a:lnTo>
                  <a:lnTo>
                    <a:pt x="90" y="342"/>
                  </a:lnTo>
                  <a:lnTo>
                    <a:pt x="96" y="356"/>
                  </a:lnTo>
                  <a:lnTo>
                    <a:pt x="106" y="370"/>
                  </a:lnTo>
                  <a:lnTo>
                    <a:pt x="118" y="380"/>
                  </a:lnTo>
                  <a:lnTo>
                    <a:pt x="132" y="388"/>
                  </a:lnTo>
                  <a:lnTo>
                    <a:pt x="146" y="392"/>
                  </a:lnTo>
                  <a:lnTo>
                    <a:pt x="162" y="394"/>
                  </a:lnTo>
                  <a:lnTo>
                    <a:pt x="162" y="394"/>
                  </a:lnTo>
                  <a:lnTo>
                    <a:pt x="178" y="392"/>
                  </a:lnTo>
                  <a:lnTo>
                    <a:pt x="192" y="388"/>
                  </a:lnTo>
                  <a:lnTo>
                    <a:pt x="206" y="380"/>
                  </a:lnTo>
                  <a:lnTo>
                    <a:pt x="216" y="370"/>
                  </a:lnTo>
                  <a:lnTo>
                    <a:pt x="226" y="358"/>
                  </a:lnTo>
                  <a:lnTo>
                    <a:pt x="234" y="342"/>
                  </a:lnTo>
                  <a:lnTo>
                    <a:pt x="238" y="324"/>
                  </a:lnTo>
                  <a:lnTo>
                    <a:pt x="240" y="304"/>
                  </a:lnTo>
                  <a:lnTo>
                    <a:pt x="240" y="304"/>
                  </a:lnTo>
                  <a:lnTo>
                    <a:pt x="238" y="284"/>
                  </a:lnTo>
                  <a:lnTo>
                    <a:pt x="234" y="266"/>
                  </a:lnTo>
                  <a:lnTo>
                    <a:pt x="226" y="250"/>
                  </a:lnTo>
                  <a:lnTo>
                    <a:pt x="216" y="238"/>
                  </a:lnTo>
                  <a:lnTo>
                    <a:pt x="206" y="228"/>
                  </a:lnTo>
                  <a:lnTo>
                    <a:pt x="192" y="220"/>
                  </a:lnTo>
                  <a:lnTo>
                    <a:pt x="178" y="216"/>
                  </a:lnTo>
                  <a:lnTo>
                    <a:pt x="162" y="214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3" name="Freeform 37">
              <a:extLst>
                <a:ext uri="{FF2B5EF4-FFF2-40B4-BE49-F238E27FC236}">
                  <a16:creationId xmlns="" xmlns:a16="http://schemas.microsoft.com/office/drawing/2014/main" id="{C9FE4C27-B6E6-1748-9C98-58DDDAEB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911" y="1667731"/>
              <a:ext cx="166496" cy="232297"/>
            </a:xfrm>
            <a:custGeom>
              <a:avLst/>
              <a:gdLst>
                <a:gd name="T0" fmla="*/ 266 w 334"/>
                <a:gd name="T1" fmla="*/ 132 h 466"/>
                <a:gd name="T2" fmla="*/ 242 w 334"/>
                <a:gd name="T3" fmla="*/ 116 h 466"/>
                <a:gd name="T4" fmla="*/ 224 w 334"/>
                <a:gd name="T5" fmla="*/ 94 h 466"/>
                <a:gd name="T6" fmla="*/ 196 w 334"/>
                <a:gd name="T7" fmla="*/ 80 h 466"/>
                <a:gd name="T8" fmla="*/ 168 w 334"/>
                <a:gd name="T9" fmla="*/ 76 h 466"/>
                <a:gd name="T10" fmla="*/ 128 w 334"/>
                <a:gd name="T11" fmla="*/ 86 h 466"/>
                <a:gd name="T12" fmla="*/ 104 w 334"/>
                <a:gd name="T13" fmla="*/ 112 h 466"/>
                <a:gd name="T14" fmla="*/ 98 w 334"/>
                <a:gd name="T15" fmla="*/ 134 h 466"/>
                <a:gd name="T16" fmla="*/ 106 w 334"/>
                <a:gd name="T17" fmla="*/ 158 h 466"/>
                <a:gd name="T18" fmla="*/ 126 w 334"/>
                <a:gd name="T19" fmla="*/ 176 h 466"/>
                <a:gd name="T20" fmla="*/ 210 w 334"/>
                <a:gd name="T21" fmla="*/ 196 h 466"/>
                <a:gd name="T22" fmla="*/ 264 w 334"/>
                <a:gd name="T23" fmla="*/ 214 h 466"/>
                <a:gd name="T24" fmla="*/ 316 w 334"/>
                <a:gd name="T25" fmla="*/ 262 h 466"/>
                <a:gd name="T26" fmla="*/ 334 w 334"/>
                <a:gd name="T27" fmla="*/ 328 h 466"/>
                <a:gd name="T28" fmla="*/ 332 w 334"/>
                <a:gd name="T29" fmla="*/ 354 h 466"/>
                <a:gd name="T30" fmla="*/ 318 w 334"/>
                <a:gd name="T31" fmla="*/ 390 h 466"/>
                <a:gd name="T32" fmla="*/ 294 w 334"/>
                <a:gd name="T33" fmla="*/ 424 h 466"/>
                <a:gd name="T34" fmla="*/ 256 w 334"/>
                <a:gd name="T35" fmla="*/ 448 h 466"/>
                <a:gd name="T36" fmla="*/ 210 w 334"/>
                <a:gd name="T37" fmla="*/ 464 h 466"/>
                <a:gd name="T38" fmla="*/ 174 w 334"/>
                <a:gd name="T39" fmla="*/ 466 h 466"/>
                <a:gd name="T40" fmla="*/ 122 w 334"/>
                <a:gd name="T41" fmla="*/ 462 h 466"/>
                <a:gd name="T42" fmla="*/ 80 w 334"/>
                <a:gd name="T43" fmla="*/ 446 h 466"/>
                <a:gd name="T44" fmla="*/ 22 w 334"/>
                <a:gd name="T45" fmla="*/ 398 h 466"/>
                <a:gd name="T46" fmla="*/ 2 w 334"/>
                <a:gd name="T47" fmla="*/ 356 h 466"/>
                <a:gd name="T48" fmla="*/ 4 w 334"/>
                <a:gd name="T49" fmla="*/ 334 h 466"/>
                <a:gd name="T50" fmla="*/ 22 w 334"/>
                <a:gd name="T51" fmla="*/ 320 h 466"/>
                <a:gd name="T52" fmla="*/ 58 w 334"/>
                <a:gd name="T53" fmla="*/ 312 h 466"/>
                <a:gd name="T54" fmla="*/ 82 w 334"/>
                <a:gd name="T55" fmla="*/ 332 h 466"/>
                <a:gd name="T56" fmla="*/ 94 w 334"/>
                <a:gd name="T57" fmla="*/ 354 h 466"/>
                <a:gd name="T58" fmla="*/ 126 w 334"/>
                <a:gd name="T59" fmla="*/ 380 h 466"/>
                <a:gd name="T60" fmla="*/ 174 w 334"/>
                <a:gd name="T61" fmla="*/ 388 h 466"/>
                <a:gd name="T62" fmla="*/ 204 w 334"/>
                <a:gd name="T63" fmla="*/ 384 h 466"/>
                <a:gd name="T64" fmla="*/ 236 w 334"/>
                <a:gd name="T65" fmla="*/ 366 h 466"/>
                <a:gd name="T66" fmla="*/ 246 w 334"/>
                <a:gd name="T67" fmla="*/ 334 h 466"/>
                <a:gd name="T68" fmla="*/ 242 w 334"/>
                <a:gd name="T69" fmla="*/ 316 h 466"/>
                <a:gd name="T70" fmla="*/ 224 w 334"/>
                <a:gd name="T71" fmla="*/ 294 h 466"/>
                <a:gd name="T72" fmla="*/ 192 w 334"/>
                <a:gd name="T73" fmla="*/ 280 h 466"/>
                <a:gd name="T74" fmla="*/ 104 w 334"/>
                <a:gd name="T75" fmla="*/ 262 h 466"/>
                <a:gd name="T76" fmla="*/ 44 w 334"/>
                <a:gd name="T77" fmla="*/ 224 h 466"/>
                <a:gd name="T78" fmla="*/ 14 w 334"/>
                <a:gd name="T79" fmla="*/ 164 h 466"/>
                <a:gd name="T80" fmla="*/ 12 w 334"/>
                <a:gd name="T81" fmla="*/ 124 h 466"/>
                <a:gd name="T82" fmla="*/ 24 w 334"/>
                <a:gd name="T83" fmla="*/ 84 h 466"/>
                <a:gd name="T84" fmla="*/ 48 w 334"/>
                <a:gd name="T85" fmla="*/ 50 h 466"/>
                <a:gd name="T86" fmla="*/ 82 w 334"/>
                <a:gd name="T87" fmla="*/ 22 h 466"/>
                <a:gd name="T88" fmla="*/ 122 w 334"/>
                <a:gd name="T89" fmla="*/ 6 h 466"/>
                <a:gd name="T90" fmla="*/ 168 w 334"/>
                <a:gd name="T91" fmla="*/ 0 h 466"/>
                <a:gd name="T92" fmla="*/ 226 w 334"/>
                <a:gd name="T93" fmla="*/ 6 h 466"/>
                <a:gd name="T94" fmla="*/ 286 w 334"/>
                <a:gd name="T95" fmla="*/ 38 h 466"/>
                <a:gd name="T96" fmla="*/ 318 w 334"/>
                <a:gd name="T97" fmla="*/ 84 h 466"/>
                <a:gd name="T98" fmla="*/ 322 w 334"/>
                <a:gd name="T99" fmla="*/ 96 h 466"/>
                <a:gd name="T100" fmla="*/ 316 w 334"/>
                <a:gd name="T101" fmla="*/ 114 h 466"/>
                <a:gd name="T102" fmla="*/ 300 w 334"/>
                <a:gd name="T103" fmla="*/ 12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" h="466">
                  <a:moveTo>
                    <a:pt x="278" y="132"/>
                  </a:moveTo>
                  <a:lnTo>
                    <a:pt x="278" y="132"/>
                  </a:lnTo>
                  <a:lnTo>
                    <a:pt x="266" y="132"/>
                  </a:lnTo>
                  <a:lnTo>
                    <a:pt x="258" y="130"/>
                  </a:lnTo>
                  <a:lnTo>
                    <a:pt x="248" y="124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32" y="102"/>
                  </a:lnTo>
                  <a:lnTo>
                    <a:pt x="224" y="94"/>
                  </a:lnTo>
                  <a:lnTo>
                    <a:pt x="216" y="88"/>
                  </a:lnTo>
                  <a:lnTo>
                    <a:pt x="208" y="84"/>
                  </a:lnTo>
                  <a:lnTo>
                    <a:pt x="196" y="80"/>
                  </a:lnTo>
                  <a:lnTo>
                    <a:pt x="184" y="78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54" y="78"/>
                  </a:lnTo>
                  <a:lnTo>
                    <a:pt x="140" y="82"/>
                  </a:lnTo>
                  <a:lnTo>
                    <a:pt x="128" y="86"/>
                  </a:lnTo>
                  <a:lnTo>
                    <a:pt x="118" y="94"/>
                  </a:lnTo>
                  <a:lnTo>
                    <a:pt x="110" y="102"/>
                  </a:lnTo>
                  <a:lnTo>
                    <a:pt x="104" y="112"/>
                  </a:lnTo>
                  <a:lnTo>
                    <a:pt x="100" y="122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0" y="142"/>
                  </a:lnTo>
                  <a:lnTo>
                    <a:pt x="102" y="150"/>
                  </a:lnTo>
                  <a:lnTo>
                    <a:pt x="106" y="158"/>
                  </a:lnTo>
                  <a:lnTo>
                    <a:pt x="110" y="166"/>
                  </a:lnTo>
                  <a:lnTo>
                    <a:pt x="118" y="172"/>
                  </a:lnTo>
                  <a:lnTo>
                    <a:pt x="126" y="176"/>
                  </a:lnTo>
                  <a:lnTo>
                    <a:pt x="136" y="180"/>
                  </a:lnTo>
                  <a:lnTo>
                    <a:pt x="148" y="184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38" y="204"/>
                  </a:lnTo>
                  <a:lnTo>
                    <a:pt x="264" y="214"/>
                  </a:lnTo>
                  <a:lnTo>
                    <a:pt x="286" y="228"/>
                  </a:lnTo>
                  <a:lnTo>
                    <a:pt x="302" y="244"/>
                  </a:lnTo>
                  <a:lnTo>
                    <a:pt x="316" y="262"/>
                  </a:lnTo>
                  <a:lnTo>
                    <a:pt x="326" y="284"/>
                  </a:lnTo>
                  <a:lnTo>
                    <a:pt x="332" y="304"/>
                  </a:lnTo>
                  <a:lnTo>
                    <a:pt x="334" y="328"/>
                  </a:lnTo>
                  <a:lnTo>
                    <a:pt x="334" y="328"/>
                  </a:lnTo>
                  <a:lnTo>
                    <a:pt x="334" y="342"/>
                  </a:lnTo>
                  <a:lnTo>
                    <a:pt x="332" y="354"/>
                  </a:lnTo>
                  <a:lnTo>
                    <a:pt x="328" y="366"/>
                  </a:lnTo>
                  <a:lnTo>
                    <a:pt x="324" y="378"/>
                  </a:lnTo>
                  <a:lnTo>
                    <a:pt x="318" y="390"/>
                  </a:lnTo>
                  <a:lnTo>
                    <a:pt x="312" y="402"/>
                  </a:lnTo>
                  <a:lnTo>
                    <a:pt x="302" y="414"/>
                  </a:lnTo>
                  <a:lnTo>
                    <a:pt x="294" y="424"/>
                  </a:lnTo>
                  <a:lnTo>
                    <a:pt x="282" y="432"/>
                  </a:lnTo>
                  <a:lnTo>
                    <a:pt x="270" y="442"/>
                  </a:lnTo>
                  <a:lnTo>
                    <a:pt x="256" y="448"/>
                  </a:lnTo>
                  <a:lnTo>
                    <a:pt x="242" y="454"/>
                  </a:lnTo>
                  <a:lnTo>
                    <a:pt x="226" y="460"/>
                  </a:lnTo>
                  <a:lnTo>
                    <a:pt x="210" y="464"/>
                  </a:lnTo>
                  <a:lnTo>
                    <a:pt x="192" y="466"/>
                  </a:lnTo>
                  <a:lnTo>
                    <a:pt x="174" y="466"/>
                  </a:lnTo>
                  <a:lnTo>
                    <a:pt x="174" y="466"/>
                  </a:lnTo>
                  <a:lnTo>
                    <a:pt x="154" y="466"/>
                  </a:lnTo>
                  <a:lnTo>
                    <a:pt x="138" y="464"/>
                  </a:lnTo>
                  <a:lnTo>
                    <a:pt x="122" y="462"/>
                  </a:lnTo>
                  <a:lnTo>
                    <a:pt x="106" y="458"/>
                  </a:lnTo>
                  <a:lnTo>
                    <a:pt x="92" y="452"/>
                  </a:lnTo>
                  <a:lnTo>
                    <a:pt x="80" y="446"/>
                  </a:lnTo>
                  <a:lnTo>
                    <a:pt x="56" y="432"/>
                  </a:lnTo>
                  <a:lnTo>
                    <a:pt x="38" y="416"/>
                  </a:lnTo>
                  <a:lnTo>
                    <a:pt x="22" y="398"/>
                  </a:lnTo>
                  <a:lnTo>
                    <a:pt x="10" y="378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344"/>
                  </a:lnTo>
                  <a:lnTo>
                    <a:pt x="4" y="334"/>
                  </a:lnTo>
                  <a:lnTo>
                    <a:pt x="10" y="324"/>
                  </a:lnTo>
                  <a:lnTo>
                    <a:pt x="16" y="322"/>
                  </a:lnTo>
                  <a:lnTo>
                    <a:pt x="22" y="32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8" y="312"/>
                  </a:lnTo>
                  <a:lnTo>
                    <a:pt x="68" y="314"/>
                  </a:lnTo>
                  <a:lnTo>
                    <a:pt x="76" y="322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6" y="342"/>
                  </a:lnTo>
                  <a:lnTo>
                    <a:pt x="94" y="354"/>
                  </a:lnTo>
                  <a:lnTo>
                    <a:pt x="102" y="364"/>
                  </a:lnTo>
                  <a:lnTo>
                    <a:pt x="114" y="372"/>
                  </a:lnTo>
                  <a:lnTo>
                    <a:pt x="126" y="380"/>
                  </a:lnTo>
                  <a:lnTo>
                    <a:pt x="140" y="384"/>
                  </a:lnTo>
                  <a:lnTo>
                    <a:pt x="156" y="388"/>
                  </a:lnTo>
                  <a:lnTo>
                    <a:pt x="174" y="388"/>
                  </a:lnTo>
                  <a:lnTo>
                    <a:pt x="174" y="388"/>
                  </a:lnTo>
                  <a:lnTo>
                    <a:pt x="190" y="388"/>
                  </a:lnTo>
                  <a:lnTo>
                    <a:pt x="204" y="384"/>
                  </a:lnTo>
                  <a:lnTo>
                    <a:pt x="218" y="380"/>
                  </a:lnTo>
                  <a:lnTo>
                    <a:pt x="228" y="374"/>
                  </a:lnTo>
                  <a:lnTo>
                    <a:pt x="236" y="366"/>
                  </a:lnTo>
                  <a:lnTo>
                    <a:pt x="242" y="356"/>
                  </a:lnTo>
                  <a:lnTo>
                    <a:pt x="246" y="346"/>
                  </a:lnTo>
                  <a:lnTo>
                    <a:pt x="246" y="334"/>
                  </a:lnTo>
                  <a:lnTo>
                    <a:pt x="246" y="334"/>
                  </a:lnTo>
                  <a:lnTo>
                    <a:pt x="246" y="324"/>
                  </a:lnTo>
                  <a:lnTo>
                    <a:pt x="242" y="316"/>
                  </a:lnTo>
                  <a:lnTo>
                    <a:pt x="238" y="308"/>
                  </a:lnTo>
                  <a:lnTo>
                    <a:pt x="232" y="300"/>
                  </a:lnTo>
                  <a:lnTo>
                    <a:pt x="224" y="294"/>
                  </a:lnTo>
                  <a:lnTo>
                    <a:pt x="216" y="288"/>
                  </a:lnTo>
                  <a:lnTo>
                    <a:pt x="204" y="284"/>
                  </a:lnTo>
                  <a:lnTo>
                    <a:pt x="192" y="280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04" y="262"/>
                  </a:lnTo>
                  <a:lnTo>
                    <a:pt x="80" y="252"/>
                  </a:lnTo>
                  <a:lnTo>
                    <a:pt x="60" y="238"/>
                  </a:lnTo>
                  <a:lnTo>
                    <a:pt x="44" y="224"/>
                  </a:lnTo>
                  <a:lnTo>
                    <a:pt x="30" y="206"/>
                  </a:lnTo>
                  <a:lnTo>
                    <a:pt x="20" y="186"/>
                  </a:lnTo>
                  <a:lnTo>
                    <a:pt x="14" y="164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24"/>
                  </a:lnTo>
                  <a:lnTo>
                    <a:pt x="14" y="110"/>
                  </a:lnTo>
                  <a:lnTo>
                    <a:pt x="18" y="98"/>
                  </a:lnTo>
                  <a:lnTo>
                    <a:pt x="24" y="84"/>
                  </a:lnTo>
                  <a:lnTo>
                    <a:pt x="30" y="72"/>
                  </a:lnTo>
                  <a:lnTo>
                    <a:pt x="38" y="60"/>
                  </a:lnTo>
                  <a:lnTo>
                    <a:pt x="48" y="50"/>
                  </a:lnTo>
                  <a:lnTo>
                    <a:pt x="58" y="40"/>
                  </a:lnTo>
                  <a:lnTo>
                    <a:pt x="70" y="30"/>
                  </a:lnTo>
                  <a:lnTo>
                    <a:pt x="82" y="22"/>
                  </a:lnTo>
                  <a:lnTo>
                    <a:pt x="94" y="16"/>
                  </a:lnTo>
                  <a:lnTo>
                    <a:pt x="108" y="10"/>
                  </a:lnTo>
                  <a:lnTo>
                    <a:pt x="122" y="6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98" y="0"/>
                  </a:lnTo>
                  <a:lnTo>
                    <a:pt x="226" y="6"/>
                  </a:lnTo>
                  <a:lnTo>
                    <a:pt x="248" y="14"/>
                  </a:lnTo>
                  <a:lnTo>
                    <a:pt x="268" y="26"/>
                  </a:lnTo>
                  <a:lnTo>
                    <a:pt x="286" y="38"/>
                  </a:lnTo>
                  <a:lnTo>
                    <a:pt x="300" y="52"/>
                  </a:lnTo>
                  <a:lnTo>
                    <a:pt x="310" y="68"/>
                  </a:lnTo>
                  <a:lnTo>
                    <a:pt x="318" y="84"/>
                  </a:lnTo>
                  <a:lnTo>
                    <a:pt x="318" y="84"/>
                  </a:lnTo>
                  <a:lnTo>
                    <a:pt x="320" y="90"/>
                  </a:lnTo>
                  <a:lnTo>
                    <a:pt x="322" y="96"/>
                  </a:lnTo>
                  <a:lnTo>
                    <a:pt x="320" y="102"/>
                  </a:lnTo>
                  <a:lnTo>
                    <a:pt x="318" y="108"/>
                  </a:lnTo>
                  <a:lnTo>
                    <a:pt x="316" y="114"/>
                  </a:lnTo>
                  <a:lnTo>
                    <a:pt x="312" y="118"/>
                  </a:lnTo>
                  <a:lnTo>
                    <a:pt x="306" y="122"/>
                  </a:lnTo>
                  <a:lnTo>
                    <a:pt x="300" y="124"/>
                  </a:lnTo>
                  <a:lnTo>
                    <a:pt x="278" y="132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4" name="Freeform 38">
              <a:extLst>
                <a:ext uri="{FF2B5EF4-FFF2-40B4-BE49-F238E27FC236}">
                  <a16:creationId xmlns="" xmlns:a16="http://schemas.microsoft.com/office/drawing/2014/main" id="{E17074F8-AA37-7340-8910-F09AA2FD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911" y="1667731"/>
              <a:ext cx="166496" cy="232297"/>
            </a:xfrm>
            <a:custGeom>
              <a:avLst/>
              <a:gdLst>
                <a:gd name="T0" fmla="*/ 266 w 334"/>
                <a:gd name="T1" fmla="*/ 132 h 466"/>
                <a:gd name="T2" fmla="*/ 242 w 334"/>
                <a:gd name="T3" fmla="*/ 116 h 466"/>
                <a:gd name="T4" fmla="*/ 224 w 334"/>
                <a:gd name="T5" fmla="*/ 94 h 466"/>
                <a:gd name="T6" fmla="*/ 196 w 334"/>
                <a:gd name="T7" fmla="*/ 80 h 466"/>
                <a:gd name="T8" fmla="*/ 168 w 334"/>
                <a:gd name="T9" fmla="*/ 76 h 466"/>
                <a:gd name="T10" fmla="*/ 128 w 334"/>
                <a:gd name="T11" fmla="*/ 86 h 466"/>
                <a:gd name="T12" fmla="*/ 104 w 334"/>
                <a:gd name="T13" fmla="*/ 112 h 466"/>
                <a:gd name="T14" fmla="*/ 98 w 334"/>
                <a:gd name="T15" fmla="*/ 134 h 466"/>
                <a:gd name="T16" fmla="*/ 106 w 334"/>
                <a:gd name="T17" fmla="*/ 158 h 466"/>
                <a:gd name="T18" fmla="*/ 126 w 334"/>
                <a:gd name="T19" fmla="*/ 176 h 466"/>
                <a:gd name="T20" fmla="*/ 210 w 334"/>
                <a:gd name="T21" fmla="*/ 196 h 466"/>
                <a:gd name="T22" fmla="*/ 264 w 334"/>
                <a:gd name="T23" fmla="*/ 214 h 466"/>
                <a:gd name="T24" fmla="*/ 316 w 334"/>
                <a:gd name="T25" fmla="*/ 262 h 466"/>
                <a:gd name="T26" fmla="*/ 334 w 334"/>
                <a:gd name="T27" fmla="*/ 328 h 466"/>
                <a:gd name="T28" fmla="*/ 332 w 334"/>
                <a:gd name="T29" fmla="*/ 354 h 466"/>
                <a:gd name="T30" fmla="*/ 318 w 334"/>
                <a:gd name="T31" fmla="*/ 390 h 466"/>
                <a:gd name="T32" fmla="*/ 294 w 334"/>
                <a:gd name="T33" fmla="*/ 424 h 466"/>
                <a:gd name="T34" fmla="*/ 256 w 334"/>
                <a:gd name="T35" fmla="*/ 448 h 466"/>
                <a:gd name="T36" fmla="*/ 210 w 334"/>
                <a:gd name="T37" fmla="*/ 464 h 466"/>
                <a:gd name="T38" fmla="*/ 174 w 334"/>
                <a:gd name="T39" fmla="*/ 466 h 466"/>
                <a:gd name="T40" fmla="*/ 122 w 334"/>
                <a:gd name="T41" fmla="*/ 462 h 466"/>
                <a:gd name="T42" fmla="*/ 80 w 334"/>
                <a:gd name="T43" fmla="*/ 446 h 466"/>
                <a:gd name="T44" fmla="*/ 22 w 334"/>
                <a:gd name="T45" fmla="*/ 398 h 466"/>
                <a:gd name="T46" fmla="*/ 2 w 334"/>
                <a:gd name="T47" fmla="*/ 356 h 466"/>
                <a:gd name="T48" fmla="*/ 4 w 334"/>
                <a:gd name="T49" fmla="*/ 334 h 466"/>
                <a:gd name="T50" fmla="*/ 22 w 334"/>
                <a:gd name="T51" fmla="*/ 320 h 466"/>
                <a:gd name="T52" fmla="*/ 58 w 334"/>
                <a:gd name="T53" fmla="*/ 312 h 466"/>
                <a:gd name="T54" fmla="*/ 82 w 334"/>
                <a:gd name="T55" fmla="*/ 332 h 466"/>
                <a:gd name="T56" fmla="*/ 94 w 334"/>
                <a:gd name="T57" fmla="*/ 354 h 466"/>
                <a:gd name="T58" fmla="*/ 126 w 334"/>
                <a:gd name="T59" fmla="*/ 380 h 466"/>
                <a:gd name="T60" fmla="*/ 174 w 334"/>
                <a:gd name="T61" fmla="*/ 388 h 466"/>
                <a:gd name="T62" fmla="*/ 204 w 334"/>
                <a:gd name="T63" fmla="*/ 384 h 466"/>
                <a:gd name="T64" fmla="*/ 236 w 334"/>
                <a:gd name="T65" fmla="*/ 366 h 466"/>
                <a:gd name="T66" fmla="*/ 246 w 334"/>
                <a:gd name="T67" fmla="*/ 334 h 466"/>
                <a:gd name="T68" fmla="*/ 242 w 334"/>
                <a:gd name="T69" fmla="*/ 316 h 466"/>
                <a:gd name="T70" fmla="*/ 224 w 334"/>
                <a:gd name="T71" fmla="*/ 294 h 466"/>
                <a:gd name="T72" fmla="*/ 192 w 334"/>
                <a:gd name="T73" fmla="*/ 280 h 466"/>
                <a:gd name="T74" fmla="*/ 104 w 334"/>
                <a:gd name="T75" fmla="*/ 262 h 466"/>
                <a:gd name="T76" fmla="*/ 44 w 334"/>
                <a:gd name="T77" fmla="*/ 224 h 466"/>
                <a:gd name="T78" fmla="*/ 14 w 334"/>
                <a:gd name="T79" fmla="*/ 164 h 466"/>
                <a:gd name="T80" fmla="*/ 12 w 334"/>
                <a:gd name="T81" fmla="*/ 124 h 466"/>
                <a:gd name="T82" fmla="*/ 24 w 334"/>
                <a:gd name="T83" fmla="*/ 84 h 466"/>
                <a:gd name="T84" fmla="*/ 48 w 334"/>
                <a:gd name="T85" fmla="*/ 50 h 466"/>
                <a:gd name="T86" fmla="*/ 82 w 334"/>
                <a:gd name="T87" fmla="*/ 22 h 466"/>
                <a:gd name="T88" fmla="*/ 122 w 334"/>
                <a:gd name="T89" fmla="*/ 6 h 466"/>
                <a:gd name="T90" fmla="*/ 168 w 334"/>
                <a:gd name="T91" fmla="*/ 0 h 466"/>
                <a:gd name="T92" fmla="*/ 226 w 334"/>
                <a:gd name="T93" fmla="*/ 6 h 466"/>
                <a:gd name="T94" fmla="*/ 286 w 334"/>
                <a:gd name="T95" fmla="*/ 38 h 466"/>
                <a:gd name="T96" fmla="*/ 318 w 334"/>
                <a:gd name="T97" fmla="*/ 84 h 466"/>
                <a:gd name="T98" fmla="*/ 322 w 334"/>
                <a:gd name="T99" fmla="*/ 96 h 466"/>
                <a:gd name="T100" fmla="*/ 316 w 334"/>
                <a:gd name="T101" fmla="*/ 114 h 466"/>
                <a:gd name="T102" fmla="*/ 300 w 334"/>
                <a:gd name="T103" fmla="*/ 12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" h="466">
                  <a:moveTo>
                    <a:pt x="278" y="132"/>
                  </a:moveTo>
                  <a:lnTo>
                    <a:pt x="278" y="132"/>
                  </a:lnTo>
                  <a:lnTo>
                    <a:pt x="266" y="132"/>
                  </a:lnTo>
                  <a:lnTo>
                    <a:pt x="258" y="130"/>
                  </a:lnTo>
                  <a:lnTo>
                    <a:pt x="248" y="124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32" y="102"/>
                  </a:lnTo>
                  <a:lnTo>
                    <a:pt x="224" y="94"/>
                  </a:lnTo>
                  <a:lnTo>
                    <a:pt x="216" y="88"/>
                  </a:lnTo>
                  <a:lnTo>
                    <a:pt x="208" y="84"/>
                  </a:lnTo>
                  <a:lnTo>
                    <a:pt x="196" y="80"/>
                  </a:lnTo>
                  <a:lnTo>
                    <a:pt x="184" y="78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54" y="78"/>
                  </a:lnTo>
                  <a:lnTo>
                    <a:pt x="140" y="82"/>
                  </a:lnTo>
                  <a:lnTo>
                    <a:pt x="128" y="86"/>
                  </a:lnTo>
                  <a:lnTo>
                    <a:pt x="118" y="94"/>
                  </a:lnTo>
                  <a:lnTo>
                    <a:pt x="110" y="102"/>
                  </a:lnTo>
                  <a:lnTo>
                    <a:pt x="104" y="112"/>
                  </a:lnTo>
                  <a:lnTo>
                    <a:pt x="100" y="122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0" y="142"/>
                  </a:lnTo>
                  <a:lnTo>
                    <a:pt x="102" y="150"/>
                  </a:lnTo>
                  <a:lnTo>
                    <a:pt x="106" y="158"/>
                  </a:lnTo>
                  <a:lnTo>
                    <a:pt x="110" y="166"/>
                  </a:lnTo>
                  <a:lnTo>
                    <a:pt x="118" y="172"/>
                  </a:lnTo>
                  <a:lnTo>
                    <a:pt x="126" y="176"/>
                  </a:lnTo>
                  <a:lnTo>
                    <a:pt x="136" y="180"/>
                  </a:lnTo>
                  <a:lnTo>
                    <a:pt x="148" y="184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38" y="204"/>
                  </a:lnTo>
                  <a:lnTo>
                    <a:pt x="264" y="214"/>
                  </a:lnTo>
                  <a:lnTo>
                    <a:pt x="286" y="228"/>
                  </a:lnTo>
                  <a:lnTo>
                    <a:pt x="302" y="244"/>
                  </a:lnTo>
                  <a:lnTo>
                    <a:pt x="316" y="262"/>
                  </a:lnTo>
                  <a:lnTo>
                    <a:pt x="326" y="284"/>
                  </a:lnTo>
                  <a:lnTo>
                    <a:pt x="332" y="304"/>
                  </a:lnTo>
                  <a:lnTo>
                    <a:pt x="334" y="328"/>
                  </a:lnTo>
                  <a:lnTo>
                    <a:pt x="334" y="328"/>
                  </a:lnTo>
                  <a:lnTo>
                    <a:pt x="334" y="342"/>
                  </a:lnTo>
                  <a:lnTo>
                    <a:pt x="332" y="354"/>
                  </a:lnTo>
                  <a:lnTo>
                    <a:pt x="328" y="366"/>
                  </a:lnTo>
                  <a:lnTo>
                    <a:pt x="324" y="378"/>
                  </a:lnTo>
                  <a:lnTo>
                    <a:pt x="318" y="390"/>
                  </a:lnTo>
                  <a:lnTo>
                    <a:pt x="312" y="402"/>
                  </a:lnTo>
                  <a:lnTo>
                    <a:pt x="302" y="414"/>
                  </a:lnTo>
                  <a:lnTo>
                    <a:pt x="294" y="424"/>
                  </a:lnTo>
                  <a:lnTo>
                    <a:pt x="282" y="432"/>
                  </a:lnTo>
                  <a:lnTo>
                    <a:pt x="270" y="442"/>
                  </a:lnTo>
                  <a:lnTo>
                    <a:pt x="256" y="448"/>
                  </a:lnTo>
                  <a:lnTo>
                    <a:pt x="242" y="454"/>
                  </a:lnTo>
                  <a:lnTo>
                    <a:pt x="226" y="460"/>
                  </a:lnTo>
                  <a:lnTo>
                    <a:pt x="210" y="464"/>
                  </a:lnTo>
                  <a:lnTo>
                    <a:pt x="192" y="466"/>
                  </a:lnTo>
                  <a:lnTo>
                    <a:pt x="174" y="466"/>
                  </a:lnTo>
                  <a:lnTo>
                    <a:pt x="174" y="466"/>
                  </a:lnTo>
                  <a:lnTo>
                    <a:pt x="154" y="466"/>
                  </a:lnTo>
                  <a:lnTo>
                    <a:pt x="138" y="464"/>
                  </a:lnTo>
                  <a:lnTo>
                    <a:pt x="122" y="462"/>
                  </a:lnTo>
                  <a:lnTo>
                    <a:pt x="106" y="458"/>
                  </a:lnTo>
                  <a:lnTo>
                    <a:pt x="92" y="452"/>
                  </a:lnTo>
                  <a:lnTo>
                    <a:pt x="80" y="446"/>
                  </a:lnTo>
                  <a:lnTo>
                    <a:pt x="56" y="432"/>
                  </a:lnTo>
                  <a:lnTo>
                    <a:pt x="38" y="416"/>
                  </a:lnTo>
                  <a:lnTo>
                    <a:pt x="22" y="398"/>
                  </a:lnTo>
                  <a:lnTo>
                    <a:pt x="10" y="378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344"/>
                  </a:lnTo>
                  <a:lnTo>
                    <a:pt x="4" y="334"/>
                  </a:lnTo>
                  <a:lnTo>
                    <a:pt x="10" y="324"/>
                  </a:lnTo>
                  <a:lnTo>
                    <a:pt x="16" y="322"/>
                  </a:lnTo>
                  <a:lnTo>
                    <a:pt x="22" y="32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8" y="312"/>
                  </a:lnTo>
                  <a:lnTo>
                    <a:pt x="68" y="314"/>
                  </a:lnTo>
                  <a:lnTo>
                    <a:pt x="76" y="322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6" y="342"/>
                  </a:lnTo>
                  <a:lnTo>
                    <a:pt x="94" y="354"/>
                  </a:lnTo>
                  <a:lnTo>
                    <a:pt x="102" y="364"/>
                  </a:lnTo>
                  <a:lnTo>
                    <a:pt x="114" y="372"/>
                  </a:lnTo>
                  <a:lnTo>
                    <a:pt x="126" y="380"/>
                  </a:lnTo>
                  <a:lnTo>
                    <a:pt x="140" y="384"/>
                  </a:lnTo>
                  <a:lnTo>
                    <a:pt x="156" y="388"/>
                  </a:lnTo>
                  <a:lnTo>
                    <a:pt x="174" y="388"/>
                  </a:lnTo>
                  <a:lnTo>
                    <a:pt x="174" y="388"/>
                  </a:lnTo>
                  <a:lnTo>
                    <a:pt x="190" y="388"/>
                  </a:lnTo>
                  <a:lnTo>
                    <a:pt x="204" y="384"/>
                  </a:lnTo>
                  <a:lnTo>
                    <a:pt x="218" y="380"/>
                  </a:lnTo>
                  <a:lnTo>
                    <a:pt x="228" y="374"/>
                  </a:lnTo>
                  <a:lnTo>
                    <a:pt x="236" y="366"/>
                  </a:lnTo>
                  <a:lnTo>
                    <a:pt x="242" y="356"/>
                  </a:lnTo>
                  <a:lnTo>
                    <a:pt x="246" y="346"/>
                  </a:lnTo>
                  <a:lnTo>
                    <a:pt x="246" y="334"/>
                  </a:lnTo>
                  <a:lnTo>
                    <a:pt x="246" y="334"/>
                  </a:lnTo>
                  <a:lnTo>
                    <a:pt x="246" y="324"/>
                  </a:lnTo>
                  <a:lnTo>
                    <a:pt x="242" y="316"/>
                  </a:lnTo>
                  <a:lnTo>
                    <a:pt x="238" y="308"/>
                  </a:lnTo>
                  <a:lnTo>
                    <a:pt x="232" y="300"/>
                  </a:lnTo>
                  <a:lnTo>
                    <a:pt x="224" y="294"/>
                  </a:lnTo>
                  <a:lnTo>
                    <a:pt x="216" y="288"/>
                  </a:lnTo>
                  <a:lnTo>
                    <a:pt x="204" y="284"/>
                  </a:lnTo>
                  <a:lnTo>
                    <a:pt x="192" y="280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04" y="262"/>
                  </a:lnTo>
                  <a:lnTo>
                    <a:pt x="80" y="252"/>
                  </a:lnTo>
                  <a:lnTo>
                    <a:pt x="60" y="238"/>
                  </a:lnTo>
                  <a:lnTo>
                    <a:pt x="44" y="224"/>
                  </a:lnTo>
                  <a:lnTo>
                    <a:pt x="30" y="206"/>
                  </a:lnTo>
                  <a:lnTo>
                    <a:pt x="20" y="186"/>
                  </a:lnTo>
                  <a:lnTo>
                    <a:pt x="14" y="164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24"/>
                  </a:lnTo>
                  <a:lnTo>
                    <a:pt x="14" y="110"/>
                  </a:lnTo>
                  <a:lnTo>
                    <a:pt x="18" y="98"/>
                  </a:lnTo>
                  <a:lnTo>
                    <a:pt x="24" y="84"/>
                  </a:lnTo>
                  <a:lnTo>
                    <a:pt x="30" y="72"/>
                  </a:lnTo>
                  <a:lnTo>
                    <a:pt x="38" y="60"/>
                  </a:lnTo>
                  <a:lnTo>
                    <a:pt x="48" y="50"/>
                  </a:lnTo>
                  <a:lnTo>
                    <a:pt x="58" y="40"/>
                  </a:lnTo>
                  <a:lnTo>
                    <a:pt x="70" y="30"/>
                  </a:lnTo>
                  <a:lnTo>
                    <a:pt x="82" y="22"/>
                  </a:lnTo>
                  <a:lnTo>
                    <a:pt x="94" y="16"/>
                  </a:lnTo>
                  <a:lnTo>
                    <a:pt x="108" y="10"/>
                  </a:lnTo>
                  <a:lnTo>
                    <a:pt x="122" y="6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98" y="0"/>
                  </a:lnTo>
                  <a:lnTo>
                    <a:pt x="226" y="6"/>
                  </a:lnTo>
                  <a:lnTo>
                    <a:pt x="248" y="14"/>
                  </a:lnTo>
                  <a:lnTo>
                    <a:pt x="268" y="26"/>
                  </a:lnTo>
                  <a:lnTo>
                    <a:pt x="286" y="38"/>
                  </a:lnTo>
                  <a:lnTo>
                    <a:pt x="300" y="52"/>
                  </a:lnTo>
                  <a:lnTo>
                    <a:pt x="310" y="68"/>
                  </a:lnTo>
                  <a:lnTo>
                    <a:pt x="318" y="84"/>
                  </a:lnTo>
                  <a:lnTo>
                    <a:pt x="318" y="84"/>
                  </a:lnTo>
                  <a:lnTo>
                    <a:pt x="320" y="90"/>
                  </a:lnTo>
                  <a:lnTo>
                    <a:pt x="322" y="96"/>
                  </a:lnTo>
                  <a:lnTo>
                    <a:pt x="320" y="102"/>
                  </a:lnTo>
                  <a:lnTo>
                    <a:pt x="318" y="108"/>
                  </a:lnTo>
                  <a:lnTo>
                    <a:pt x="316" y="114"/>
                  </a:lnTo>
                  <a:lnTo>
                    <a:pt x="312" y="118"/>
                  </a:lnTo>
                  <a:lnTo>
                    <a:pt x="306" y="122"/>
                  </a:lnTo>
                  <a:lnTo>
                    <a:pt x="30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5" name="Freeform 42">
              <a:extLst>
                <a:ext uri="{FF2B5EF4-FFF2-40B4-BE49-F238E27FC236}">
                  <a16:creationId xmlns="" xmlns:a16="http://schemas.microsoft.com/office/drawing/2014/main" id="{0E813D34-FAB8-4240-A81C-984FF4655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45" y="1740509"/>
              <a:ext cx="99699" cy="156526"/>
            </a:xfrm>
            <a:custGeom>
              <a:avLst/>
              <a:gdLst>
                <a:gd name="T0" fmla="*/ 200 w 200"/>
                <a:gd name="T1" fmla="*/ 56 h 314"/>
                <a:gd name="T2" fmla="*/ 198 w 200"/>
                <a:gd name="T3" fmla="*/ 66 h 314"/>
                <a:gd name="T4" fmla="*/ 182 w 200"/>
                <a:gd name="T5" fmla="*/ 82 h 314"/>
                <a:gd name="T6" fmla="*/ 170 w 200"/>
                <a:gd name="T7" fmla="*/ 84 h 314"/>
                <a:gd name="T8" fmla="*/ 166 w 200"/>
                <a:gd name="T9" fmla="*/ 84 h 314"/>
                <a:gd name="T10" fmla="*/ 150 w 200"/>
                <a:gd name="T11" fmla="*/ 86 h 314"/>
                <a:gd name="T12" fmla="*/ 122 w 200"/>
                <a:gd name="T13" fmla="*/ 94 h 314"/>
                <a:gd name="T14" fmla="*/ 100 w 200"/>
                <a:gd name="T15" fmla="*/ 116 h 314"/>
                <a:gd name="T16" fmla="*/ 86 w 200"/>
                <a:gd name="T17" fmla="*/ 150 h 314"/>
                <a:gd name="T18" fmla="*/ 86 w 200"/>
                <a:gd name="T19" fmla="*/ 286 h 314"/>
                <a:gd name="T20" fmla="*/ 84 w 200"/>
                <a:gd name="T21" fmla="*/ 292 h 314"/>
                <a:gd name="T22" fmla="*/ 76 w 200"/>
                <a:gd name="T23" fmla="*/ 306 h 314"/>
                <a:gd name="T24" fmla="*/ 62 w 200"/>
                <a:gd name="T25" fmla="*/ 314 h 314"/>
                <a:gd name="T26" fmla="*/ 30 w 200"/>
                <a:gd name="T27" fmla="*/ 314 h 314"/>
                <a:gd name="T28" fmla="*/ 24 w 200"/>
                <a:gd name="T29" fmla="*/ 314 h 314"/>
                <a:gd name="T30" fmla="*/ 10 w 200"/>
                <a:gd name="T31" fmla="*/ 306 h 314"/>
                <a:gd name="T32" fmla="*/ 2 w 200"/>
                <a:gd name="T33" fmla="*/ 292 h 314"/>
                <a:gd name="T34" fmla="*/ 0 w 200"/>
                <a:gd name="T35" fmla="*/ 32 h 314"/>
                <a:gd name="T36" fmla="*/ 2 w 200"/>
                <a:gd name="T37" fmla="*/ 26 h 314"/>
                <a:gd name="T38" fmla="*/ 10 w 200"/>
                <a:gd name="T39" fmla="*/ 12 h 314"/>
                <a:gd name="T40" fmla="*/ 24 w 200"/>
                <a:gd name="T41" fmla="*/ 4 h 314"/>
                <a:gd name="T42" fmla="*/ 54 w 200"/>
                <a:gd name="T43" fmla="*/ 4 h 314"/>
                <a:gd name="T44" fmla="*/ 60 w 200"/>
                <a:gd name="T45" fmla="*/ 4 h 314"/>
                <a:gd name="T46" fmla="*/ 74 w 200"/>
                <a:gd name="T47" fmla="*/ 12 h 314"/>
                <a:gd name="T48" fmla="*/ 82 w 200"/>
                <a:gd name="T49" fmla="*/ 26 h 314"/>
                <a:gd name="T50" fmla="*/ 82 w 200"/>
                <a:gd name="T51" fmla="*/ 36 h 314"/>
                <a:gd name="T52" fmla="*/ 84 w 200"/>
                <a:gd name="T53" fmla="*/ 38 h 314"/>
                <a:gd name="T54" fmla="*/ 88 w 200"/>
                <a:gd name="T55" fmla="*/ 40 h 314"/>
                <a:gd name="T56" fmla="*/ 90 w 200"/>
                <a:gd name="T57" fmla="*/ 38 h 314"/>
                <a:gd name="T58" fmla="*/ 108 w 200"/>
                <a:gd name="T59" fmla="*/ 20 h 314"/>
                <a:gd name="T60" fmla="*/ 130 w 200"/>
                <a:gd name="T61" fmla="*/ 8 h 314"/>
                <a:gd name="T62" fmla="*/ 152 w 200"/>
                <a:gd name="T63" fmla="*/ 2 h 314"/>
                <a:gd name="T64" fmla="*/ 172 w 200"/>
                <a:gd name="T65" fmla="*/ 0 h 314"/>
                <a:gd name="T66" fmla="*/ 182 w 200"/>
                <a:gd name="T67" fmla="*/ 4 h 314"/>
                <a:gd name="T68" fmla="*/ 198 w 200"/>
                <a:gd name="T69" fmla="*/ 18 h 314"/>
                <a:gd name="T70" fmla="*/ 200 w 200"/>
                <a:gd name="T71" fmla="*/ 3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314">
                  <a:moveTo>
                    <a:pt x="200" y="56"/>
                  </a:moveTo>
                  <a:lnTo>
                    <a:pt x="200" y="56"/>
                  </a:lnTo>
                  <a:lnTo>
                    <a:pt x="200" y="62"/>
                  </a:lnTo>
                  <a:lnTo>
                    <a:pt x="198" y="66"/>
                  </a:lnTo>
                  <a:lnTo>
                    <a:pt x="192" y="76"/>
                  </a:lnTo>
                  <a:lnTo>
                    <a:pt x="182" y="82"/>
                  </a:lnTo>
                  <a:lnTo>
                    <a:pt x="176" y="84"/>
                  </a:lnTo>
                  <a:lnTo>
                    <a:pt x="170" y="84"/>
                  </a:lnTo>
                  <a:lnTo>
                    <a:pt x="170" y="8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50" y="86"/>
                  </a:lnTo>
                  <a:lnTo>
                    <a:pt x="134" y="88"/>
                  </a:lnTo>
                  <a:lnTo>
                    <a:pt x="122" y="94"/>
                  </a:lnTo>
                  <a:lnTo>
                    <a:pt x="110" y="104"/>
                  </a:lnTo>
                  <a:lnTo>
                    <a:pt x="100" y="116"/>
                  </a:lnTo>
                  <a:lnTo>
                    <a:pt x="92" y="130"/>
                  </a:lnTo>
                  <a:lnTo>
                    <a:pt x="86" y="150"/>
                  </a:lnTo>
                  <a:lnTo>
                    <a:pt x="86" y="172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4" y="292"/>
                  </a:lnTo>
                  <a:lnTo>
                    <a:pt x="82" y="296"/>
                  </a:lnTo>
                  <a:lnTo>
                    <a:pt x="76" y="306"/>
                  </a:lnTo>
                  <a:lnTo>
                    <a:pt x="68" y="312"/>
                  </a:lnTo>
                  <a:lnTo>
                    <a:pt x="62" y="314"/>
                  </a:lnTo>
                  <a:lnTo>
                    <a:pt x="56" y="314"/>
                  </a:lnTo>
                  <a:lnTo>
                    <a:pt x="30" y="314"/>
                  </a:lnTo>
                  <a:lnTo>
                    <a:pt x="30" y="314"/>
                  </a:lnTo>
                  <a:lnTo>
                    <a:pt x="24" y="314"/>
                  </a:lnTo>
                  <a:lnTo>
                    <a:pt x="18" y="312"/>
                  </a:lnTo>
                  <a:lnTo>
                    <a:pt x="10" y="306"/>
                  </a:lnTo>
                  <a:lnTo>
                    <a:pt x="4" y="296"/>
                  </a:lnTo>
                  <a:lnTo>
                    <a:pt x="2" y="292"/>
                  </a:lnTo>
                  <a:lnTo>
                    <a:pt x="0" y="28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10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74" y="12"/>
                  </a:lnTo>
                  <a:lnTo>
                    <a:pt x="80" y="22"/>
                  </a:lnTo>
                  <a:lnTo>
                    <a:pt x="82" y="26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8" y="28"/>
                  </a:lnTo>
                  <a:lnTo>
                    <a:pt x="108" y="20"/>
                  </a:lnTo>
                  <a:lnTo>
                    <a:pt x="118" y="12"/>
                  </a:lnTo>
                  <a:lnTo>
                    <a:pt x="130" y="8"/>
                  </a:lnTo>
                  <a:lnTo>
                    <a:pt x="140" y="4"/>
                  </a:lnTo>
                  <a:lnTo>
                    <a:pt x="152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8" y="2"/>
                  </a:lnTo>
                  <a:lnTo>
                    <a:pt x="182" y="4"/>
                  </a:lnTo>
                  <a:lnTo>
                    <a:pt x="192" y="10"/>
                  </a:lnTo>
                  <a:lnTo>
                    <a:pt x="198" y="18"/>
                  </a:lnTo>
                  <a:lnTo>
                    <a:pt x="200" y="24"/>
                  </a:lnTo>
                  <a:lnTo>
                    <a:pt x="200" y="30"/>
                  </a:lnTo>
                  <a:lnTo>
                    <a:pt x="200" y="56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6" name="Freeform 43">
              <a:extLst>
                <a:ext uri="{FF2B5EF4-FFF2-40B4-BE49-F238E27FC236}">
                  <a16:creationId xmlns="" xmlns:a16="http://schemas.microsoft.com/office/drawing/2014/main" id="{FE0FBFF4-2D3B-9C44-B038-065DD3CB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45" y="1740509"/>
              <a:ext cx="99699" cy="156526"/>
            </a:xfrm>
            <a:custGeom>
              <a:avLst/>
              <a:gdLst>
                <a:gd name="T0" fmla="*/ 200 w 200"/>
                <a:gd name="T1" fmla="*/ 56 h 314"/>
                <a:gd name="T2" fmla="*/ 198 w 200"/>
                <a:gd name="T3" fmla="*/ 66 h 314"/>
                <a:gd name="T4" fmla="*/ 182 w 200"/>
                <a:gd name="T5" fmla="*/ 82 h 314"/>
                <a:gd name="T6" fmla="*/ 170 w 200"/>
                <a:gd name="T7" fmla="*/ 84 h 314"/>
                <a:gd name="T8" fmla="*/ 166 w 200"/>
                <a:gd name="T9" fmla="*/ 84 h 314"/>
                <a:gd name="T10" fmla="*/ 150 w 200"/>
                <a:gd name="T11" fmla="*/ 86 h 314"/>
                <a:gd name="T12" fmla="*/ 122 w 200"/>
                <a:gd name="T13" fmla="*/ 94 h 314"/>
                <a:gd name="T14" fmla="*/ 100 w 200"/>
                <a:gd name="T15" fmla="*/ 116 h 314"/>
                <a:gd name="T16" fmla="*/ 86 w 200"/>
                <a:gd name="T17" fmla="*/ 150 h 314"/>
                <a:gd name="T18" fmla="*/ 86 w 200"/>
                <a:gd name="T19" fmla="*/ 286 h 314"/>
                <a:gd name="T20" fmla="*/ 84 w 200"/>
                <a:gd name="T21" fmla="*/ 292 h 314"/>
                <a:gd name="T22" fmla="*/ 76 w 200"/>
                <a:gd name="T23" fmla="*/ 306 h 314"/>
                <a:gd name="T24" fmla="*/ 62 w 200"/>
                <a:gd name="T25" fmla="*/ 314 h 314"/>
                <a:gd name="T26" fmla="*/ 30 w 200"/>
                <a:gd name="T27" fmla="*/ 314 h 314"/>
                <a:gd name="T28" fmla="*/ 24 w 200"/>
                <a:gd name="T29" fmla="*/ 314 h 314"/>
                <a:gd name="T30" fmla="*/ 10 w 200"/>
                <a:gd name="T31" fmla="*/ 306 h 314"/>
                <a:gd name="T32" fmla="*/ 2 w 200"/>
                <a:gd name="T33" fmla="*/ 292 h 314"/>
                <a:gd name="T34" fmla="*/ 0 w 200"/>
                <a:gd name="T35" fmla="*/ 32 h 314"/>
                <a:gd name="T36" fmla="*/ 2 w 200"/>
                <a:gd name="T37" fmla="*/ 26 h 314"/>
                <a:gd name="T38" fmla="*/ 10 w 200"/>
                <a:gd name="T39" fmla="*/ 12 h 314"/>
                <a:gd name="T40" fmla="*/ 24 w 200"/>
                <a:gd name="T41" fmla="*/ 4 h 314"/>
                <a:gd name="T42" fmla="*/ 54 w 200"/>
                <a:gd name="T43" fmla="*/ 4 h 314"/>
                <a:gd name="T44" fmla="*/ 60 w 200"/>
                <a:gd name="T45" fmla="*/ 4 h 314"/>
                <a:gd name="T46" fmla="*/ 74 w 200"/>
                <a:gd name="T47" fmla="*/ 12 h 314"/>
                <a:gd name="T48" fmla="*/ 82 w 200"/>
                <a:gd name="T49" fmla="*/ 26 h 314"/>
                <a:gd name="T50" fmla="*/ 82 w 200"/>
                <a:gd name="T51" fmla="*/ 36 h 314"/>
                <a:gd name="T52" fmla="*/ 84 w 200"/>
                <a:gd name="T53" fmla="*/ 38 h 314"/>
                <a:gd name="T54" fmla="*/ 88 w 200"/>
                <a:gd name="T55" fmla="*/ 40 h 314"/>
                <a:gd name="T56" fmla="*/ 90 w 200"/>
                <a:gd name="T57" fmla="*/ 38 h 314"/>
                <a:gd name="T58" fmla="*/ 108 w 200"/>
                <a:gd name="T59" fmla="*/ 20 h 314"/>
                <a:gd name="T60" fmla="*/ 130 w 200"/>
                <a:gd name="T61" fmla="*/ 8 h 314"/>
                <a:gd name="T62" fmla="*/ 152 w 200"/>
                <a:gd name="T63" fmla="*/ 2 h 314"/>
                <a:gd name="T64" fmla="*/ 172 w 200"/>
                <a:gd name="T65" fmla="*/ 0 h 314"/>
                <a:gd name="T66" fmla="*/ 182 w 200"/>
                <a:gd name="T67" fmla="*/ 4 h 314"/>
                <a:gd name="T68" fmla="*/ 198 w 200"/>
                <a:gd name="T69" fmla="*/ 18 h 314"/>
                <a:gd name="T70" fmla="*/ 200 w 200"/>
                <a:gd name="T71" fmla="*/ 3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314">
                  <a:moveTo>
                    <a:pt x="200" y="56"/>
                  </a:moveTo>
                  <a:lnTo>
                    <a:pt x="200" y="56"/>
                  </a:lnTo>
                  <a:lnTo>
                    <a:pt x="200" y="62"/>
                  </a:lnTo>
                  <a:lnTo>
                    <a:pt x="198" y="66"/>
                  </a:lnTo>
                  <a:lnTo>
                    <a:pt x="192" y="76"/>
                  </a:lnTo>
                  <a:lnTo>
                    <a:pt x="182" y="82"/>
                  </a:lnTo>
                  <a:lnTo>
                    <a:pt x="176" y="84"/>
                  </a:lnTo>
                  <a:lnTo>
                    <a:pt x="170" y="84"/>
                  </a:lnTo>
                  <a:lnTo>
                    <a:pt x="170" y="8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50" y="86"/>
                  </a:lnTo>
                  <a:lnTo>
                    <a:pt x="134" y="88"/>
                  </a:lnTo>
                  <a:lnTo>
                    <a:pt x="122" y="94"/>
                  </a:lnTo>
                  <a:lnTo>
                    <a:pt x="110" y="104"/>
                  </a:lnTo>
                  <a:lnTo>
                    <a:pt x="100" y="116"/>
                  </a:lnTo>
                  <a:lnTo>
                    <a:pt x="92" y="130"/>
                  </a:lnTo>
                  <a:lnTo>
                    <a:pt x="86" y="150"/>
                  </a:lnTo>
                  <a:lnTo>
                    <a:pt x="86" y="172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4" y="292"/>
                  </a:lnTo>
                  <a:lnTo>
                    <a:pt x="82" y="296"/>
                  </a:lnTo>
                  <a:lnTo>
                    <a:pt x="76" y="306"/>
                  </a:lnTo>
                  <a:lnTo>
                    <a:pt x="68" y="312"/>
                  </a:lnTo>
                  <a:lnTo>
                    <a:pt x="62" y="314"/>
                  </a:lnTo>
                  <a:lnTo>
                    <a:pt x="56" y="314"/>
                  </a:lnTo>
                  <a:lnTo>
                    <a:pt x="30" y="314"/>
                  </a:lnTo>
                  <a:lnTo>
                    <a:pt x="30" y="314"/>
                  </a:lnTo>
                  <a:lnTo>
                    <a:pt x="24" y="314"/>
                  </a:lnTo>
                  <a:lnTo>
                    <a:pt x="18" y="312"/>
                  </a:lnTo>
                  <a:lnTo>
                    <a:pt x="10" y="306"/>
                  </a:lnTo>
                  <a:lnTo>
                    <a:pt x="4" y="296"/>
                  </a:lnTo>
                  <a:lnTo>
                    <a:pt x="2" y="292"/>
                  </a:lnTo>
                  <a:lnTo>
                    <a:pt x="0" y="28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10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74" y="12"/>
                  </a:lnTo>
                  <a:lnTo>
                    <a:pt x="80" y="22"/>
                  </a:lnTo>
                  <a:lnTo>
                    <a:pt x="82" y="26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8" y="28"/>
                  </a:lnTo>
                  <a:lnTo>
                    <a:pt x="108" y="20"/>
                  </a:lnTo>
                  <a:lnTo>
                    <a:pt x="118" y="12"/>
                  </a:lnTo>
                  <a:lnTo>
                    <a:pt x="130" y="8"/>
                  </a:lnTo>
                  <a:lnTo>
                    <a:pt x="140" y="4"/>
                  </a:lnTo>
                  <a:lnTo>
                    <a:pt x="152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8" y="2"/>
                  </a:lnTo>
                  <a:lnTo>
                    <a:pt x="182" y="4"/>
                  </a:lnTo>
                  <a:lnTo>
                    <a:pt x="192" y="10"/>
                  </a:lnTo>
                  <a:lnTo>
                    <a:pt x="198" y="18"/>
                  </a:lnTo>
                  <a:lnTo>
                    <a:pt x="200" y="24"/>
                  </a:lnTo>
                  <a:lnTo>
                    <a:pt x="20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7" name="Freeform 44">
              <a:extLst>
                <a:ext uri="{FF2B5EF4-FFF2-40B4-BE49-F238E27FC236}">
                  <a16:creationId xmlns="" xmlns:a16="http://schemas.microsoft.com/office/drawing/2014/main" id="{903D6C52-C1B2-1147-A68D-6601CBC1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11" y="1739513"/>
              <a:ext cx="154532" cy="157524"/>
            </a:xfrm>
            <a:custGeom>
              <a:avLst/>
              <a:gdLst>
                <a:gd name="T0" fmla="*/ 180 w 310"/>
                <a:gd name="T1" fmla="*/ 316 h 316"/>
                <a:gd name="T2" fmla="*/ 134 w 310"/>
                <a:gd name="T3" fmla="*/ 316 h 316"/>
                <a:gd name="T4" fmla="*/ 134 w 310"/>
                <a:gd name="T5" fmla="*/ 316 h 316"/>
                <a:gd name="T6" fmla="*/ 126 w 310"/>
                <a:gd name="T7" fmla="*/ 316 h 316"/>
                <a:gd name="T8" fmla="*/ 118 w 310"/>
                <a:gd name="T9" fmla="*/ 312 h 316"/>
                <a:gd name="T10" fmla="*/ 112 w 310"/>
                <a:gd name="T11" fmla="*/ 306 h 316"/>
                <a:gd name="T12" fmla="*/ 108 w 310"/>
                <a:gd name="T13" fmla="*/ 298 h 316"/>
                <a:gd name="T14" fmla="*/ 2 w 310"/>
                <a:gd name="T15" fmla="*/ 42 h 316"/>
                <a:gd name="T16" fmla="*/ 2 w 310"/>
                <a:gd name="T17" fmla="*/ 42 h 316"/>
                <a:gd name="T18" fmla="*/ 0 w 310"/>
                <a:gd name="T19" fmla="*/ 34 h 316"/>
                <a:gd name="T20" fmla="*/ 0 w 310"/>
                <a:gd name="T21" fmla="*/ 26 h 316"/>
                <a:gd name="T22" fmla="*/ 2 w 310"/>
                <a:gd name="T23" fmla="*/ 20 h 316"/>
                <a:gd name="T24" fmla="*/ 6 w 310"/>
                <a:gd name="T25" fmla="*/ 14 h 316"/>
                <a:gd name="T26" fmla="*/ 10 w 310"/>
                <a:gd name="T27" fmla="*/ 8 h 316"/>
                <a:gd name="T28" fmla="*/ 16 w 310"/>
                <a:gd name="T29" fmla="*/ 4 h 316"/>
                <a:gd name="T30" fmla="*/ 22 w 310"/>
                <a:gd name="T31" fmla="*/ 2 h 316"/>
                <a:gd name="T32" fmla="*/ 30 w 310"/>
                <a:gd name="T33" fmla="*/ 0 h 316"/>
                <a:gd name="T34" fmla="*/ 60 w 310"/>
                <a:gd name="T35" fmla="*/ 0 h 316"/>
                <a:gd name="T36" fmla="*/ 60 w 310"/>
                <a:gd name="T37" fmla="*/ 0 h 316"/>
                <a:gd name="T38" fmla="*/ 68 w 310"/>
                <a:gd name="T39" fmla="*/ 2 h 316"/>
                <a:gd name="T40" fmla="*/ 76 w 310"/>
                <a:gd name="T41" fmla="*/ 6 h 316"/>
                <a:gd name="T42" fmla="*/ 82 w 310"/>
                <a:gd name="T43" fmla="*/ 12 h 316"/>
                <a:gd name="T44" fmla="*/ 86 w 310"/>
                <a:gd name="T45" fmla="*/ 20 h 316"/>
                <a:gd name="T46" fmla="*/ 154 w 310"/>
                <a:gd name="T47" fmla="*/ 204 h 316"/>
                <a:gd name="T48" fmla="*/ 154 w 310"/>
                <a:gd name="T49" fmla="*/ 204 h 316"/>
                <a:gd name="T50" fmla="*/ 156 w 310"/>
                <a:gd name="T51" fmla="*/ 204 h 316"/>
                <a:gd name="T52" fmla="*/ 158 w 310"/>
                <a:gd name="T53" fmla="*/ 206 h 316"/>
                <a:gd name="T54" fmla="*/ 160 w 310"/>
                <a:gd name="T55" fmla="*/ 204 h 316"/>
                <a:gd name="T56" fmla="*/ 162 w 310"/>
                <a:gd name="T57" fmla="*/ 204 h 316"/>
                <a:gd name="T58" fmla="*/ 226 w 310"/>
                <a:gd name="T59" fmla="*/ 20 h 316"/>
                <a:gd name="T60" fmla="*/ 226 w 310"/>
                <a:gd name="T61" fmla="*/ 20 h 316"/>
                <a:gd name="T62" fmla="*/ 230 w 310"/>
                <a:gd name="T63" fmla="*/ 12 h 316"/>
                <a:gd name="T64" fmla="*/ 236 w 310"/>
                <a:gd name="T65" fmla="*/ 6 h 316"/>
                <a:gd name="T66" fmla="*/ 244 w 310"/>
                <a:gd name="T67" fmla="*/ 2 h 316"/>
                <a:gd name="T68" fmla="*/ 254 w 310"/>
                <a:gd name="T69" fmla="*/ 0 h 316"/>
                <a:gd name="T70" fmla="*/ 280 w 310"/>
                <a:gd name="T71" fmla="*/ 0 h 316"/>
                <a:gd name="T72" fmla="*/ 280 w 310"/>
                <a:gd name="T73" fmla="*/ 0 h 316"/>
                <a:gd name="T74" fmla="*/ 288 w 310"/>
                <a:gd name="T75" fmla="*/ 2 h 316"/>
                <a:gd name="T76" fmla="*/ 294 w 310"/>
                <a:gd name="T77" fmla="*/ 4 h 316"/>
                <a:gd name="T78" fmla="*/ 300 w 310"/>
                <a:gd name="T79" fmla="*/ 8 h 316"/>
                <a:gd name="T80" fmla="*/ 304 w 310"/>
                <a:gd name="T81" fmla="*/ 14 h 316"/>
                <a:gd name="T82" fmla="*/ 308 w 310"/>
                <a:gd name="T83" fmla="*/ 20 h 316"/>
                <a:gd name="T84" fmla="*/ 310 w 310"/>
                <a:gd name="T85" fmla="*/ 26 h 316"/>
                <a:gd name="T86" fmla="*/ 310 w 310"/>
                <a:gd name="T87" fmla="*/ 34 h 316"/>
                <a:gd name="T88" fmla="*/ 308 w 310"/>
                <a:gd name="T89" fmla="*/ 40 h 316"/>
                <a:gd name="T90" fmla="*/ 208 w 310"/>
                <a:gd name="T91" fmla="*/ 298 h 316"/>
                <a:gd name="T92" fmla="*/ 208 w 310"/>
                <a:gd name="T93" fmla="*/ 298 h 316"/>
                <a:gd name="T94" fmla="*/ 204 w 310"/>
                <a:gd name="T95" fmla="*/ 306 h 316"/>
                <a:gd name="T96" fmla="*/ 196 w 310"/>
                <a:gd name="T97" fmla="*/ 312 h 316"/>
                <a:gd name="T98" fmla="*/ 190 w 310"/>
                <a:gd name="T99" fmla="*/ 316 h 316"/>
                <a:gd name="T100" fmla="*/ 180 w 310"/>
                <a:gd name="T101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0" h="316">
                  <a:moveTo>
                    <a:pt x="180" y="316"/>
                  </a:moveTo>
                  <a:lnTo>
                    <a:pt x="134" y="316"/>
                  </a:lnTo>
                  <a:lnTo>
                    <a:pt x="134" y="316"/>
                  </a:lnTo>
                  <a:lnTo>
                    <a:pt x="126" y="316"/>
                  </a:lnTo>
                  <a:lnTo>
                    <a:pt x="118" y="312"/>
                  </a:lnTo>
                  <a:lnTo>
                    <a:pt x="112" y="306"/>
                  </a:lnTo>
                  <a:lnTo>
                    <a:pt x="108" y="29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6" y="2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6" y="204"/>
                  </a:lnTo>
                  <a:lnTo>
                    <a:pt x="158" y="206"/>
                  </a:lnTo>
                  <a:lnTo>
                    <a:pt x="160" y="204"/>
                  </a:lnTo>
                  <a:lnTo>
                    <a:pt x="162" y="204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30" y="12"/>
                  </a:lnTo>
                  <a:lnTo>
                    <a:pt x="236" y="6"/>
                  </a:lnTo>
                  <a:lnTo>
                    <a:pt x="244" y="2"/>
                  </a:lnTo>
                  <a:lnTo>
                    <a:pt x="254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8" y="2"/>
                  </a:lnTo>
                  <a:lnTo>
                    <a:pt x="294" y="4"/>
                  </a:lnTo>
                  <a:lnTo>
                    <a:pt x="300" y="8"/>
                  </a:lnTo>
                  <a:lnTo>
                    <a:pt x="304" y="14"/>
                  </a:lnTo>
                  <a:lnTo>
                    <a:pt x="308" y="20"/>
                  </a:lnTo>
                  <a:lnTo>
                    <a:pt x="310" y="26"/>
                  </a:lnTo>
                  <a:lnTo>
                    <a:pt x="310" y="34"/>
                  </a:lnTo>
                  <a:lnTo>
                    <a:pt x="308" y="40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4" y="306"/>
                  </a:lnTo>
                  <a:lnTo>
                    <a:pt x="196" y="312"/>
                  </a:lnTo>
                  <a:lnTo>
                    <a:pt x="190" y="316"/>
                  </a:lnTo>
                  <a:lnTo>
                    <a:pt x="180" y="316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8" name="Freeform 45">
              <a:extLst>
                <a:ext uri="{FF2B5EF4-FFF2-40B4-BE49-F238E27FC236}">
                  <a16:creationId xmlns="" xmlns:a16="http://schemas.microsoft.com/office/drawing/2014/main" id="{11446818-246F-4A4E-83C3-3B441660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11" y="1739513"/>
              <a:ext cx="154532" cy="157524"/>
            </a:xfrm>
            <a:custGeom>
              <a:avLst/>
              <a:gdLst>
                <a:gd name="T0" fmla="*/ 180 w 310"/>
                <a:gd name="T1" fmla="*/ 316 h 316"/>
                <a:gd name="T2" fmla="*/ 134 w 310"/>
                <a:gd name="T3" fmla="*/ 316 h 316"/>
                <a:gd name="T4" fmla="*/ 134 w 310"/>
                <a:gd name="T5" fmla="*/ 316 h 316"/>
                <a:gd name="T6" fmla="*/ 126 w 310"/>
                <a:gd name="T7" fmla="*/ 316 h 316"/>
                <a:gd name="T8" fmla="*/ 118 w 310"/>
                <a:gd name="T9" fmla="*/ 312 h 316"/>
                <a:gd name="T10" fmla="*/ 112 w 310"/>
                <a:gd name="T11" fmla="*/ 306 h 316"/>
                <a:gd name="T12" fmla="*/ 108 w 310"/>
                <a:gd name="T13" fmla="*/ 298 h 316"/>
                <a:gd name="T14" fmla="*/ 2 w 310"/>
                <a:gd name="T15" fmla="*/ 42 h 316"/>
                <a:gd name="T16" fmla="*/ 2 w 310"/>
                <a:gd name="T17" fmla="*/ 42 h 316"/>
                <a:gd name="T18" fmla="*/ 0 w 310"/>
                <a:gd name="T19" fmla="*/ 34 h 316"/>
                <a:gd name="T20" fmla="*/ 0 w 310"/>
                <a:gd name="T21" fmla="*/ 26 h 316"/>
                <a:gd name="T22" fmla="*/ 2 w 310"/>
                <a:gd name="T23" fmla="*/ 20 h 316"/>
                <a:gd name="T24" fmla="*/ 6 w 310"/>
                <a:gd name="T25" fmla="*/ 14 h 316"/>
                <a:gd name="T26" fmla="*/ 10 w 310"/>
                <a:gd name="T27" fmla="*/ 8 h 316"/>
                <a:gd name="T28" fmla="*/ 16 w 310"/>
                <a:gd name="T29" fmla="*/ 4 h 316"/>
                <a:gd name="T30" fmla="*/ 22 w 310"/>
                <a:gd name="T31" fmla="*/ 2 h 316"/>
                <a:gd name="T32" fmla="*/ 30 w 310"/>
                <a:gd name="T33" fmla="*/ 0 h 316"/>
                <a:gd name="T34" fmla="*/ 60 w 310"/>
                <a:gd name="T35" fmla="*/ 0 h 316"/>
                <a:gd name="T36" fmla="*/ 60 w 310"/>
                <a:gd name="T37" fmla="*/ 0 h 316"/>
                <a:gd name="T38" fmla="*/ 68 w 310"/>
                <a:gd name="T39" fmla="*/ 2 h 316"/>
                <a:gd name="T40" fmla="*/ 76 w 310"/>
                <a:gd name="T41" fmla="*/ 6 h 316"/>
                <a:gd name="T42" fmla="*/ 82 w 310"/>
                <a:gd name="T43" fmla="*/ 12 h 316"/>
                <a:gd name="T44" fmla="*/ 86 w 310"/>
                <a:gd name="T45" fmla="*/ 20 h 316"/>
                <a:gd name="T46" fmla="*/ 154 w 310"/>
                <a:gd name="T47" fmla="*/ 204 h 316"/>
                <a:gd name="T48" fmla="*/ 154 w 310"/>
                <a:gd name="T49" fmla="*/ 204 h 316"/>
                <a:gd name="T50" fmla="*/ 156 w 310"/>
                <a:gd name="T51" fmla="*/ 204 h 316"/>
                <a:gd name="T52" fmla="*/ 158 w 310"/>
                <a:gd name="T53" fmla="*/ 206 h 316"/>
                <a:gd name="T54" fmla="*/ 160 w 310"/>
                <a:gd name="T55" fmla="*/ 204 h 316"/>
                <a:gd name="T56" fmla="*/ 162 w 310"/>
                <a:gd name="T57" fmla="*/ 204 h 316"/>
                <a:gd name="T58" fmla="*/ 226 w 310"/>
                <a:gd name="T59" fmla="*/ 20 h 316"/>
                <a:gd name="T60" fmla="*/ 226 w 310"/>
                <a:gd name="T61" fmla="*/ 20 h 316"/>
                <a:gd name="T62" fmla="*/ 230 w 310"/>
                <a:gd name="T63" fmla="*/ 12 h 316"/>
                <a:gd name="T64" fmla="*/ 236 w 310"/>
                <a:gd name="T65" fmla="*/ 6 h 316"/>
                <a:gd name="T66" fmla="*/ 244 w 310"/>
                <a:gd name="T67" fmla="*/ 2 h 316"/>
                <a:gd name="T68" fmla="*/ 254 w 310"/>
                <a:gd name="T69" fmla="*/ 0 h 316"/>
                <a:gd name="T70" fmla="*/ 280 w 310"/>
                <a:gd name="T71" fmla="*/ 0 h 316"/>
                <a:gd name="T72" fmla="*/ 280 w 310"/>
                <a:gd name="T73" fmla="*/ 0 h 316"/>
                <a:gd name="T74" fmla="*/ 288 w 310"/>
                <a:gd name="T75" fmla="*/ 2 h 316"/>
                <a:gd name="T76" fmla="*/ 294 w 310"/>
                <a:gd name="T77" fmla="*/ 4 h 316"/>
                <a:gd name="T78" fmla="*/ 300 w 310"/>
                <a:gd name="T79" fmla="*/ 8 h 316"/>
                <a:gd name="T80" fmla="*/ 304 w 310"/>
                <a:gd name="T81" fmla="*/ 14 h 316"/>
                <a:gd name="T82" fmla="*/ 308 w 310"/>
                <a:gd name="T83" fmla="*/ 20 h 316"/>
                <a:gd name="T84" fmla="*/ 310 w 310"/>
                <a:gd name="T85" fmla="*/ 26 h 316"/>
                <a:gd name="T86" fmla="*/ 310 w 310"/>
                <a:gd name="T87" fmla="*/ 34 h 316"/>
                <a:gd name="T88" fmla="*/ 308 w 310"/>
                <a:gd name="T89" fmla="*/ 40 h 316"/>
                <a:gd name="T90" fmla="*/ 208 w 310"/>
                <a:gd name="T91" fmla="*/ 298 h 316"/>
                <a:gd name="T92" fmla="*/ 208 w 310"/>
                <a:gd name="T93" fmla="*/ 298 h 316"/>
                <a:gd name="T94" fmla="*/ 204 w 310"/>
                <a:gd name="T95" fmla="*/ 306 h 316"/>
                <a:gd name="T96" fmla="*/ 196 w 310"/>
                <a:gd name="T97" fmla="*/ 312 h 316"/>
                <a:gd name="T98" fmla="*/ 190 w 310"/>
                <a:gd name="T99" fmla="*/ 316 h 316"/>
                <a:gd name="T100" fmla="*/ 180 w 310"/>
                <a:gd name="T101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0" h="316">
                  <a:moveTo>
                    <a:pt x="180" y="316"/>
                  </a:moveTo>
                  <a:lnTo>
                    <a:pt x="134" y="316"/>
                  </a:lnTo>
                  <a:lnTo>
                    <a:pt x="134" y="316"/>
                  </a:lnTo>
                  <a:lnTo>
                    <a:pt x="126" y="316"/>
                  </a:lnTo>
                  <a:lnTo>
                    <a:pt x="118" y="312"/>
                  </a:lnTo>
                  <a:lnTo>
                    <a:pt x="112" y="306"/>
                  </a:lnTo>
                  <a:lnTo>
                    <a:pt x="108" y="29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6" y="2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6" y="204"/>
                  </a:lnTo>
                  <a:lnTo>
                    <a:pt x="158" y="206"/>
                  </a:lnTo>
                  <a:lnTo>
                    <a:pt x="160" y="204"/>
                  </a:lnTo>
                  <a:lnTo>
                    <a:pt x="162" y="204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30" y="12"/>
                  </a:lnTo>
                  <a:lnTo>
                    <a:pt x="236" y="6"/>
                  </a:lnTo>
                  <a:lnTo>
                    <a:pt x="244" y="2"/>
                  </a:lnTo>
                  <a:lnTo>
                    <a:pt x="254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8" y="2"/>
                  </a:lnTo>
                  <a:lnTo>
                    <a:pt x="294" y="4"/>
                  </a:lnTo>
                  <a:lnTo>
                    <a:pt x="300" y="8"/>
                  </a:lnTo>
                  <a:lnTo>
                    <a:pt x="304" y="14"/>
                  </a:lnTo>
                  <a:lnTo>
                    <a:pt x="308" y="20"/>
                  </a:lnTo>
                  <a:lnTo>
                    <a:pt x="310" y="26"/>
                  </a:lnTo>
                  <a:lnTo>
                    <a:pt x="310" y="34"/>
                  </a:lnTo>
                  <a:lnTo>
                    <a:pt x="308" y="40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4" y="306"/>
                  </a:lnTo>
                  <a:lnTo>
                    <a:pt x="196" y="312"/>
                  </a:lnTo>
                  <a:lnTo>
                    <a:pt x="190" y="316"/>
                  </a:lnTo>
                  <a:lnTo>
                    <a:pt x="180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reeform 46">
              <a:extLst>
                <a:ext uri="{FF2B5EF4-FFF2-40B4-BE49-F238E27FC236}">
                  <a16:creationId xmlns="" xmlns:a16="http://schemas.microsoft.com/office/drawing/2014/main" id="{18C40872-E1D5-944A-8AEB-40DBC499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000" y="1667731"/>
              <a:ext cx="48853" cy="48853"/>
            </a:xfrm>
            <a:custGeom>
              <a:avLst/>
              <a:gdLst>
                <a:gd name="T0" fmla="*/ 48 w 98"/>
                <a:gd name="T1" fmla="*/ 0 h 98"/>
                <a:gd name="T2" fmla="*/ 48 w 98"/>
                <a:gd name="T3" fmla="*/ 0 h 98"/>
                <a:gd name="T4" fmla="*/ 58 w 98"/>
                <a:gd name="T5" fmla="*/ 0 h 98"/>
                <a:gd name="T6" fmla="*/ 68 w 98"/>
                <a:gd name="T7" fmla="*/ 4 h 98"/>
                <a:gd name="T8" fmla="*/ 76 w 98"/>
                <a:gd name="T9" fmla="*/ 8 h 98"/>
                <a:gd name="T10" fmla="*/ 84 w 98"/>
                <a:gd name="T11" fmla="*/ 14 h 98"/>
                <a:gd name="T12" fmla="*/ 90 w 98"/>
                <a:gd name="T13" fmla="*/ 22 h 98"/>
                <a:gd name="T14" fmla="*/ 94 w 98"/>
                <a:gd name="T15" fmla="*/ 30 h 98"/>
                <a:gd name="T16" fmla="*/ 98 w 98"/>
                <a:gd name="T17" fmla="*/ 40 h 98"/>
                <a:gd name="T18" fmla="*/ 98 w 98"/>
                <a:gd name="T19" fmla="*/ 50 h 98"/>
                <a:gd name="T20" fmla="*/ 98 w 98"/>
                <a:gd name="T21" fmla="*/ 50 h 98"/>
                <a:gd name="T22" fmla="*/ 98 w 98"/>
                <a:gd name="T23" fmla="*/ 60 h 98"/>
                <a:gd name="T24" fmla="*/ 94 w 98"/>
                <a:gd name="T25" fmla="*/ 68 h 98"/>
                <a:gd name="T26" fmla="*/ 90 w 98"/>
                <a:gd name="T27" fmla="*/ 76 h 98"/>
                <a:gd name="T28" fmla="*/ 84 w 98"/>
                <a:gd name="T29" fmla="*/ 84 h 98"/>
                <a:gd name="T30" fmla="*/ 76 w 98"/>
                <a:gd name="T31" fmla="*/ 90 h 98"/>
                <a:gd name="T32" fmla="*/ 68 w 98"/>
                <a:gd name="T33" fmla="*/ 94 h 98"/>
                <a:gd name="T34" fmla="*/ 58 w 98"/>
                <a:gd name="T35" fmla="*/ 98 h 98"/>
                <a:gd name="T36" fmla="*/ 48 w 98"/>
                <a:gd name="T37" fmla="*/ 98 h 98"/>
                <a:gd name="T38" fmla="*/ 48 w 98"/>
                <a:gd name="T39" fmla="*/ 98 h 98"/>
                <a:gd name="T40" fmla="*/ 38 w 98"/>
                <a:gd name="T41" fmla="*/ 98 h 98"/>
                <a:gd name="T42" fmla="*/ 30 w 98"/>
                <a:gd name="T43" fmla="*/ 94 h 98"/>
                <a:gd name="T44" fmla="*/ 22 w 98"/>
                <a:gd name="T45" fmla="*/ 90 h 98"/>
                <a:gd name="T46" fmla="*/ 14 w 98"/>
                <a:gd name="T47" fmla="*/ 84 h 98"/>
                <a:gd name="T48" fmla="*/ 8 w 98"/>
                <a:gd name="T49" fmla="*/ 76 h 98"/>
                <a:gd name="T50" fmla="*/ 4 w 98"/>
                <a:gd name="T51" fmla="*/ 68 h 98"/>
                <a:gd name="T52" fmla="*/ 0 w 98"/>
                <a:gd name="T53" fmla="*/ 60 h 98"/>
                <a:gd name="T54" fmla="*/ 0 w 98"/>
                <a:gd name="T55" fmla="*/ 50 h 98"/>
                <a:gd name="T56" fmla="*/ 0 w 98"/>
                <a:gd name="T57" fmla="*/ 50 h 98"/>
                <a:gd name="T58" fmla="*/ 0 w 98"/>
                <a:gd name="T59" fmla="*/ 40 h 98"/>
                <a:gd name="T60" fmla="*/ 4 w 98"/>
                <a:gd name="T61" fmla="*/ 30 h 98"/>
                <a:gd name="T62" fmla="*/ 8 w 98"/>
                <a:gd name="T63" fmla="*/ 22 h 98"/>
                <a:gd name="T64" fmla="*/ 14 w 98"/>
                <a:gd name="T65" fmla="*/ 14 h 98"/>
                <a:gd name="T66" fmla="*/ 22 w 98"/>
                <a:gd name="T67" fmla="*/ 8 h 98"/>
                <a:gd name="T68" fmla="*/ 30 w 98"/>
                <a:gd name="T69" fmla="*/ 4 h 98"/>
                <a:gd name="T70" fmla="*/ 38 w 98"/>
                <a:gd name="T71" fmla="*/ 0 h 98"/>
                <a:gd name="T72" fmla="*/ 48 w 98"/>
                <a:gd name="T7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98">
                  <a:moveTo>
                    <a:pt x="48" y="0"/>
                  </a:moveTo>
                  <a:lnTo>
                    <a:pt x="48" y="0"/>
                  </a:lnTo>
                  <a:lnTo>
                    <a:pt x="58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2"/>
                  </a:lnTo>
                  <a:lnTo>
                    <a:pt x="94" y="30"/>
                  </a:lnTo>
                  <a:lnTo>
                    <a:pt x="98" y="4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60"/>
                  </a:lnTo>
                  <a:lnTo>
                    <a:pt x="94" y="68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38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76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reeform 47">
              <a:extLst>
                <a:ext uri="{FF2B5EF4-FFF2-40B4-BE49-F238E27FC236}">
                  <a16:creationId xmlns="" xmlns:a16="http://schemas.microsoft.com/office/drawing/2014/main" id="{50F164AA-97DB-0A4E-9CFE-41E1EC4A4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000" y="1667731"/>
              <a:ext cx="48853" cy="48853"/>
            </a:xfrm>
            <a:custGeom>
              <a:avLst/>
              <a:gdLst>
                <a:gd name="T0" fmla="*/ 48 w 98"/>
                <a:gd name="T1" fmla="*/ 0 h 98"/>
                <a:gd name="T2" fmla="*/ 48 w 98"/>
                <a:gd name="T3" fmla="*/ 0 h 98"/>
                <a:gd name="T4" fmla="*/ 58 w 98"/>
                <a:gd name="T5" fmla="*/ 0 h 98"/>
                <a:gd name="T6" fmla="*/ 68 w 98"/>
                <a:gd name="T7" fmla="*/ 4 h 98"/>
                <a:gd name="T8" fmla="*/ 76 w 98"/>
                <a:gd name="T9" fmla="*/ 8 h 98"/>
                <a:gd name="T10" fmla="*/ 84 w 98"/>
                <a:gd name="T11" fmla="*/ 14 h 98"/>
                <a:gd name="T12" fmla="*/ 90 w 98"/>
                <a:gd name="T13" fmla="*/ 22 h 98"/>
                <a:gd name="T14" fmla="*/ 94 w 98"/>
                <a:gd name="T15" fmla="*/ 30 h 98"/>
                <a:gd name="T16" fmla="*/ 98 w 98"/>
                <a:gd name="T17" fmla="*/ 40 h 98"/>
                <a:gd name="T18" fmla="*/ 98 w 98"/>
                <a:gd name="T19" fmla="*/ 50 h 98"/>
                <a:gd name="T20" fmla="*/ 98 w 98"/>
                <a:gd name="T21" fmla="*/ 50 h 98"/>
                <a:gd name="T22" fmla="*/ 98 w 98"/>
                <a:gd name="T23" fmla="*/ 60 h 98"/>
                <a:gd name="T24" fmla="*/ 94 w 98"/>
                <a:gd name="T25" fmla="*/ 68 h 98"/>
                <a:gd name="T26" fmla="*/ 90 w 98"/>
                <a:gd name="T27" fmla="*/ 76 h 98"/>
                <a:gd name="T28" fmla="*/ 84 w 98"/>
                <a:gd name="T29" fmla="*/ 84 h 98"/>
                <a:gd name="T30" fmla="*/ 76 w 98"/>
                <a:gd name="T31" fmla="*/ 90 h 98"/>
                <a:gd name="T32" fmla="*/ 68 w 98"/>
                <a:gd name="T33" fmla="*/ 94 h 98"/>
                <a:gd name="T34" fmla="*/ 58 w 98"/>
                <a:gd name="T35" fmla="*/ 98 h 98"/>
                <a:gd name="T36" fmla="*/ 48 w 98"/>
                <a:gd name="T37" fmla="*/ 98 h 98"/>
                <a:gd name="T38" fmla="*/ 48 w 98"/>
                <a:gd name="T39" fmla="*/ 98 h 98"/>
                <a:gd name="T40" fmla="*/ 38 w 98"/>
                <a:gd name="T41" fmla="*/ 98 h 98"/>
                <a:gd name="T42" fmla="*/ 30 w 98"/>
                <a:gd name="T43" fmla="*/ 94 h 98"/>
                <a:gd name="T44" fmla="*/ 22 w 98"/>
                <a:gd name="T45" fmla="*/ 90 h 98"/>
                <a:gd name="T46" fmla="*/ 14 w 98"/>
                <a:gd name="T47" fmla="*/ 84 h 98"/>
                <a:gd name="T48" fmla="*/ 8 w 98"/>
                <a:gd name="T49" fmla="*/ 76 h 98"/>
                <a:gd name="T50" fmla="*/ 4 w 98"/>
                <a:gd name="T51" fmla="*/ 68 h 98"/>
                <a:gd name="T52" fmla="*/ 0 w 98"/>
                <a:gd name="T53" fmla="*/ 60 h 98"/>
                <a:gd name="T54" fmla="*/ 0 w 98"/>
                <a:gd name="T55" fmla="*/ 50 h 98"/>
                <a:gd name="T56" fmla="*/ 0 w 98"/>
                <a:gd name="T57" fmla="*/ 50 h 98"/>
                <a:gd name="T58" fmla="*/ 0 w 98"/>
                <a:gd name="T59" fmla="*/ 40 h 98"/>
                <a:gd name="T60" fmla="*/ 4 w 98"/>
                <a:gd name="T61" fmla="*/ 30 h 98"/>
                <a:gd name="T62" fmla="*/ 8 w 98"/>
                <a:gd name="T63" fmla="*/ 22 h 98"/>
                <a:gd name="T64" fmla="*/ 14 w 98"/>
                <a:gd name="T65" fmla="*/ 14 h 98"/>
                <a:gd name="T66" fmla="*/ 22 w 98"/>
                <a:gd name="T67" fmla="*/ 8 h 98"/>
                <a:gd name="T68" fmla="*/ 30 w 98"/>
                <a:gd name="T69" fmla="*/ 4 h 98"/>
                <a:gd name="T70" fmla="*/ 38 w 98"/>
                <a:gd name="T71" fmla="*/ 0 h 98"/>
                <a:gd name="T72" fmla="*/ 48 w 98"/>
                <a:gd name="T7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98">
                  <a:moveTo>
                    <a:pt x="48" y="0"/>
                  </a:moveTo>
                  <a:lnTo>
                    <a:pt x="48" y="0"/>
                  </a:lnTo>
                  <a:lnTo>
                    <a:pt x="58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2"/>
                  </a:lnTo>
                  <a:lnTo>
                    <a:pt x="94" y="30"/>
                  </a:lnTo>
                  <a:lnTo>
                    <a:pt x="98" y="4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60"/>
                  </a:lnTo>
                  <a:lnTo>
                    <a:pt x="94" y="68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38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1" name="Freeform 48">
              <a:extLst>
                <a:ext uri="{FF2B5EF4-FFF2-40B4-BE49-F238E27FC236}">
                  <a16:creationId xmlns="" xmlns:a16="http://schemas.microsoft.com/office/drawing/2014/main" id="{6BC83723-1954-C643-ACE5-6A6FC3B2E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007" y="1737519"/>
              <a:ext cx="52841" cy="159517"/>
            </a:xfrm>
            <a:custGeom>
              <a:avLst/>
              <a:gdLst>
                <a:gd name="T0" fmla="*/ 86 w 106"/>
                <a:gd name="T1" fmla="*/ 302 h 320"/>
                <a:gd name="T2" fmla="*/ 106 w 106"/>
                <a:gd name="T3" fmla="*/ 58 h 320"/>
                <a:gd name="T4" fmla="*/ 106 w 106"/>
                <a:gd name="T5" fmla="*/ 58 h 320"/>
                <a:gd name="T6" fmla="*/ 106 w 106"/>
                <a:gd name="T7" fmla="*/ 46 h 320"/>
                <a:gd name="T8" fmla="*/ 102 w 106"/>
                <a:gd name="T9" fmla="*/ 36 h 320"/>
                <a:gd name="T10" fmla="*/ 98 w 106"/>
                <a:gd name="T11" fmla="*/ 26 h 320"/>
                <a:gd name="T12" fmla="*/ 92 w 106"/>
                <a:gd name="T13" fmla="*/ 18 h 320"/>
                <a:gd name="T14" fmla="*/ 84 w 106"/>
                <a:gd name="T15" fmla="*/ 10 h 320"/>
                <a:gd name="T16" fmla="*/ 74 w 106"/>
                <a:gd name="T17" fmla="*/ 4 h 320"/>
                <a:gd name="T18" fmla="*/ 64 w 106"/>
                <a:gd name="T19" fmla="*/ 2 h 320"/>
                <a:gd name="T20" fmla="*/ 52 w 106"/>
                <a:gd name="T21" fmla="*/ 0 h 320"/>
                <a:gd name="T22" fmla="*/ 52 w 106"/>
                <a:gd name="T23" fmla="*/ 0 h 320"/>
                <a:gd name="T24" fmla="*/ 42 w 106"/>
                <a:gd name="T25" fmla="*/ 2 h 320"/>
                <a:gd name="T26" fmla="*/ 30 w 106"/>
                <a:gd name="T27" fmla="*/ 4 h 320"/>
                <a:gd name="T28" fmla="*/ 22 w 106"/>
                <a:gd name="T29" fmla="*/ 10 h 320"/>
                <a:gd name="T30" fmla="*/ 14 w 106"/>
                <a:gd name="T31" fmla="*/ 18 h 320"/>
                <a:gd name="T32" fmla="*/ 6 w 106"/>
                <a:gd name="T33" fmla="*/ 26 h 320"/>
                <a:gd name="T34" fmla="*/ 2 w 106"/>
                <a:gd name="T35" fmla="*/ 36 h 320"/>
                <a:gd name="T36" fmla="*/ 0 w 106"/>
                <a:gd name="T37" fmla="*/ 46 h 320"/>
                <a:gd name="T38" fmla="*/ 0 w 106"/>
                <a:gd name="T39" fmla="*/ 58 h 320"/>
                <a:gd name="T40" fmla="*/ 20 w 106"/>
                <a:gd name="T41" fmla="*/ 302 h 320"/>
                <a:gd name="T42" fmla="*/ 20 w 106"/>
                <a:gd name="T43" fmla="*/ 302 h 320"/>
                <a:gd name="T44" fmla="*/ 22 w 106"/>
                <a:gd name="T45" fmla="*/ 310 h 320"/>
                <a:gd name="T46" fmla="*/ 26 w 106"/>
                <a:gd name="T47" fmla="*/ 316 h 320"/>
                <a:gd name="T48" fmla="*/ 34 w 106"/>
                <a:gd name="T49" fmla="*/ 320 h 320"/>
                <a:gd name="T50" fmla="*/ 40 w 106"/>
                <a:gd name="T51" fmla="*/ 320 h 320"/>
                <a:gd name="T52" fmla="*/ 64 w 106"/>
                <a:gd name="T53" fmla="*/ 320 h 320"/>
                <a:gd name="T54" fmla="*/ 64 w 106"/>
                <a:gd name="T55" fmla="*/ 320 h 320"/>
                <a:gd name="T56" fmla="*/ 72 w 106"/>
                <a:gd name="T57" fmla="*/ 320 h 320"/>
                <a:gd name="T58" fmla="*/ 78 w 106"/>
                <a:gd name="T59" fmla="*/ 316 h 320"/>
                <a:gd name="T60" fmla="*/ 84 w 106"/>
                <a:gd name="T61" fmla="*/ 310 h 320"/>
                <a:gd name="T62" fmla="*/ 86 w 106"/>
                <a:gd name="T63" fmla="*/ 30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320">
                  <a:moveTo>
                    <a:pt x="86" y="302"/>
                  </a:moveTo>
                  <a:lnTo>
                    <a:pt x="106" y="58"/>
                  </a:lnTo>
                  <a:lnTo>
                    <a:pt x="106" y="58"/>
                  </a:lnTo>
                  <a:lnTo>
                    <a:pt x="106" y="46"/>
                  </a:lnTo>
                  <a:lnTo>
                    <a:pt x="102" y="36"/>
                  </a:lnTo>
                  <a:lnTo>
                    <a:pt x="98" y="26"/>
                  </a:lnTo>
                  <a:lnTo>
                    <a:pt x="92" y="18"/>
                  </a:lnTo>
                  <a:lnTo>
                    <a:pt x="84" y="10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8"/>
                  </a:lnTo>
                  <a:lnTo>
                    <a:pt x="6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2" y="310"/>
                  </a:lnTo>
                  <a:lnTo>
                    <a:pt x="26" y="316"/>
                  </a:lnTo>
                  <a:lnTo>
                    <a:pt x="34" y="320"/>
                  </a:lnTo>
                  <a:lnTo>
                    <a:pt x="40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72" y="320"/>
                  </a:lnTo>
                  <a:lnTo>
                    <a:pt x="78" y="316"/>
                  </a:lnTo>
                  <a:lnTo>
                    <a:pt x="84" y="310"/>
                  </a:lnTo>
                  <a:lnTo>
                    <a:pt x="86" y="302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Freeform 49">
              <a:extLst>
                <a:ext uri="{FF2B5EF4-FFF2-40B4-BE49-F238E27FC236}">
                  <a16:creationId xmlns="" xmlns:a16="http://schemas.microsoft.com/office/drawing/2014/main" id="{4C10061E-1B19-C54D-BA45-2553E966F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007" y="1737519"/>
              <a:ext cx="52841" cy="159517"/>
            </a:xfrm>
            <a:custGeom>
              <a:avLst/>
              <a:gdLst>
                <a:gd name="T0" fmla="*/ 86 w 106"/>
                <a:gd name="T1" fmla="*/ 302 h 320"/>
                <a:gd name="T2" fmla="*/ 106 w 106"/>
                <a:gd name="T3" fmla="*/ 58 h 320"/>
                <a:gd name="T4" fmla="*/ 106 w 106"/>
                <a:gd name="T5" fmla="*/ 58 h 320"/>
                <a:gd name="T6" fmla="*/ 106 w 106"/>
                <a:gd name="T7" fmla="*/ 46 h 320"/>
                <a:gd name="T8" fmla="*/ 102 w 106"/>
                <a:gd name="T9" fmla="*/ 36 h 320"/>
                <a:gd name="T10" fmla="*/ 98 w 106"/>
                <a:gd name="T11" fmla="*/ 26 h 320"/>
                <a:gd name="T12" fmla="*/ 92 w 106"/>
                <a:gd name="T13" fmla="*/ 18 h 320"/>
                <a:gd name="T14" fmla="*/ 84 w 106"/>
                <a:gd name="T15" fmla="*/ 10 h 320"/>
                <a:gd name="T16" fmla="*/ 74 w 106"/>
                <a:gd name="T17" fmla="*/ 4 h 320"/>
                <a:gd name="T18" fmla="*/ 64 w 106"/>
                <a:gd name="T19" fmla="*/ 2 h 320"/>
                <a:gd name="T20" fmla="*/ 52 w 106"/>
                <a:gd name="T21" fmla="*/ 0 h 320"/>
                <a:gd name="T22" fmla="*/ 52 w 106"/>
                <a:gd name="T23" fmla="*/ 0 h 320"/>
                <a:gd name="T24" fmla="*/ 42 w 106"/>
                <a:gd name="T25" fmla="*/ 2 h 320"/>
                <a:gd name="T26" fmla="*/ 30 w 106"/>
                <a:gd name="T27" fmla="*/ 4 h 320"/>
                <a:gd name="T28" fmla="*/ 22 w 106"/>
                <a:gd name="T29" fmla="*/ 10 h 320"/>
                <a:gd name="T30" fmla="*/ 14 w 106"/>
                <a:gd name="T31" fmla="*/ 18 h 320"/>
                <a:gd name="T32" fmla="*/ 6 w 106"/>
                <a:gd name="T33" fmla="*/ 26 h 320"/>
                <a:gd name="T34" fmla="*/ 2 w 106"/>
                <a:gd name="T35" fmla="*/ 36 h 320"/>
                <a:gd name="T36" fmla="*/ 0 w 106"/>
                <a:gd name="T37" fmla="*/ 46 h 320"/>
                <a:gd name="T38" fmla="*/ 0 w 106"/>
                <a:gd name="T39" fmla="*/ 58 h 320"/>
                <a:gd name="T40" fmla="*/ 20 w 106"/>
                <a:gd name="T41" fmla="*/ 302 h 320"/>
                <a:gd name="T42" fmla="*/ 20 w 106"/>
                <a:gd name="T43" fmla="*/ 302 h 320"/>
                <a:gd name="T44" fmla="*/ 22 w 106"/>
                <a:gd name="T45" fmla="*/ 310 h 320"/>
                <a:gd name="T46" fmla="*/ 26 w 106"/>
                <a:gd name="T47" fmla="*/ 316 h 320"/>
                <a:gd name="T48" fmla="*/ 34 w 106"/>
                <a:gd name="T49" fmla="*/ 320 h 320"/>
                <a:gd name="T50" fmla="*/ 40 w 106"/>
                <a:gd name="T51" fmla="*/ 320 h 320"/>
                <a:gd name="T52" fmla="*/ 64 w 106"/>
                <a:gd name="T53" fmla="*/ 320 h 320"/>
                <a:gd name="T54" fmla="*/ 64 w 106"/>
                <a:gd name="T55" fmla="*/ 320 h 320"/>
                <a:gd name="T56" fmla="*/ 72 w 106"/>
                <a:gd name="T57" fmla="*/ 320 h 320"/>
                <a:gd name="T58" fmla="*/ 78 w 106"/>
                <a:gd name="T59" fmla="*/ 316 h 320"/>
                <a:gd name="T60" fmla="*/ 84 w 106"/>
                <a:gd name="T61" fmla="*/ 310 h 320"/>
                <a:gd name="T62" fmla="*/ 86 w 106"/>
                <a:gd name="T63" fmla="*/ 30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320">
                  <a:moveTo>
                    <a:pt x="86" y="302"/>
                  </a:moveTo>
                  <a:lnTo>
                    <a:pt x="106" y="58"/>
                  </a:lnTo>
                  <a:lnTo>
                    <a:pt x="106" y="58"/>
                  </a:lnTo>
                  <a:lnTo>
                    <a:pt x="106" y="46"/>
                  </a:lnTo>
                  <a:lnTo>
                    <a:pt x="102" y="36"/>
                  </a:lnTo>
                  <a:lnTo>
                    <a:pt x="98" y="26"/>
                  </a:lnTo>
                  <a:lnTo>
                    <a:pt x="92" y="18"/>
                  </a:lnTo>
                  <a:lnTo>
                    <a:pt x="84" y="10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8"/>
                  </a:lnTo>
                  <a:lnTo>
                    <a:pt x="6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2" y="310"/>
                  </a:lnTo>
                  <a:lnTo>
                    <a:pt x="26" y="316"/>
                  </a:lnTo>
                  <a:lnTo>
                    <a:pt x="34" y="320"/>
                  </a:lnTo>
                  <a:lnTo>
                    <a:pt x="40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72" y="320"/>
                  </a:lnTo>
                  <a:lnTo>
                    <a:pt x="78" y="316"/>
                  </a:lnTo>
                  <a:lnTo>
                    <a:pt x="84" y="310"/>
                  </a:lnTo>
                  <a:lnTo>
                    <a:pt x="86" y="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53" name="718 Grupo">
            <a:extLst>
              <a:ext uri="{FF2B5EF4-FFF2-40B4-BE49-F238E27FC236}">
                <a16:creationId xmlns="" xmlns:a16="http://schemas.microsoft.com/office/drawing/2014/main" id="{AFB441EB-DE1E-184F-8F5C-2E85DE99FAD2}"/>
              </a:ext>
            </a:extLst>
          </p:cNvPr>
          <p:cNvGrpSpPr/>
          <p:nvPr/>
        </p:nvGrpSpPr>
        <p:grpSpPr>
          <a:xfrm>
            <a:off x="4057279" y="2943110"/>
            <a:ext cx="820152" cy="427077"/>
            <a:chOff x="8805863" y="3160713"/>
            <a:chExt cx="1914525" cy="996950"/>
          </a:xfrm>
          <a:solidFill>
            <a:srgbClr val="0070C0"/>
          </a:solidFill>
        </p:grpSpPr>
        <p:sp>
          <p:nvSpPr>
            <p:cNvPr id="154" name="Freeform 53">
              <a:extLst>
                <a:ext uri="{FF2B5EF4-FFF2-40B4-BE49-F238E27FC236}">
                  <a16:creationId xmlns="" xmlns:a16="http://schemas.microsoft.com/office/drawing/2014/main" id="{25B1149B-EC77-034E-96B3-BD51D048F0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7938" y="3741738"/>
              <a:ext cx="1822450" cy="415925"/>
            </a:xfrm>
            <a:custGeom>
              <a:avLst/>
              <a:gdLst>
                <a:gd name="T0" fmla="*/ 318 w 1148"/>
                <a:gd name="T1" fmla="*/ 194 h 262"/>
                <a:gd name="T2" fmla="*/ 338 w 1148"/>
                <a:gd name="T3" fmla="*/ 154 h 262"/>
                <a:gd name="T4" fmla="*/ 362 w 1148"/>
                <a:gd name="T5" fmla="*/ 172 h 262"/>
                <a:gd name="T6" fmla="*/ 318 w 1148"/>
                <a:gd name="T7" fmla="*/ 222 h 262"/>
                <a:gd name="T8" fmla="*/ 266 w 1148"/>
                <a:gd name="T9" fmla="*/ 222 h 262"/>
                <a:gd name="T10" fmla="*/ 222 w 1148"/>
                <a:gd name="T11" fmla="*/ 172 h 262"/>
                <a:gd name="T12" fmla="*/ 246 w 1148"/>
                <a:gd name="T13" fmla="*/ 154 h 262"/>
                <a:gd name="T14" fmla="*/ 264 w 1148"/>
                <a:gd name="T15" fmla="*/ 194 h 262"/>
                <a:gd name="T16" fmla="*/ 440 w 1148"/>
                <a:gd name="T17" fmla="*/ 222 h 262"/>
                <a:gd name="T18" fmla="*/ 416 w 1148"/>
                <a:gd name="T19" fmla="*/ 28 h 262"/>
                <a:gd name="T20" fmla="*/ 438 w 1148"/>
                <a:gd name="T21" fmla="*/ 0 h 262"/>
                <a:gd name="T22" fmla="*/ 438 w 1148"/>
                <a:gd name="T23" fmla="*/ 26 h 262"/>
                <a:gd name="T24" fmla="*/ 956 w 1148"/>
                <a:gd name="T25" fmla="*/ 206 h 262"/>
                <a:gd name="T26" fmla="*/ 900 w 1148"/>
                <a:gd name="T27" fmla="*/ 226 h 262"/>
                <a:gd name="T28" fmla="*/ 836 w 1148"/>
                <a:gd name="T29" fmla="*/ 200 h 262"/>
                <a:gd name="T30" fmla="*/ 810 w 1148"/>
                <a:gd name="T31" fmla="*/ 134 h 262"/>
                <a:gd name="T32" fmla="*/ 850 w 1148"/>
                <a:gd name="T33" fmla="*/ 60 h 262"/>
                <a:gd name="T34" fmla="*/ 910 w 1148"/>
                <a:gd name="T35" fmla="*/ 44 h 262"/>
                <a:gd name="T36" fmla="*/ 964 w 1148"/>
                <a:gd name="T37" fmla="*/ 80 h 262"/>
                <a:gd name="T38" fmla="*/ 944 w 1148"/>
                <a:gd name="T39" fmla="*/ 84 h 262"/>
                <a:gd name="T40" fmla="*/ 910 w 1148"/>
                <a:gd name="T41" fmla="*/ 68 h 262"/>
                <a:gd name="T42" fmla="*/ 862 w 1148"/>
                <a:gd name="T43" fmla="*/ 80 h 262"/>
                <a:gd name="T44" fmla="*/ 836 w 1148"/>
                <a:gd name="T45" fmla="*/ 134 h 262"/>
                <a:gd name="T46" fmla="*/ 854 w 1148"/>
                <a:gd name="T47" fmla="*/ 182 h 262"/>
                <a:gd name="T48" fmla="*/ 900 w 1148"/>
                <a:gd name="T49" fmla="*/ 202 h 262"/>
                <a:gd name="T50" fmla="*/ 936 w 1148"/>
                <a:gd name="T51" fmla="*/ 190 h 262"/>
                <a:gd name="T52" fmla="*/ 958 w 1148"/>
                <a:gd name="T53" fmla="*/ 184 h 262"/>
                <a:gd name="T54" fmla="*/ 26 w 1148"/>
                <a:gd name="T55" fmla="*/ 148 h 262"/>
                <a:gd name="T56" fmla="*/ 64 w 1148"/>
                <a:gd name="T57" fmla="*/ 196 h 262"/>
                <a:gd name="T58" fmla="*/ 110 w 1148"/>
                <a:gd name="T59" fmla="*/ 198 h 262"/>
                <a:gd name="T60" fmla="*/ 90 w 1148"/>
                <a:gd name="T61" fmla="*/ 226 h 262"/>
                <a:gd name="T62" fmla="*/ 16 w 1148"/>
                <a:gd name="T63" fmla="*/ 186 h 262"/>
                <a:gd name="T64" fmla="*/ 2 w 1148"/>
                <a:gd name="T65" fmla="*/ 116 h 262"/>
                <a:gd name="T66" fmla="*/ 56 w 1148"/>
                <a:gd name="T67" fmla="*/ 50 h 262"/>
                <a:gd name="T68" fmla="*/ 126 w 1148"/>
                <a:gd name="T69" fmla="*/ 50 h 262"/>
                <a:gd name="T70" fmla="*/ 178 w 1148"/>
                <a:gd name="T71" fmla="*/ 116 h 262"/>
                <a:gd name="T72" fmla="*/ 166 w 1148"/>
                <a:gd name="T73" fmla="*/ 186 h 262"/>
                <a:gd name="T74" fmla="*/ 178 w 1148"/>
                <a:gd name="T75" fmla="*/ 262 h 262"/>
                <a:gd name="T76" fmla="*/ 122 w 1148"/>
                <a:gd name="T77" fmla="*/ 194 h 262"/>
                <a:gd name="T78" fmla="*/ 152 w 1148"/>
                <a:gd name="T79" fmla="*/ 152 h 262"/>
                <a:gd name="T80" fmla="*/ 144 w 1148"/>
                <a:gd name="T81" fmla="*/ 98 h 262"/>
                <a:gd name="T82" fmla="*/ 90 w 1148"/>
                <a:gd name="T83" fmla="*/ 68 h 262"/>
                <a:gd name="T84" fmla="*/ 44 w 1148"/>
                <a:gd name="T85" fmla="*/ 88 h 262"/>
                <a:gd name="T86" fmla="*/ 26 w 1148"/>
                <a:gd name="T87" fmla="*/ 134 h 262"/>
                <a:gd name="T88" fmla="*/ 580 w 1148"/>
                <a:gd name="T89" fmla="*/ 222 h 262"/>
                <a:gd name="T90" fmla="*/ 520 w 1148"/>
                <a:gd name="T91" fmla="*/ 46 h 262"/>
                <a:gd name="T92" fmla="*/ 536 w 1148"/>
                <a:gd name="T93" fmla="*/ 58 h 262"/>
                <a:gd name="T94" fmla="*/ 652 w 1148"/>
                <a:gd name="T95" fmla="*/ 50 h 262"/>
                <a:gd name="T96" fmla="*/ 770 w 1148"/>
                <a:gd name="T97" fmla="*/ 222 h 262"/>
                <a:gd name="T98" fmla="*/ 1050 w 1148"/>
                <a:gd name="T99" fmla="*/ 46 h 262"/>
                <a:gd name="T100" fmla="*/ 1126 w 1148"/>
                <a:gd name="T101" fmla="*/ 222 h 262"/>
                <a:gd name="T102" fmla="*/ 1018 w 1148"/>
                <a:gd name="T103" fmla="*/ 180 h 262"/>
                <a:gd name="T104" fmla="*/ 992 w 1148"/>
                <a:gd name="T105" fmla="*/ 222 h 262"/>
                <a:gd name="T106" fmla="*/ 1094 w 1148"/>
                <a:gd name="T107" fmla="*/ 1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8" h="262">
                  <a:moveTo>
                    <a:pt x="292" y="202"/>
                  </a:moveTo>
                  <a:lnTo>
                    <a:pt x="292" y="202"/>
                  </a:lnTo>
                  <a:lnTo>
                    <a:pt x="302" y="200"/>
                  </a:lnTo>
                  <a:lnTo>
                    <a:pt x="312" y="198"/>
                  </a:lnTo>
                  <a:lnTo>
                    <a:pt x="318" y="194"/>
                  </a:lnTo>
                  <a:lnTo>
                    <a:pt x="326" y="188"/>
                  </a:lnTo>
                  <a:lnTo>
                    <a:pt x="330" y="182"/>
                  </a:lnTo>
                  <a:lnTo>
                    <a:pt x="334" y="174"/>
                  </a:lnTo>
                  <a:lnTo>
                    <a:pt x="338" y="164"/>
                  </a:lnTo>
                  <a:lnTo>
                    <a:pt x="338" y="154"/>
                  </a:lnTo>
                  <a:lnTo>
                    <a:pt x="338" y="46"/>
                  </a:lnTo>
                  <a:lnTo>
                    <a:pt x="364" y="46"/>
                  </a:lnTo>
                  <a:lnTo>
                    <a:pt x="364" y="158"/>
                  </a:lnTo>
                  <a:lnTo>
                    <a:pt x="364" y="158"/>
                  </a:lnTo>
                  <a:lnTo>
                    <a:pt x="362" y="172"/>
                  </a:lnTo>
                  <a:lnTo>
                    <a:pt x="358" y="186"/>
                  </a:lnTo>
                  <a:lnTo>
                    <a:pt x="350" y="198"/>
                  </a:lnTo>
                  <a:lnTo>
                    <a:pt x="342" y="208"/>
                  </a:lnTo>
                  <a:lnTo>
                    <a:pt x="330" y="216"/>
                  </a:lnTo>
                  <a:lnTo>
                    <a:pt x="318" y="222"/>
                  </a:lnTo>
                  <a:lnTo>
                    <a:pt x="306" y="224"/>
                  </a:lnTo>
                  <a:lnTo>
                    <a:pt x="292" y="226"/>
                  </a:lnTo>
                  <a:lnTo>
                    <a:pt x="292" y="226"/>
                  </a:lnTo>
                  <a:lnTo>
                    <a:pt x="278" y="224"/>
                  </a:lnTo>
                  <a:lnTo>
                    <a:pt x="266" y="222"/>
                  </a:lnTo>
                  <a:lnTo>
                    <a:pt x="254" y="216"/>
                  </a:lnTo>
                  <a:lnTo>
                    <a:pt x="242" y="208"/>
                  </a:lnTo>
                  <a:lnTo>
                    <a:pt x="234" y="198"/>
                  </a:lnTo>
                  <a:lnTo>
                    <a:pt x="226" y="186"/>
                  </a:lnTo>
                  <a:lnTo>
                    <a:pt x="222" y="172"/>
                  </a:lnTo>
                  <a:lnTo>
                    <a:pt x="220" y="158"/>
                  </a:lnTo>
                  <a:lnTo>
                    <a:pt x="220" y="46"/>
                  </a:lnTo>
                  <a:lnTo>
                    <a:pt x="246" y="46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6" y="164"/>
                  </a:lnTo>
                  <a:lnTo>
                    <a:pt x="250" y="174"/>
                  </a:lnTo>
                  <a:lnTo>
                    <a:pt x="252" y="182"/>
                  </a:lnTo>
                  <a:lnTo>
                    <a:pt x="258" y="188"/>
                  </a:lnTo>
                  <a:lnTo>
                    <a:pt x="264" y="194"/>
                  </a:lnTo>
                  <a:lnTo>
                    <a:pt x="272" y="198"/>
                  </a:lnTo>
                  <a:lnTo>
                    <a:pt x="282" y="200"/>
                  </a:lnTo>
                  <a:lnTo>
                    <a:pt x="292" y="202"/>
                  </a:lnTo>
                  <a:lnTo>
                    <a:pt x="292" y="202"/>
                  </a:lnTo>
                  <a:close/>
                  <a:moveTo>
                    <a:pt x="440" y="222"/>
                  </a:moveTo>
                  <a:lnTo>
                    <a:pt x="414" y="222"/>
                  </a:lnTo>
                  <a:lnTo>
                    <a:pt x="414" y="46"/>
                  </a:lnTo>
                  <a:lnTo>
                    <a:pt x="440" y="46"/>
                  </a:lnTo>
                  <a:lnTo>
                    <a:pt x="440" y="222"/>
                  </a:lnTo>
                  <a:close/>
                  <a:moveTo>
                    <a:pt x="416" y="28"/>
                  </a:moveTo>
                  <a:lnTo>
                    <a:pt x="424" y="12"/>
                  </a:lnTo>
                  <a:lnTo>
                    <a:pt x="424" y="12"/>
                  </a:lnTo>
                  <a:lnTo>
                    <a:pt x="428" y="6"/>
                  </a:lnTo>
                  <a:lnTo>
                    <a:pt x="432" y="2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62" y="0"/>
                  </a:lnTo>
                  <a:lnTo>
                    <a:pt x="444" y="22"/>
                  </a:lnTo>
                  <a:lnTo>
                    <a:pt x="444" y="22"/>
                  </a:lnTo>
                  <a:lnTo>
                    <a:pt x="438" y="26"/>
                  </a:lnTo>
                  <a:lnTo>
                    <a:pt x="428" y="28"/>
                  </a:lnTo>
                  <a:lnTo>
                    <a:pt x="416" y="28"/>
                  </a:lnTo>
                  <a:close/>
                  <a:moveTo>
                    <a:pt x="970" y="194"/>
                  </a:moveTo>
                  <a:lnTo>
                    <a:pt x="970" y="194"/>
                  </a:lnTo>
                  <a:lnTo>
                    <a:pt x="956" y="206"/>
                  </a:lnTo>
                  <a:lnTo>
                    <a:pt x="940" y="216"/>
                  </a:lnTo>
                  <a:lnTo>
                    <a:pt x="932" y="220"/>
                  </a:lnTo>
                  <a:lnTo>
                    <a:pt x="922" y="224"/>
                  </a:lnTo>
                  <a:lnTo>
                    <a:pt x="910" y="226"/>
                  </a:lnTo>
                  <a:lnTo>
                    <a:pt x="900" y="226"/>
                  </a:lnTo>
                  <a:lnTo>
                    <a:pt x="900" y="226"/>
                  </a:lnTo>
                  <a:lnTo>
                    <a:pt x="882" y="224"/>
                  </a:lnTo>
                  <a:lnTo>
                    <a:pt x="864" y="218"/>
                  </a:lnTo>
                  <a:lnTo>
                    <a:pt x="850" y="210"/>
                  </a:lnTo>
                  <a:lnTo>
                    <a:pt x="836" y="200"/>
                  </a:lnTo>
                  <a:lnTo>
                    <a:pt x="824" y="186"/>
                  </a:lnTo>
                  <a:lnTo>
                    <a:pt x="816" y="170"/>
                  </a:lnTo>
                  <a:lnTo>
                    <a:pt x="812" y="154"/>
                  </a:lnTo>
                  <a:lnTo>
                    <a:pt x="810" y="134"/>
                  </a:lnTo>
                  <a:lnTo>
                    <a:pt x="810" y="134"/>
                  </a:lnTo>
                  <a:lnTo>
                    <a:pt x="812" y="116"/>
                  </a:lnTo>
                  <a:lnTo>
                    <a:pt x="816" y="100"/>
                  </a:lnTo>
                  <a:lnTo>
                    <a:pt x="824" y="84"/>
                  </a:lnTo>
                  <a:lnTo>
                    <a:pt x="836" y="70"/>
                  </a:lnTo>
                  <a:lnTo>
                    <a:pt x="850" y="60"/>
                  </a:lnTo>
                  <a:lnTo>
                    <a:pt x="864" y="50"/>
                  </a:lnTo>
                  <a:lnTo>
                    <a:pt x="88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910" y="44"/>
                  </a:lnTo>
                  <a:lnTo>
                    <a:pt x="920" y="46"/>
                  </a:lnTo>
                  <a:lnTo>
                    <a:pt x="940" y="52"/>
                  </a:lnTo>
                  <a:lnTo>
                    <a:pt x="956" y="62"/>
                  </a:lnTo>
                  <a:lnTo>
                    <a:pt x="968" y="74"/>
                  </a:lnTo>
                  <a:lnTo>
                    <a:pt x="964" y="80"/>
                  </a:lnTo>
                  <a:lnTo>
                    <a:pt x="964" y="80"/>
                  </a:lnTo>
                  <a:lnTo>
                    <a:pt x="958" y="84"/>
                  </a:lnTo>
                  <a:lnTo>
                    <a:pt x="952" y="86"/>
                  </a:lnTo>
                  <a:lnTo>
                    <a:pt x="952" y="86"/>
                  </a:lnTo>
                  <a:lnTo>
                    <a:pt x="944" y="84"/>
                  </a:lnTo>
                  <a:lnTo>
                    <a:pt x="936" y="80"/>
                  </a:lnTo>
                  <a:lnTo>
                    <a:pt x="936" y="80"/>
                  </a:lnTo>
                  <a:lnTo>
                    <a:pt x="928" y="74"/>
                  </a:lnTo>
                  <a:lnTo>
                    <a:pt x="920" y="72"/>
                  </a:lnTo>
                  <a:lnTo>
                    <a:pt x="910" y="68"/>
                  </a:lnTo>
                  <a:lnTo>
                    <a:pt x="900" y="68"/>
                  </a:lnTo>
                  <a:lnTo>
                    <a:pt x="900" y="68"/>
                  </a:lnTo>
                  <a:lnTo>
                    <a:pt x="886" y="70"/>
                  </a:lnTo>
                  <a:lnTo>
                    <a:pt x="874" y="74"/>
                  </a:lnTo>
                  <a:lnTo>
                    <a:pt x="862" y="80"/>
                  </a:lnTo>
                  <a:lnTo>
                    <a:pt x="854" y="88"/>
                  </a:lnTo>
                  <a:lnTo>
                    <a:pt x="846" y="98"/>
                  </a:lnTo>
                  <a:lnTo>
                    <a:pt x="840" y="110"/>
                  </a:lnTo>
                  <a:lnTo>
                    <a:pt x="836" y="122"/>
                  </a:lnTo>
                  <a:lnTo>
                    <a:pt x="836" y="134"/>
                  </a:lnTo>
                  <a:lnTo>
                    <a:pt x="836" y="134"/>
                  </a:lnTo>
                  <a:lnTo>
                    <a:pt x="836" y="148"/>
                  </a:lnTo>
                  <a:lnTo>
                    <a:pt x="840" y="160"/>
                  </a:lnTo>
                  <a:lnTo>
                    <a:pt x="846" y="172"/>
                  </a:lnTo>
                  <a:lnTo>
                    <a:pt x="854" y="182"/>
                  </a:lnTo>
                  <a:lnTo>
                    <a:pt x="862" y="190"/>
                  </a:lnTo>
                  <a:lnTo>
                    <a:pt x="874" y="196"/>
                  </a:lnTo>
                  <a:lnTo>
                    <a:pt x="886" y="200"/>
                  </a:lnTo>
                  <a:lnTo>
                    <a:pt x="900" y="202"/>
                  </a:lnTo>
                  <a:lnTo>
                    <a:pt x="900" y="202"/>
                  </a:lnTo>
                  <a:lnTo>
                    <a:pt x="910" y="200"/>
                  </a:lnTo>
                  <a:lnTo>
                    <a:pt x="920" y="198"/>
                  </a:lnTo>
                  <a:lnTo>
                    <a:pt x="930" y="194"/>
                  </a:lnTo>
                  <a:lnTo>
                    <a:pt x="936" y="190"/>
                  </a:lnTo>
                  <a:lnTo>
                    <a:pt x="936" y="190"/>
                  </a:lnTo>
                  <a:lnTo>
                    <a:pt x="944" y="186"/>
                  </a:lnTo>
                  <a:lnTo>
                    <a:pt x="948" y="184"/>
                  </a:lnTo>
                  <a:lnTo>
                    <a:pt x="952" y="184"/>
                  </a:lnTo>
                  <a:lnTo>
                    <a:pt x="952" y="184"/>
                  </a:lnTo>
                  <a:lnTo>
                    <a:pt x="958" y="184"/>
                  </a:lnTo>
                  <a:lnTo>
                    <a:pt x="964" y="188"/>
                  </a:lnTo>
                  <a:lnTo>
                    <a:pt x="970" y="194"/>
                  </a:lnTo>
                  <a:close/>
                  <a:moveTo>
                    <a:pt x="26" y="134"/>
                  </a:moveTo>
                  <a:lnTo>
                    <a:pt x="26" y="134"/>
                  </a:lnTo>
                  <a:lnTo>
                    <a:pt x="26" y="148"/>
                  </a:lnTo>
                  <a:lnTo>
                    <a:pt x="30" y="160"/>
                  </a:lnTo>
                  <a:lnTo>
                    <a:pt x="36" y="172"/>
                  </a:lnTo>
                  <a:lnTo>
                    <a:pt x="44" y="182"/>
                  </a:lnTo>
                  <a:lnTo>
                    <a:pt x="54" y="190"/>
                  </a:lnTo>
                  <a:lnTo>
                    <a:pt x="64" y="196"/>
                  </a:lnTo>
                  <a:lnTo>
                    <a:pt x="76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100" y="200"/>
                  </a:lnTo>
                  <a:lnTo>
                    <a:pt x="110" y="19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08" y="224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72" y="224"/>
                  </a:lnTo>
                  <a:lnTo>
                    <a:pt x="54" y="218"/>
                  </a:lnTo>
                  <a:lnTo>
                    <a:pt x="40" y="210"/>
                  </a:lnTo>
                  <a:lnTo>
                    <a:pt x="26" y="200"/>
                  </a:lnTo>
                  <a:lnTo>
                    <a:pt x="16" y="186"/>
                  </a:lnTo>
                  <a:lnTo>
                    <a:pt x="6" y="170"/>
                  </a:lnTo>
                  <a:lnTo>
                    <a:pt x="2" y="15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16"/>
                  </a:lnTo>
                  <a:lnTo>
                    <a:pt x="6" y="100"/>
                  </a:lnTo>
                  <a:lnTo>
                    <a:pt x="16" y="84"/>
                  </a:lnTo>
                  <a:lnTo>
                    <a:pt x="26" y="70"/>
                  </a:lnTo>
                  <a:lnTo>
                    <a:pt x="40" y="60"/>
                  </a:lnTo>
                  <a:lnTo>
                    <a:pt x="56" y="50"/>
                  </a:lnTo>
                  <a:lnTo>
                    <a:pt x="72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108" y="46"/>
                  </a:lnTo>
                  <a:lnTo>
                    <a:pt x="126" y="50"/>
                  </a:lnTo>
                  <a:lnTo>
                    <a:pt x="140" y="60"/>
                  </a:lnTo>
                  <a:lnTo>
                    <a:pt x="154" y="70"/>
                  </a:lnTo>
                  <a:lnTo>
                    <a:pt x="166" y="84"/>
                  </a:lnTo>
                  <a:lnTo>
                    <a:pt x="174" y="100"/>
                  </a:lnTo>
                  <a:lnTo>
                    <a:pt x="178" y="116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78" y="152"/>
                  </a:lnTo>
                  <a:lnTo>
                    <a:pt x="174" y="170"/>
                  </a:lnTo>
                  <a:lnTo>
                    <a:pt x="166" y="186"/>
                  </a:lnTo>
                  <a:lnTo>
                    <a:pt x="154" y="198"/>
                  </a:lnTo>
                  <a:lnTo>
                    <a:pt x="202" y="262"/>
                  </a:lnTo>
                  <a:lnTo>
                    <a:pt x="186" y="262"/>
                  </a:lnTo>
                  <a:lnTo>
                    <a:pt x="186" y="262"/>
                  </a:lnTo>
                  <a:lnTo>
                    <a:pt x="178" y="262"/>
                  </a:lnTo>
                  <a:lnTo>
                    <a:pt x="172" y="260"/>
                  </a:lnTo>
                  <a:lnTo>
                    <a:pt x="168" y="256"/>
                  </a:lnTo>
                  <a:lnTo>
                    <a:pt x="164" y="250"/>
                  </a:lnTo>
                  <a:lnTo>
                    <a:pt x="122" y="194"/>
                  </a:lnTo>
                  <a:lnTo>
                    <a:pt x="122" y="194"/>
                  </a:lnTo>
                  <a:lnTo>
                    <a:pt x="128" y="190"/>
                  </a:lnTo>
                  <a:lnTo>
                    <a:pt x="136" y="184"/>
                  </a:lnTo>
                  <a:lnTo>
                    <a:pt x="142" y="176"/>
                  </a:lnTo>
                  <a:lnTo>
                    <a:pt x="146" y="170"/>
                  </a:lnTo>
                  <a:lnTo>
                    <a:pt x="152" y="152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22"/>
                  </a:lnTo>
                  <a:lnTo>
                    <a:pt x="150" y="108"/>
                  </a:lnTo>
                  <a:lnTo>
                    <a:pt x="144" y="98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116" y="74"/>
                  </a:lnTo>
                  <a:lnTo>
                    <a:pt x="104" y="7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76" y="70"/>
                  </a:lnTo>
                  <a:lnTo>
                    <a:pt x="64" y="74"/>
                  </a:lnTo>
                  <a:lnTo>
                    <a:pt x="54" y="80"/>
                  </a:lnTo>
                  <a:lnTo>
                    <a:pt x="44" y="88"/>
                  </a:lnTo>
                  <a:lnTo>
                    <a:pt x="36" y="98"/>
                  </a:lnTo>
                  <a:lnTo>
                    <a:pt x="30" y="108"/>
                  </a:lnTo>
                  <a:lnTo>
                    <a:pt x="26" y="122"/>
                  </a:lnTo>
                  <a:lnTo>
                    <a:pt x="26" y="134"/>
                  </a:lnTo>
                  <a:lnTo>
                    <a:pt x="26" y="134"/>
                  </a:lnTo>
                  <a:close/>
                  <a:moveTo>
                    <a:pt x="690" y="222"/>
                  </a:moveTo>
                  <a:lnTo>
                    <a:pt x="664" y="222"/>
                  </a:lnTo>
                  <a:lnTo>
                    <a:pt x="664" y="78"/>
                  </a:lnTo>
                  <a:lnTo>
                    <a:pt x="602" y="222"/>
                  </a:lnTo>
                  <a:lnTo>
                    <a:pt x="580" y="222"/>
                  </a:lnTo>
                  <a:lnTo>
                    <a:pt x="518" y="78"/>
                  </a:lnTo>
                  <a:lnTo>
                    <a:pt x="518" y="222"/>
                  </a:lnTo>
                  <a:lnTo>
                    <a:pt x="494" y="222"/>
                  </a:lnTo>
                  <a:lnTo>
                    <a:pt x="494" y="46"/>
                  </a:lnTo>
                  <a:lnTo>
                    <a:pt x="520" y="46"/>
                  </a:lnTo>
                  <a:lnTo>
                    <a:pt x="520" y="46"/>
                  </a:lnTo>
                  <a:lnTo>
                    <a:pt x="526" y="48"/>
                  </a:lnTo>
                  <a:lnTo>
                    <a:pt x="530" y="50"/>
                  </a:lnTo>
                  <a:lnTo>
                    <a:pt x="534" y="52"/>
                  </a:lnTo>
                  <a:lnTo>
                    <a:pt x="536" y="58"/>
                  </a:lnTo>
                  <a:lnTo>
                    <a:pt x="592" y="186"/>
                  </a:lnTo>
                  <a:lnTo>
                    <a:pt x="646" y="58"/>
                  </a:lnTo>
                  <a:lnTo>
                    <a:pt x="646" y="58"/>
                  </a:lnTo>
                  <a:lnTo>
                    <a:pt x="648" y="52"/>
                  </a:lnTo>
                  <a:lnTo>
                    <a:pt x="652" y="50"/>
                  </a:lnTo>
                  <a:lnTo>
                    <a:pt x="658" y="48"/>
                  </a:lnTo>
                  <a:lnTo>
                    <a:pt x="664" y="46"/>
                  </a:lnTo>
                  <a:lnTo>
                    <a:pt x="690" y="46"/>
                  </a:lnTo>
                  <a:lnTo>
                    <a:pt x="690" y="222"/>
                  </a:lnTo>
                  <a:close/>
                  <a:moveTo>
                    <a:pt x="770" y="222"/>
                  </a:moveTo>
                  <a:lnTo>
                    <a:pt x="744" y="222"/>
                  </a:lnTo>
                  <a:lnTo>
                    <a:pt x="744" y="46"/>
                  </a:lnTo>
                  <a:lnTo>
                    <a:pt x="770" y="46"/>
                  </a:lnTo>
                  <a:lnTo>
                    <a:pt x="770" y="222"/>
                  </a:lnTo>
                  <a:close/>
                  <a:moveTo>
                    <a:pt x="1050" y="46"/>
                  </a:moveTo>
                  <a:lnTo>
                    <a:pt x="1070" y="46"/>
                  </a:lnTo>
                  <a:lnTo>
                    <a:pt x="1148" y="222"/>
                  </a:lnTo>
                  <a:lnTo>
                    <a:pt x="1132" y="222"/>
                  </a:lnTo>
                  <a:lnTo>
                    <a:pt x="1132" y="222"/>
                  </a:lnTo>
                  <a:lnTo>
                    <a:pt x="1126" y="222"/>
                  </a:lnTo>
                  <a:lnTo>
                    <a:pt x="1122" y="220"/>
                  </a:lnTo>
                  <a:lnTo>
                    <a:pt x="1118" y="216"/>
                  </a:lnTo>
                  <a:lnTo>
                    <a:pt x="1114" y="212"/>
                  </a:lnTo>
                  <a:lnTo>
                    <a:pt x="1102" y="180"/>
                  </a:lnTo>
                  <a:lnTo>
                    <a:pt x="1018" y="180"/>
                  </a:lnTo>
                  <a:lnTo>
                    <a:pt x="1006" y="212"/>
                  </a:lnTo>
                  <a:lnTo>
                    <a:pt x="1006" y="212"/>
                  </a:lnTo>
                  <a:lnTo>
                    <a:pt x="1002" y="218"/>
                  </a:lnTo>
                  <a:lnTo>
                    <a:pt x="998" y="220"/>
                  </a:lnTo>
                  <a:lnTo>
                    <a:pt x="992" y="222"/>
                  </a:lnTo>
                  <a:lnTo>
                    <a:pt x="986" y="222"/>
                  </a:lnTo>
                  <a:lnTo>
                    <a:pt x="972" y="222"/>
                  </a:lnTo>
                  <a:lnTo>
                    <a:pt x="1050" y="46"/>
                  </a:lnTo>
                  <a:close/>
                  <a:moveTo>
                    <a:pt x="1028" y="160"/>
                  </a:moveTo>
                  <a:lnTo>
                    <a:pt x="1094" y="160"/>
                  </a:lnTo>
                  <a:lnTo>
                    <a:pt x="1060" y="80"/>
                  </a:lnTo>
                  <a:lnTo>
                    <a:pt x="10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Freeform 54">
              <a:extLst>
                <a:ext uri="{FF2B5EF4-FFF2-40B4-BE49-F238E27FC236}">
                  <a16:creationId xmlns="" xmlns:a16="http://schemas.microsoft.com/office/drawing/2014/main" id="{AD93A9F8-0DEE-5043-9834-F105A2B68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3160713"/>
              <a:ext cx="679450" cy="466725"/>
            </a:xfrm>
            <a:custGeom>
              <a:avLst/>
              <a:gdLst>
                <a:gd name="T0" fmla="*/ 428 w 428"/>
                <a:gd name="T1" fmla="*/ 0 h 294"/>
                <a:gd name="T2" fmla="*/ 428 w 428"/>
                <a:gd name="T3" fmla="*/ 0 h 294"/>
                <a:gd name="T4" fmla="*/ 418 w 428"/>
                <a:gd name="T5" fmla="*/ 8 h 294"/>
                <a:gd name="T6" fmla="*/ 406 w 428"/>
                <a:gd name="T7" fmla="*/ 16 h 294"/>
                <a:gd name="T8" fmla="*/ 392 w 428"/>
                <a:gd name="T9" fmla="*/ 32 h 294"/>
                <a:gd name="T10" fmla="*/ 276 w 428"/>
                <a:gd name="T11" fmla="*/ 176 h 294"/>
                <a:gd name="T12" fmla="*/ 276 w 428"/>
                <a:gd name="T13" fmla="*/ 262 h 294"/>
                <a:gd name="T14" fmla="*/ 276 w 428"/>
                <a:gd name="T15" fmla="*/ 262 h 294"/>
                <a:gd name="T16" fmla="*/ 278 w 428"/>
                <a:gd name="T17" fmla="*/ 276 h 294"/>
                <a:gd name="T18" fmla="*/ 280 w 428"/>
                <a:gd name="T19" fmla="*/ 286 h 294"/>
                <a:gd name="T20" fmla="*/ 286 w 428"/>
                <a:gd name="T21" fmla="*/ 294 h 294"/>
                <a:gd name="T22" fmla="*/ 142 w 428"/>
                <a:gd name="T23" fmla="*/ 294 h 294"/>
                <a:gd name="T24" fmla="*/ 142 w 428"/>
                <a:gd name="T25" fmla="*/ 294 h 294"/>
                <a:gd name="T26" fmla="*/ 146 w 428"/>
                <a:gd name="T27" fmla="*/ 286 h 294"/>
                <a:gd name="T28" fmla="*/ 150 w 428"/>
                <a:gd name="T29" fmla="*/ 276 h 294"/>
                <a:gd name="T30" fmla="*/ 152 w 428"/>
                <a:gd name="T31" fmla="*/ 262 h 294"/>
                <a:gd name="T32" fmla="*/ 152 w 428"/>
                <a:gd name="T33" fmla="*/ 176 h 294"/>
                <a:gd name="T34" fmla="*/ 36 w 428"/>
                <a:gd name="T35" fmla="*/ 34 h 294"/>
                <a:gd name="T36" fmla="*/ 36 w 428"/>
                <a:gd name="T37" fmla="*/ 34 h 294"/>
                <a:gd name="T38" fmla="*/ 22 w 428"/>
                <a:gd name="T39" fmla="*/ 18 h 294"/>
                <a:gd name="T40" fmla="*/ 12 w 428"/>
                <a:gd name="T41" fmla="*/ 8 h 294"/>
                <a:gd name="T42" fmla="*/ 0 w 428"/>
                <a:gd name="T43" fmla="*/ 0 h 294"/>
                <a:gd name="T44" fmla="*/ 146 w 428"/>
                <a:gd name="T45" fmla="*/ 0 h 294"/>
                <a:gd name="T46" fmla="*/ 146 w 428"/>
                <a:gd name="T47" fmla="*/ 0 h 294"/>
                <a:gd name="T48" fmla="*/ 150 w 428"/>
                <a:gd name="T49" fmla="*/ 10 h 294"/>
                <a:gd name="T50" fmla="*/ 156 w 428"/>
                <a:gd name="T51" fmla="*/ 22 h 294"/>
                <a:gd name="T52" fmla="*/ 164 w 428"/>
                <a:gd name="T53" fmla="*/ 38 h 294"/>
                <a:gd name="T54" fmla="*/ 214 w 428"/>
                <a:gd name="T55" fmla="*/ 112 h 294"/>
                <a:gd name="T56" fmla="*/ 214 w 428"/>
                <a:gd name="T57" fmla="*/ 112 h 294"/>
                <a:gd name="T58" fmla="*/ 214 w 428"/>
                <a:gd name="T59" fmla="*/ 112 h 294"/>
                <a:gd name="T60" fmla="*/ 264 w 428"/>
                <a:gd name="T61" fmla="*/ 38 h 294"/>
                <a:gd name="T62" fmla="*/ 264 w 428"/>
                <a:gd name="T63" fmla="*/ 38 h 294"/>
                <a:gd name="T64" fmla="*/ 272 w 428"/>
                <a:gd name="T65" fmla="*/ 22 h 294"/>
                <a:gd name="T66" fmla="*/ 278 w 428"/>
                <a:gd name="T67" fmla="*/ 12 h 294"/>
                <a:gd name="T68" fmla="*/ 282 w 428"/>
                <a:gd name="T69" fmla="*/ 0 h 294"/>
                <a:gd name="T70" fmla="*/ 428 w 428"/>
                <a:gd name="T7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8" h="294">
                  <a:moveTo>
                    <a:pt x="428" y="0"/>
                  </a:moveTo>
                  <a:lnTo>
                    <a:pt x="428" y="0"/>
                  </a:lnTo>
                  <a:lnTo>
                    <a:pt x="418" y="8"/>
                  </a:lnTo>
                  <a:lnTo>
                    <a:pt x="406" y="16"/>
                  </a:lnTo>
                  <a:lnTo>
                    <a:pt x="392" y="32"/>
                  </a:lnTo>
                  <a:lnTo>
                    <a:pt x="276" y="17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8" y="276"/>
                  </a:lnTo>
                  <a:lnTo>
                    <a:pt x="280" y="286"/>
                  </a:lnTo>
                  <a:lnTo>
                    <a:pt x="286" y="294"/>
                  </a:lnTo>
                  <a:lnTo>
                    <a:pt x="142" y="294"/>
                  </a:lnTo>
                  <a:lnTo>
                    <a:pt x="142" y="294"/>
                  </a:lnTo>
                  <a:lnTo>
                    <a:pt x="146" y="286"/>
                  </a:lnTo>
                  <a:lnTo>
                    <a:pt x="150" y="276"/>
                  </a:lnTo>
                  <a:lnTo>
                    <a:pt x="152" y="262"/>
                  </a:lnTo>
                  <a:lnTo>
                    <a:pt x="152" y="17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2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0" y="10"/>
                  </a:lnTo>
                  <a:lnTo>
                    <a:pt x="156" y="22"/>
                  </a:lnTo>
                  <a:lnTo>
                    <a:pt x="164" y="38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72" y="22"/>
                  </a:lnTo>
                  <a:lnTo>
                    <a:pt x="278" y="12"/>
                  </a:lnTo>
                  <a:lnTo>
                    <a:pt x="282" y="0"/>
                  </a:lnTo>
                  <a:lnTo>
                    <a:pt x="4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reeform 55">
              <a:extLst>
                <a:ext uri="{FF2B5EF4-FFF2-40B4-BE49-F238E27FC236}">
                  <a16:creationId xmlns="" xmlns:a16="http://schemas.microsoft.com/office/drawing/2014/main" id="{17283525-7A3D-C646-8AE1-E4AFB58B2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1513" y="3160713"/>
              <a:ext cx="561975" cy="466725"/>
            </a:xfrm>
            <a:custGeom>
              <a:avLst/>
              <a:gdLst>
                <a:gd name="T0" fmla="*/ 238 w 354"/>
                <a:gd name="T1" fmla="*/ 0 h 294"/>
                <a:gd name="T2" fmla="*/ 0 w 354"/>
                <a:gd name="T3" fmla="*/ 0 h 294"/>
                <a:gd name="T4" fmla="*/ 0 w 354"/>
                <a:gd name="T5" fmla="*/ 0 h 294"/>
                <a:gd name="T6" fmla="*/ 6 w 354"/>
                <a:gd name="T7" fmla="*/ 8 h 294"/>
                <a:gd name="T8" fmla="*/ 8 w 354"/>
                <a:gd name="T9" fmla="*/ 20 h 294"/>
                <a:gd name="T10" fmla="*/ 10 w 354"/>
                <a:gd name="T11" fmla="*/ 34 h 294"/>
                <a:gd name="T12" fmla="*/ 10 w 354"/>
                <a:gd name="T13" fmla="*/ 262 h 294"/>
                <a:gd name="T14" fmla="*/ 10 w 354"/>
                <a:gd name="T15" fmla="*/ 262 h 294"/>
                <a:gd name="T16" fmla="*/ 8 w 354"/>
                <a:gd name="T17" fmla="*/ 276 h 294"/>
                <a:gd name="T18" fmla="*/ 6 w 354"/>
                <a:gd name="T19" fmla="*/ 288 h 294"/>
                <a:gd name="T20" fmla="*/ 0 w 354"/>
                <a:gd name="T21" fmla="*/ 294 h 294"/>
                <a:gd name="T22" fmla="*/ 144 w 354"/>
                <a:gd name="T23" fmla="*/ 294 h 294"/>
                <a:gd name="T24" fmla="*/ 144 w 354"/>
                <a:gd name="T25" fmla="*/ 294 h 294"/>
                <a:gd name="T26" fmla="*/ 140 w 354"/>
                <a:gd name="T27" fmla="*/ 286 h 294"/>
                <a:gd name="T28" fmla="*/ 136 w 354"/>
                <a:gd name="T29" fmla="*/ 276 h 294"/>
                <a:gd name="T30" fmla="*/ 136 w 354"/>
                <a:gd name="T31" fmla="*/ 262 h 294"/>
                <a:gd name="T32" fmla="*/ 136 w 354"/>
                <a:gd name="T33" fmla="*/ 190 h 294"/>
                <a:gd name="T34" fmla="*/ 238 w 354"/>
                <a:gd name="T35" fmla="*/ 190 h 294"/>
                <a:gd name="T36" fmla="*/ 238 w 354"/>
                <a:gd name="T37" fmla="*/ 190 h 294"/>
                <a:gd name="T38" fmla="*/ 262 w 354"/>
                <a:gd name="T39" fmla="*/ 190 h 294"/>
                <a:gd name="T40" fmla="*/ 284 w 354"/>
                <a:gd name="T41" fmla="*/ 184 h 294"/>
                <a:gd name="T42" fmla="*/ 304 w 354"/>
                <a:gd name="T43" fmla="*/ 178 h 294"/>
                <a:gd name="T44" fmla="*/ 320 w 354"/>
                <a:gd name="T45" fmla="*/ 166 h 294"/>
                <a:gd name="T46" fmla="*/ 334 w 354"/>
                <a:gd name="T47" fmla="*/ 154 h 294"/>
                <a:gd name="T48" fmla="*/ 344 w 354"/>
                <a:gd name="T49" fmla="*/ 136 h 294"/>
                <a:gd name="T50" fmla="*/ 352 w 354"/>
                <a:gd name="T51" fmla="*/ 118 h 294"/>
                <a:gd name="T52" fmla="*/ 354 w 354"/>
                <a:gd name="T53" fmla="*/ 96 h 294"/>
                <a:gd name="T54" fmla="*/ 354 w 354"/>
                <a:gd name="T55" fmla="*/ 96 h 294"/>
                <a:gd name="T56" fmla="*/ 352 w 354"/>
                <a:gd name="T57" fmla="*/ 74 h 294"/>
                <a:gd name="T58" fmla="*/ 344 w 354"/>
                <a:gd name="T59" fmla="*/ 56 h 294"/>
                <a:gd name="T60" fmla="*/ 334 w 354"/>
                <a:gd name="T61" fmla="*/ 40 h 294"/>
                <a:gd name="T62" fmla="*/ 322 w 354"/>
                <a:gd name="T63" fmla="*/ 26 h 294"/>
                <a:gd name="T64" fmla="*/ 304 w 354"/>
                <a:gd name="T65" fmla="*/ 14 h 294"/>
                <a:gd name="T66" fmla="*/ 284 w 354"/>
                <a:gd name="T67" fmla="*/ 8 h 294"/>
                <a:gd name="T68" fmla="*/ 262 w 354"/>
                <a:gd name="T69" fmla="*/ 2 h 294"/>
                <a:gd name="T70" fmla="*/ 238 w 354"/>
                <a:gd name="T71" fmla="*/ 0 h 294"/>
                <a:gd name="T72" fmla="*/ 238 w 354"/>
                <a:gd name="T73" fmla="*/ 0 h 294"/>
                <a:gd name="T74" fmla="*/ 176 w 354"/>
                <a:gd name="T75" fmla="*/ 138 h 294"/>
                <a:gd name="T76" fmla="*/ 136 w 354"/>
                <a:gd name="T77" fmla="*/ 138 h 294"/>
                <a:gd name="T78" fmla="*/ 136 w 354"/>
                <a:gd name="T79" fmla="*/ 56 h 294"/>
                <a:gd name="T80" fmla="*/ 176 w 354"/>
                <a:gd name="T81" fmla="*/ 56 h 294"/>
                <a:gd name="T82" fmla="*/ 176 w 354"/>
                <a:gd name="T83" fmla="*/ 56 h 294"/>
                <a:gd name="T84" fmla="*/ 186 w 354"/>
                <a:gd name="T85" fmla="*/ 56 h 294"/>
                <a:gd name="T86" fmla="*/ 196 w 354"/>
                <a:gd name="T87" fmla="*/ 58 h 294"/>
                <a:gd name="T88" fmla="*/ 204 w 354"/>
                <a:gd name="T89" fmla="*/ 60 h 294"/>
                <a:gd name="T90" fmla="*/ 212 w 354"/>
                <a:gd name="T91" fmla="*/ 64 h 294"/>
                <a:gd name="T92" fmla="*/ 218 w 354"/>
                <a:gd name="T93" fmla="*/ 70 h 294"/>
                <a:gd name="T94" fmla="*/ 224 w 354"/>
                <a:gd name="T95" fmla="*/ 78 h 294"/>
                <a:gd name="T96" fmla="*/ 226 w 354"/>
                <a:gd name="T97" fmla="*/ 86 h 294"/>
                <a:gd name="T98" fmla="*/ 228 w 354"/>
                <a:gd name="T99" fmla="*/ 96 h 294"/>
                <a:gd name="T100" fmla="*/ 228 w 354"/>
                <a:gd name="T101" fmla="*/ 96 h 294"/>
                <a:gd name="T102" fmla="*/ 226 w 354"/>
                <a:gd name="T103" fmla="*/ 106 h 294"/>
                <a:gd name="T104" fmla="*/ 224 w 354"/>
                <a:gd name="T105" fmla="*/ 114 h 294"/>
                <a:gd name="T106" fmla="*/ 218 w 354"/>
                <a:gd name="T107" fmla="*/ 122 h 294"/>
                <a:gd name="T108" fmla="*/ 212 w 354"/>
                <a:gd name="T109" fmla="*/ 128 h 294"/>
                <a:gd name="T110" fmla="*/ 204 w 354"/>
                <a:gd name="T111" fmla="*/ 132 h 294"/>
                <a:gd name="T112" fmla="*/ 196 w 354"/>
                <a:gd name="T113" fmla="*/ 136 h 294"/>
                <a:gd name="T114" fmla="*/ 186 w 354"/>
                <a:gd name="T115" fmla="*/ 136 h 294"/>
                <a:gd name="T116" fmla="*/ 176 w 354"/>
                <a:gd name="T117" fmla="*/ 138 h 294"/>
                <a:gd name="T118" fmla="*/ 176 w 354"/>
                <a:gd name="T119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4" h="294">
                  <a:moveTo>
                    <a:pt x="2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8" y="20"/>
                  </a:lnTo>
                  <a:lnTo>
                    <a:pt x="10" y="34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8" y="276"/>
                  </a:lnTo>
                  <a:lnTo>
                    <a:pt x="6" y="288"/>
                  </a:lnTo>
                  <a:lnTo>
                    <a:pt x="0" y="294"/>
                  </a:lnTo>
                  <a:lnTo>
                    <a:pt x="144" y="294"/>
                  </a:lnTo>
                  <a:lnTo>
                    <a:pt x="144" y="294"/>
                  </a:lnTo>
                  <a:lnTo>
                    <a:pt x="140" y="286"/>
                  </a:lnTo>
                  <a:lnTo>
                    <a:pt x="136" y="276"/>
                  </a:lnTo>
                  <a:lnTo>
                    <a:pt x="136" y="262"/>
                  </a:lnTo>
                  <a:lnTo>
                    <a:pt x="136" y="190"/>
                  </a:lnTo>
                  <a:lnTo>
                    <a:pt x="238" y="190"/>
                  </a:lnTo>
                  <a:lnTo>
                    <a:pt x="238" y="190"/>
                  </a:lnTo>
                  <a:lnTo>
                    <a:pt x="262" y="190"/>
                  </a:lnTo>
                  <a:lnTo>
                    <a:pt x="284" y="184"/>
                  </a:lnTo>
                  <a:lnTo>
                    <a:pt x="304" y="178"/>
                  </a:lnTo>
                  <a:lnTo>
                    <a:pt x="320" y="166"/>
                  </a:lnTo>
                  <a:lnTo>
                    <a:pt x="334" y="154"/>
                  </a:lnTo>
                  <a:lnTo>
                    <a:pt x="344" y="136"/>
                  </a:lnTo>
                  <a:lnTo>
                    <a:pt x="352" y="118"/>
                  </a:lnTo>
                  <a:lnTo>
                    <a:pt x="354" y="96"/>
                  </a:lnTo>
                  <a:lnTo>
                    <a:pt x="354" y="96"/>
                  </a:lnTo>
                  <a:lnTo>
                    <a:pt x="352" y="74"/>
                  </a:lnTo>
                  <a:lnTo>
                    <a:pt x="344" y="56"/>
                  </a:lnTo>
                  <a:lnTo>
                    <a:pt x="334" y="40"/>
                  </a:lnTo>
                  <a:lnTo>
                    <a:pt x="322" y="26"/>
                  </a:lnTo>
                  <a:lnTo>
                    <a:pt x="304" y="14"/>
                  </a:lnTo>
                  <a:lnTo>
                    <a:pt x="284" y="8"/>
                  </a:lnTo>
                  <a:lnTo>
                    <a:pt x="262" y="2"/>
                  </a:lnTo>
                  <a:lnTo>
                    <a:pt x="238" y="0"/>
                  </a:lnTo>
                  <a:lnTo>
                    <a:pt x="238" y="0"/>
                  </a:lnTo>
                  <a:close/>
                  <a:moveTo>
                    <a:pt x="176" y="138"/>
                  </a:moveTo>
                  <a:lnTo>
                    <a:pt x="136" y="138"/>
                  </a:lnTo>
                  <a:lnTo>
                    <a:pt x="136" y="56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86" y="56"/>
                  </a:lnTo>
                  <a:lnTo>
                    <a:pt x="196" y="58"/>
                  </a:lnTo>
                  <a:lnTo>
                    <a:pt x="204" y="60"/>
                  </a:lnTo>
                  <a:lnTo>
                    <a:pt x="212" y="64"/>
                  </a:lnTo>
                  <a:lnTo>
                    <a:pt x="218" y="70"/>
                  </a:lnTo>
                  <a:lnTo>
                    <a:pt x="224" y="78"/>
                  </a:lnTo>
                  <a:lnTo>
                    <a:pt x="226" y="86"/>
                  </a:lnTo>
                  <a:lnTo>
                    <a:pt x="228" y="96"/>
                  </a:lnTo>
                  <a:lnTo>
                    <a:pt x="228" y="96"/>
                  </a:lnTo>
                  <a:lnTo>
                    <a:pt x="226" y="106"/>
                  </a:lnTo>
                  <a:lnTo>
                    <a:pt x="224" y="114"/>
                  </a:lnTo>
                  <a:lnTo>
                    <a:pt x="218" y="122"/>
                  </a:lnTo>
                  <a:lnTo>
                    <a:pt x="212" y="128"/>
                  </a:lnTo>
                  <a:lnTo>
                    <a:pt x="204" y="132"/>
                  </a:lnTo>
                  <a:lnTo>
                    <a:pt x="196" y="136"/>
                  </a:lnTo>
                  <a:lnTo>
                    <a:pt x="186" y="136"/>
                  </a:lnTo>
                  <a:lnTo>
                    <a:pt x="176" y="138"/>
                  </a:lnTo>
                  <a:lnTo>
                    <a:pt x="1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reeform 56">
              <a:extLst>
                <a:ext uri="{FF2B5EF4-FFF2-40B4-BE49-F238E27FC236}">
                  <a16:creationId xmlns="" xmlns:a16="http://schemas.microsoft.com/office/drawing/2014/main" id="{3717F69E-6312-3342-A2F6-1E959BFB7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3160713"/>
              <a:ext cx="495300" cy="466725"/>
            </a:xfrm>
            <a:custGeom>
              <a:avLst/>
              <a:gdLst>
                <a:gd name="T0" fmla="*/ 312 w 312"/>
                <a:gd name="T1" fmla="*/ 70 h 294"/>
                <a:gd name="T2" fmla="*/ 312 w 312"/>
                <a:gd name="T3" fmla="*/ 70 h 294"/>
                <a:gd name="T4" fmla="*/ 302 w 312"/>
                <a:gd name="T5" fmla="*/ 66 h 294"/>
                <a:gd name="T6" fmla="*/ 292 w 312"/>
                <a:gd name="T7" fmla="*/ 62 h 294"/>
                <a:gd name="T8" fmla="*/ 276 w 312"/>
                <a:gd name="T9" fmla="*/ 62 h 294"/>
                <a:gd name="T10" fmla="*/ 134 w 312"/>
                <a:gd name="T11" fmla="*/ 62 h 294"/>
                <a:gd name="T12" fmla="*/ 134 w 312"/>
                <a:gd name="T13" fmla="*/ 132 h 294"/>
                <a:gd name="T14" fmla="*/ 248 w 312"/>
                <a:gd name="T15" fmla="*/ 132 h 294"/>
                <a:gd name="T16" fmla="*/ 248 w 312"/>
                <a:gd name="T17" fmla="*/ 132 h 294"/>
                <a:gd name="T18" fmla="*/ 264 w 312"/>
                <a:gd name="T19" fmla="*/ 132 h 294"/>
                <a:gd name="T20" fmla="*/ 276 w 312"/>
                <a:gd name="T21" fmla="*/ 130 h 294"/>
                <a:gd name="T22" fmla="*/ 288 w 312"/>
                <a:gd name="T23" fmla="*/ 128 h 294"/>
                <a:gd name="T24" fmla="*/ 288 w 312"/>
                <a:gd name="T25" fmla="*/ 198 h 294"/>
                <a:gd name="T26" fmla="*/ 288 w 312"/>
                <a:gd name="T27" fmla="*/ 198 h 294"/>
                <a:gd name="T28" fmla="*/ 276 w 312"/>
                <a:gd name="T29" fmla="*/ 194 h 294"/>
                <a:gd name="T30" fmla="*/ 264 w 312"/>
                <a:gd name="T31" fmla="*/ 192 h 294"/>
                <a:gd name="T32" fmla="*/ 248 w 312"/>
                <a:gd name="T33" fmla="*/ 192 h 294"/>
                <a:gd name="T34" fmla="*/ 134 w 312"/>
                <a:gd name="T35" fmla="*/ 192 h 294"/>
                <a:gd name="T36" fmla="*/ 134 w 312"/>
                <a:gd name="T37" fmla="*/ 262 h 294"/>
                <a:gd name="T38" fmla="*/ 134 w 312"/>
                <a:gd name="T39" fmla="*/ 262 h 294"/>
                <a:gd name="T40" fmla="*/ 136 w 312"/>
                <a:gd name="T41" fmla="*/ 278 h 294"/>
                <a:gd name="T42" fmla="*/ 138 w 312"/>
                <a:gd name="T43" fmla="*/ 288 h 294"/>
                <a:gd name="T44" fmla="*/ 142 w 312"/>
                <a:gd name="T45" fmla="*/ 294 h 294"/>
                <a:gd name="T46" fmla="*/ 0 w 312"/>
                <a:gd name="T47" fmla="*/ 294 h 294"/>
                <a:gd name="T48" fmla="*/ 0 w 312"/>
                <a:gd name="T49" fmla="*/ 294 h 294"/>
                <a:gd name="T50" fmla="*/ 6 w 312"/>
                <a:gd name="T51" fmla="*/ 288 h 294"/>
                <a:gd name="T52" fmla="*/ 8 w 312"/>
                <a:gd name="T53" fmla="*/ 278 h 294"/>
                <a:gd name="T54" fmla="*/ 10 w 312"/>
                <a:gd name="T55" fmla="*/ 262 h 294"/>
                <a:gd name="T56" fmla="*/ 10 w 312"/>
                <a:gd name="T57" fmla="*/ 34 h 294"/>
                <a:gd name="T58" fmla="*/ 10 w 312"/>
                <a:gd name="T59" fmla="*/ 34 h 294"/>
                <a:gd name="T60" fmla="*/ 8 w 312"/>
                <a:gd name="T61" fmla="*/ 18 h 294"/>
                <a:gd name="T62" fmla="*/ 4 w 312"/>
                <a:gd name="T63" fmla="*/ 8 h 294"/>
                <a:gd name="T64" fmla="*/ 0 w 312"/>
                <a:gd name="T65" fmla="*/ 0 h 294"/>
                <a:gd name="T66" fmla="*/ 312 w 312"/>
                <a:gd name="T67" fmla="*/ 0 h 294"/>
                <a:gd name="T68" fmla="*/ 312 w 312"/>
                <a:gd name="T69" fmla="*/ 7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294">
                  <a:moveTo>
                    <a:pt x="312" y="70"/>
                  </a:moveTo>
                  <a:lnTo>
                    <a:pt x="312" y="70"/>
                  </a:lnTo>
                  <a:lnTo>
                    <a:pt x="302" y="66"/>
                  </a:lnTo>
                  <a:lnTo>
                    <a:pt x="292" y="62"/>
                  </a:lnTo>
                  <a:lnTo>
                    <a:pt x="276" y="62"/>
                  </a:lnTo>
                  <a:lnTo>
                    <a:pt x="134" y="62"/>
                  </a:lnTo>
                  <a:lnTo>
                    <a:pt x="134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64" y="132"/>
                  </a:lnTo>
                  <a:lnTo>
                    <a:pt x="276" y="130"/>
                  </a:lnTo>
                  <a:lnTo>
                    <a:pt x="288" y="12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76" y="194"/>
                  </a:lnTo>
                  <a:lnTo>
                    <a:pt x="264" y="192"/>
                  </a:lnTo>
                  <a:lnTo>
                    <a:pt x="248" y="192"/>
                  </a:lnTo>
                  <a:lnTo>
                    <a:pt x="134" y="19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6" y="278"/>
                  </a:lnTo>
                  <a:lnTo>
                    <a:pt x="138" y="288"/>
                  </a:lnTo>
                  <a:lnTo>
                    <a:pt x="142" y="29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6" y="288"/>
                  </a:lnTo>
                  <a:lnTo>
                    <a:pt x="8" y="278"/>
                  </a:lnTo>
                  <a:lnTo>
                    <a:pt x="10" y="262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312" y="0"/>
                  </a:lnTo>
                  <a:lnTo>
                    <a:pt x="31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24" name="Grupo 223">
            <a:extLst>
              <a:ext uri="{FF2B5EF4-FFF2-40B4-BE49-F238E27FC236}">
                <a16:creationId xmlns="" xmlns:a16="http://schemas.microsoft.com/office/drawing/2014/main" id="{96C77144-B742-4A54-84DC-037D2BBE9B9A}"/>
              </a:ext>
            </a:extLst>
          </p:cNvPr>
          <p:cNvGrpSpPr/>
          <p:nvPr/>
        </p:nvGrpSpPr>
        <p:grpSpPr>
          <a:xfrm>
            <a:off x="5351275" y="2943112"/>
            <a:ext cx="828000" cy="405075"/>
            <a:chOff x="5351275" y="2943112"/>
            <a:chExt cx="828000" cy="405075"/>
          </a:xfrm>
        </p:grpSpPr>
        <p:sp>
          <p:nvSpPr>
            <p:cNvPr id="159" name="Freeform 76">
              <a:extLst>
                <a:ext uri="{FF2B5EF4-FFF2-40B4-BE49-F238E27FC236}">
                  <a16:creationId xmlns="" xmlns:a16="http://schemas.microsoft.com/office/drawing/2014/main" id="{A0B49DF7-E81D-D84A-9B6C-74B45D420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275" y="2943112"/>
              <a:ext cx="293851" cy="201851"/>
            </a:xfrm>
            <a:custGeom>
              <a:avLst/>
              <a:gdLst>
                <a:gd name="T0" fmla="*/ 428 w 428"/>
                <a:gd name="T1" fmla="*/ 0 h 294"/>
                <a:gd name="T2" fmla="*/ 428 w 428"/>
                <a:gd name="T3" fmla="*/ 0 h 294"/>
                <a:gd name="T4" fmla="*/ 418 w 428"/>
                <a:gd name="T5" fmla="*/ 8 h 294"/>
                <a:gd name="T6" fmla="*/ 406 w 428"/>
                <a:gd name="T7" fmla="*/ 16 h 294"/>
                <a:gd name="T8" fmla="*/ 392 w 428"/>
                <a:gd name="T9" fmla="*/ 32 h 294"/>
                <a:gd name="T10" fmla="*/ 276 w 428"/>
                <a:gd name="T11" fmla="*/ 176 h 294"/>
                <a:gd name="T12" fmla="*/ 276 w 428"/>
                <a:gd name="T13" fmla="*/ 262 h 294"/>
                <a:gd name="T14" fmla="*/ 276 w 428"/>
                <a:gd name="T15" fmla="*/ 262 h 294"/>
                <a:gd name="T16" fmla="*/ 278 w 428"/>
                <a:gd name="T17" fmla="*/ 276 h 294"/>
                <a:gd name="T18" fmla="*/ 280 w 428"/>
                <a:gd name="T19" fmla="*/ 286 h 294"/>
                <a:gd name="T20" fmla="*/ 286 w 428"/>
                <a:gd name="T21" fmla="*/ 294 h 294"/>
                <a:gd name="T22" fmla="*/ 142 w 428"/>
                <a:gd name="T23" fmla="*/ 294 h 294"/>
                <a:gd name="T24" fmla="*/ 142 w 428"/>
                <a:gd name="T25" fmla="*/ 294 h 294"/>
                <a:gd name="T26" fmla="*/ 146 w 428"/>
                <a:gd name="T27" fmla="*/ 286 h 294"/>
                <a:gd name="T28" fmla="*/ 150 w 428"/>
                <a:gd name="T29" fmla="*/ 276 h 294"/>
                <a:gd name="T30" fmla="*/ 152 w 428"/>
                <a:gd name="T31" fmla="*/ 262 h 294"/>
                <a:gd name="T32" fmla="*/ 152 w 428"/>
                <a:gd name="T33" fmla="*/ 176 h 294"/>
                <a:gd name="T34" fmla="*/ 36 w 428"/>
                <a:gd name="T35" fmla="*/ 34 h 294"/>
                <a:gd name="T36" fmla="*/ 36 w 428"/>
                <a:gd name="T37" fmla="*/ 34 h 294"/>
                <a:gd name="T38" fmla="*/ 22 w 428"/>
                <a:gd name="T39" fmla="*/ 18 h 294"/>
                <a:gd name="T40" fmla="*/ 12 w 428"/>
                <a:gd name="T41" fmla="*/ 8 h 294"/>
                <a:gd name="T42" fmla="*/ 0 w 428"/>
                <a:gd name="T43" fmla="*/ 0 h 294"/>
                <a:gd name="T44" fmla="*/ 146 w 428"/>
                <a:gd name="T45" fmla="*/ 0 h 294"/>
                <a:gd name="T46" fmla="*/ 146 w 428"/>
                <a:gd name="T47" fmla="*/ 0 h 294"/>
                <a:gd name="T48" fmla="*/ 150 w 428"/>
                <a:gd name="T49" fmla="*/ 10 h 294"/>
                <a:gd name="T50" fmla="*/ 156 w 428"/>
                <a:gd name="T51" fmla="*/ 22 h 294"/>
                <a:gd name="T52" fmla="*/ 164 w 428"/>
                <a:gd name="T53" fmla="*/ 38 h 294"/>
                <a:gd name="T54" fmla="*/ 214 w 428"/>
                <a:gd name="T55" fmla="*/ 112 h 294"/>
                <a:gd name="T56" fmla="*/ 214 w 428"/>
                <a:gd name="T57" fmla="*/ 112 h 294"/>
                <a:gd name="T58" fmla="*/ 214 w 428"/>
                <a:gd name="T59" fmla="*/ 112 h 294"/>
                <a:gd name="T60" fmla="*/ 264 w 428"/>
                <a:gd name="T61" fmla="*/ 38 h 294"/>
                <a:gd name="T62" fmla="*/ 264 w 428"/>
                <a:gd name="T63" fmla="*/ 38 h 294"/>
                <a:gd name="T64" fmla="*/ 272 w 428"/>
                <a:gd name="T65" fmla="*/ 22 h 294"/>
                <a:gd name="T66" fmla="*/ 278 w 428"/>
                <a:gd name="T67" fmla="*/ 12 h 294"/>
                <a:gd name="T68" fmla="*/ 282 w 428"/>
                <a:gd name="T69" fmla="*/ 0 h 294"/>
                <a:gd name="T70" fmla="*/ 428 w 428"/>
                <a:gd name="T7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8" h="294">
                  <a:moveTo>
                    <a:pt x="428" y="0"/>
                  </a:moveTo>
                  <a:lnTo>
                    <a:pt x="428" y="0"/>
                  </a:lnTo>
                  <a:lnTo>
                    <a:pt x="418" y="8"/>
                  </a:lnTo>
                  <a:lnTo>
                    <a:pt x="406" y="16"/>
                  </a:lnTo>
                  <a:lnTo>
                    <a:pt x="392" y="32"/>
                  </a:lnTo>
                  <a:lnTo>
                    <a:pt x="276" y="17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8" y="276"/>
                  </a:lnTo>
                  <a:lnTo>
                    <a:pt x="280" y="286"/>
                  </a:lnTo>
                  <a:lnTo>
                    <a:pt x="286" y="294"/>
                  </a:lnTo>
                  <a:lnTo>
                    <a:pt x="142" y="294"/>
                  </a:lnTo>
                  <a:lnTo>
                    <a:pt x="142" y="294"/>
                  </a:lnTo>
                  <a:lnTo>
                    <a:pt x="146" y="286"/>
                  </a:lnTo>
                  <a:lnTo>
                    <a:pt x="150" y="276"/>
                  </a:lnTo>
                  <a:lnTo>
                    <a:pt x="152" y="262"/>
                  </a:lnTo>
                  <a:lnTo>
                    <a:pt x="152" y="17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2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0" y="10"/>
                  </a:lnTo>
                  <a:lnTo>
                    <a:pt x="156" y="22"/>
                  </a:lnTo>
                  <a:lnTo>
                    <a:pt x="164" y="38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72" y="22"/>
                  </a:lnTo>
                  <a:lnTo>
                    <a:pt x="278" y="12"/>
                  </a:lnTo>
                  <a:lnTo>
                    <a:pt x="28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reeform 77">
              <a:extLst>
                <a:ext uri="{FF2B5EF4-FFF2-40B4-BE49-F238E27FC236}">
                  <a16:creationId xmlns="" xmlns:a16="http://schemas.microsoft.com/office/drawing/2014/main" id="{198D5CCB-CEA1-9C49-AF71-0DAA21B0A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8081" y="2943112"/>
              <a:ext cx="243045" cy="201850"/>
            </a:xfrm>
            <a:custGeom>
              <a:avLst/>
              <a:gdLst>
                <a:gd name="T0" fmla="*/ 238 w 354"/>
                <a:gd name="T1" fmla="*/ 0 h 294"/>
                <a:gd name="T2" fmla="*/ 0 w 354"/>
                <a:gd name="T3" fmla="*/ 0 h 294"/>
                <a:gd name="T4" fmla="*/ 0 w 354"/>
                <a:gd name="T5" fmla="*/ 0 h 294"/>
                <a:gd name="T6" fmla="*/ 6 w 354"/>
                <a:gd name="T7" fmla="*/ 8 h 294"/>
                <a:gd name="T8" fmla="*/ 8 w 354"/>
                <a:gd name="T9" fmla="*/ 20 h 294"/>
                <a:gd name="T10" fmla="*/ 10 w 354"/>
                <a:gd name="T11" fmla="*/ 34 h 294"/>
                <a:gd name="T12" fmla="*/ 10 w 354"/>
                <a:gd name="T13" fmla="*/ 262 h 294"/>
                <a:gd name="T14" fmla="*/ 10 w 354"/>
                <a:gd name="T15" fmla="*/ 262 h 294"/>
                <a:gd name="T16" fmla="*/ 8 w 354"/>
                <a:gd name="T17" fmla="*/ 276 h 294"/>
                <a:gd name="T18" fmla="*/ 6 w 354"/>
                <a:gd name="T19" fmla="*/ 288 h 294"/>
                <a:gd name="T20" fmla="*/ 0 w 354"/>
                <a:gd name="T21" fmla="*/ 294 h 294"/>
                <a:gd name="T22" fmla="*/ 144 w 354"/>
                <a:gd name="T23" fmla="*/ 294 h 294"/>
                <a:gd name="T24" fmla="*/ 144 w 354"/>
                <a:gd name="T25" fmla="*/ 294 h 294"/>
                <a:gd name="T26" fmla="*/ 140 w 354"/>
                <a:gd name="T27" fmla="*/ 286 h 294"/>
                <a:gd name="T28" fmla="*/ 136 w 354"/>
                <a:gd name="T29" fmla="*/ 276 h 294"/>
                <a:gd name="T30" fmla="*/ 136 w 354"/>
                <a:gd name="T31" fmla="*/ 262 h 294"/>
                <a:gd name="T32" fmla="*/ 136 w 354"/>
                <a:gd name="T33" fmla="*/ 190 h 294"/>
                <a:gd name="T34" fmla="*/ 238 w 354"/>
                <a:gd name="T35" fmla="*/ 190 h 294"/>
                <a:gd name="T36" fmla="*/ 238 w 354"/>
                <a:gd name="T37" fmla="*/ 190 h 294"/>
                <a:gd name="T38" fmla="*/ 262 w 354"/>
                <a:gd name="T39" fmla="*/ 190 h 294"/>
                <a:gd name="T40" fmla="*/ 284 w 354"/>
                <a:gd name="T41" fmla="*/ 184 h 294"/>
                <a:gd name="T42" fmla="*/ 304 w 354"/>
                <a:gd name="T43" fmla="*/ 178 h 294"/>
                <a:gd name="T44" fmla="*/ 320 w 354"/>
                <a:gd name="T45" fmla="*/ 166 h 294"/>
                <a:gd name="T46" fmla="*/ 334 w 354"/>
                <a:gd name="T47" fmla="*/ 154 h 294"/>
                <a:gd name="T48" fmla="*/ 344 w 354"/>
                <a:gd name="T49" fmla="*/ 136 h 294"/>
                <a:gd name="T50" fmla="*/ 352 w 354"/>
                <a:gd name="T51" fmla="*/ 118 h 294"/>
                <a:gd name="T52" fmla="*/ 354 w 354"/>
                <a:gd name="T53" fmla="*/ 96 h 294"/>
                <a:gd name="T54" fmla="*/ 354 w 354"/>
                <a:gd name="T55" fmla="*/ 96 h 294"/>
                <a:gd name="T56" fmla="*/ 352 w 354"/>
                <a:gd name="T57" fmla="*/ 74 h 294"/>
                <a:gd name="T58" fmla="*/ 344 w 354"/>
                <a:gd name="T59" fmla="*/ 56 h 294"/>
                <a:gd name="T60" fmla="*/ 334 w 354"/>
                <a:gd name="T61" fmla="*/ 40 h 294"/>
                <a:gd name="T62" fmla="*/ 322 w 354"/>
                <a:gd name="T63" fmla="*/ 26 h 294"/>
                <a:gd name="T64" fmla="*/ 304 w 354"/>
                <a:gd name="T65" fmla="*/ 14 h 294"/>
                <a:gd name="T66" fmla="*/ 284 w 354"/>
                <a:gd name="T67" fmla="*/ 8 h 294"/>
                <a:gd name="T68" fmla="*/ 262 w 354"/>
                <a:gd name="T69" fmla="*/ 2 h 294"/>
                <a:gd name="T70" fmla="*/ 238 w 354"/>
                <a:gd name="T71" fmla="*/ 0 h 294"/>
                <a:gd name="T72" fmla="*/ 238 w 354"/>
                <a:gd name="T73" fmla="*/ 0 h 294"/>
                <a:gd name="T74" fmla="*/ 176 w 354"/>
                <a:gd name="T75" fmla="*/ 138 h 294"/>
                <a:gd name="T76" fmla="*/ 136 w 354"/>
                <a:gd name="T77" fmla="*/ 138 h 294"/>
                <a:gd name="T78" fmla="*/ 136 w 354"/>
                <a:gd name="T79" fmla="*/ 56 h 294"/>
                <a:gd name="T80" fmla="*/ 176 w 354"/>
                <a:gd name="T81" fmla="*/ 56 h 294"/>
                <a:gd name="T82" fmla="*/ 176 w 354"/>
                <a:gd name="T83" fmla="*/ 56 h 294"/>
                <a:gd name="T84" fmla="*/ 186 w 354"/>
                <a:gd name="T85" fmla="*/ 56 h 294"/>
                <a:gd name="T86" fmla="*/ 196 w 354"/>
                <a:gd name="T87" fmla="*/ 58 h 294"/>
                <a:gd name="T88" fmla="*/ 204 w 354"/>
                <a:gd name="T89" fmla="*/ 60 h 294"/>
                <a:gd name="T90" fmla="*/ 212 w 354"/>
                <a:gd name="T91" fmla="*/ 64 h 294"/>
                <a:gd name="T92" fmla="*/ 218 w 354"/>
                <a:gd name="T93" fmla="*/ 70 h 294"/>
                <a:gd name="T94" fmla="*/ 224 w 354"/>
                <a:gd name="T95" fmla="*/ 78 h 294"/>
                <a:gd name="T96" fmla="*/ 226 w 354"/>
                <a:gd name="T97" fmla="*/ 86 h 294"/>
                <a:gd name="T98" fmla="*/ 228 w 354"/>
                <a:gd name="T99" fmla="*/ 96 h 294"/>
                <a:gd name="T100" fmla="*/ 228 w 354"/>
                <a:gd name="T101" fmla="*/ 96 h 294"/>
                <a:gd name="T102" fmla="*/ 226 w 354"/>
                <a:gd name="T103" fmla="*/ 106 h 294"/>
                <a:gd name="T104" fmla="*/ 224 w 354"/>
                <a:gd name="T105" fmla="*/ 114 h 294"/>
                <a:gd name="T106" fmla="*/ 218 w 354"/>
                <a:gd name="T107" fmla="*/ 122 h 294"/>
                <a:gd name="T108" fmla="*/ 212 w 354"/>
                <a:gd name="T109" fmla="*/ 128 h 294"/>
                <a:gd name="T110" fmla="*/ 204 w 354"/>
                <a:gd name="T111" fmla="*/ 132 h 294"/>
                <a:gd name="T112" fmla="*/ 196 w 354"/>
                <a:gd name="T113" fmla="*/ 136 h 294"/>
                <a:gd name="T114" fmla="*/ 186 w 354"/>
                <a:gd name="T115" fmla="*/ 136 h 294"/>
                <a:gd name="T116" fmla="*/ 176 w 354"/>
                <a:gd name="T117" fmla="*/ 138 h 294"/>
                <a:gd name="T118" fmla="*/ 176 w 354"/>
                <a:gd name="T119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4" h="294">
                  <a:moveTo>
                    <a:pt x="2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8" y="20"/>
                  </a:lnTo>
                  <a:lnTo>
                    <a:pt x="10" y="34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8" y="276"/>
                  </a:lnTo>
                  <a:lnTo>
                    <a:pt x="6" y="288"/>
                  </a:lnTo>
                  <a:lnTo>
                    <a:pt x="0" y="294"/>
                  </a:lnTo>
                  <a:lnTo>
                    <a:pt x="144" y="294"/>
                  </a:lnTo>
                  <a:lnTo>
                    <a:pt x="144" y="294"/>
                  </a:lnTo>
                  <a:lnTo>
                    <a:pt x="140" y="286"/>
                  </a:lnTo>
                  <a:lnTo>
                    <a:pt x="136" y="276"/>
                  </a:lnTo>
                  <a:lnTo>
                    <a:pt x="136" y="262"/>
                  </a:lnTo>
                  <a:lnTo>
                    <a:pt x="136" y="190"/>
                  </a:lnTo>
                  <a:lnTo>
                    <a:pt x="238" y="190"/>
                  </a:lnTo>
                  <a:lnTo>
                    <a:pt x="238" y="190"/>
                  </a:lnTo>
                  <a:lnTo>
                    <a:pt x="262" y="190"/>
                  </a:lnTo>
                  <a:lnTo>
                    <a:pt x="284" y="184"/>
                  </a:lnTo>
                  <a:lnTo>
                    <a:pt x="304" y="178"/>
                  </a:lnTo>
                  <a:lnTo>
                    <a:pt x="320" y="166"/>
                  </a:lnTo>
                  <a:lnTo>
                    <a:pt x="334" y="154"/>
                  </a:lnTo>
                  <a:lnTo>
                    <a:pt x="344" y="136"/>
                  </a:lnTo>
                  <a:lnTo>
                    <a:pt x="352" y="118"/>
                  </a:lnTo>
                  <a:lnTo>
                    <a:pt x="354" y="96"/>
                  </a:lnTo>
                  <a:lnTo>
                    <a:pt x="354" y="96"/>
                  </a:lnTo>
                  <a:lnTo>
                    <a:pt x="352" y="74"/>
                  </a:lnTo>
                  <a:lnTo>
                    <a:pt x="344" y="56"/>
                  </a:lnTo>
                  <a:lnTo>
                    <a:pt x="334" y="40"/>
                  </a:lnTo>
                  <a:lnTo>
                    <a:pt x="322" y="26"/>
                  </a:lnTo>
                  <a:lnTo>
                    <a:pt x="304" y="14"/>
                  </a:lnTo>
                  <a:lnTo>
                    <a:pt x="284" y="8"/>
                  </a:lnTo>
                  <a:lnTo>
                    <a:pt x="262" y="2"/>
                  </a:lnTo>
                  <a:lnTo>
                    <a:pt x="238" y="0"/>
                  </a:lnTo>
                  <a:lnTo>
                    <a:pt x="238" y="0"/>
                  </a:lnTo>
                  <a:close/>
                  <a:moveTo>
                    <a:pt x="176" y="138"/>
                  </a:moveTo>
                  <a:lnTo>
                    <a:pt x="136" y="138"/>
                  </a:lnTo>
                  <a:lnTo>
                    <a:pt x="136" y="56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86" y="56"/>
                  </a:lnTo>
                  <a:lnTo>
                    <a:pt x="196" y="58"/>
                  </a:lnTo>
                  <a:lnTo>
                    <a:pt x="204" y="60"/>
                  </a:lnTo>
                  <a:lnTo>
                    <a:pt x="212" y="64"/>
                  </a:lnTo>
                  <a:lnTo>
                    <a:pt x="218" y="70"/>
                  </a:lnTo>
                  <a:lnTo>
                    <a:pt x="224" y="78"/>
                  </a:lnTo>
                  <a:lnTo>
                    <a:pt x="226" y="86"/>
                  </a:lnTo>
                  <a:lnTo>
                    <a:pt x="228" y="96"/>
                  </a:lnTo>
                  <a:lnTo>
                    <a:pt x="228" y="96"/>
                  </a:lnTo>
                  <a:lnTo>
                    <a:pt x="226" y="106"/>
                  </a:lnTo>
                  <a:lnTo>
                    <a:pt x="224" y="114"/>
                  </a:lnTo>
                  <a:lnTo>
                    <a:pt x="218" y="122"/>
                  </a:lnTo>
                  <a:lnTo>
                    <a:pt x="212" y="128"/>
                  </a:lnTo>
                  <a:lnTo>
                    <a:pt x="204" y="132"/>
                  </a:lnTo>
                  <a:lnTo>
                    <a:pt x="196" y="136"/>
                  </a:lnTo>
                  <a:lnTo>
                    <a:pt x="186" y="136"/>
                  </a:lnTo>
                  <a:lnTo>
                    <a:pt x="176" y="138"/>
                  </a:lnTo>
                  <a:lnTo>
                    <a:pt x="176" y="1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78">
              <a:extLst>
                <a:ext uri="{FF2B5EF4-FFF2-40B4-BE49-F238E27FC236}">
                  <a16:creationId xmlns="" xmlns:a16="http://schemas.microsoft.com/office/drawing/2014/main" id="{AA7C88D8-451D-644C-A1F7-8D1F047E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574" y="2943112"/>
              <a:ext cx="214209" cy="201851"/>
            </a:xfrm>
            <a:custGeom>
              <a:avLst/>
              <a:gdLst>
                <a:gd name="T0" fmla="*/ 312 w 312"/>
                <a:gd name="T1" fmla="*/ 70 h 294"/>
                <a:gd name="T2" fmla="*/ 312 w 312"/>
                <a:gd name="T3" fmla="*/ 70 h 294"/>
                <a:gd name="T4" fmla="*/ 302 w 312"/>
                <a:gd name="T5" fmla="*/ 66 h 294"/>
                <a:gd name="T6" fmla="*/ 292 w 312"/>
                <a:gd name="T7" fmla="*/ 62 h 294"/>
                <a:gd name="T8" fmla="*/ 276 w 312"/>
                <a:gd name="T9" fmla="*/ 62 h 294"/>
                <a:gd name="T10" fmla="*/ 134 w 312"/>
                <a:gd name="T11" fmla="*/ 62 h 294"/>
                <a:gd name="T12" fmla="*/ 134 w 312"/>
                <a:gd name="T13" fmla="*/ 132 h 294"/>
                <a:gd name="T14" fmla="*/ 248 w 312"/>
                <a:gd name="T15" fmla="*/ 132 h 294"/>
                <a:gd name="T16" fmla="*/ 248 w 312"/>
                <a:gd name="T17" fmla="*/ 132 h 294"/>
                <a:gd name="T18" fmla="*/ 264 w 312"/>
                <a:gd name="T19" fmla="*/ 132 h 294"/>
                <a:gd name="T20" fmla="*/ 276 w 312"/>
                <a:gd name="T21" fmla="*/ 130 h 294"/>
                <a:gd name="T22" fmla="*/ 288 w 312"/>
                <a:gd name="T23" fmla="*/ 128 h 294"/>
                <a:gd name="T24" fmla="*/ 288 w 312"/>
                <a:gd name="T25" fmla="*/ 198 h 294"/>
                <a:gd name="T26" fmla="*/ 288 w 312"/>
                <a:gd name="T27" fmla="*/ 198 h 294"/>
                <a:gd name="T28" fmla="*/ 276 w 312"/>
                <a:gd name="T29" fmla="*/ 194 h 294"/>
                <a:gd name="T30" fmla="*/ 264 w 312"/>
                <a:gd name="T31" fmla="*/ 192 h 294"/>
                <a:gd name="T32" fmla="*/ 248 w 312"/>
                <a:gd name="T33" fmla="*/ 192 h 294"/>
                <a:gd name="T34" fmla="*/ 134 w 312"/>
                <a:gd name="T35" fmla="*/ 192 h 294"/>
                <a:gd name="T36" fmla="*/ 134 w 312"/>
                <a:gd name="T37" fmla="*/ 262 h 294"/>
                <a:gd name="T38" fmla="*/ 134 w 312"/>
                <a:gd name="T39" fmla="*/ 262 h 294"/>
                <a:gd name="T40" fmla="*/ 136 w 312"/>
                <a:gd name="T41" fmla="*/ 278 h 294"/>
                <a:gd name="T42" fmla="*/ 138 w 312"/>
                <a:gd name="T43" fmla="*/ 288 h 294"/>
                <a:gd name="T44" fmla="*/ 142 w 312"/>
                <a:gd name="T45" fmla="*/ 294 h 294"/>
                <a:gd name="T46" fmla="*/ 0 w 312"/>
                <a:gd name="T47" fmla="*/ 294 h 294"/>
                <a:gd name="T48" fmla="*/ 0 w 312"/>
                <a:gd name="T49" fmla="*/ 294 h 294"/>
                <a:gd name="T50" fmla="*/ 6 w 312"/>
                <a:gd name="T51" fmla="*/ 288 h 294"/>
                <a:gd name="T52" fmla="*/ 8 w 312"/>
                <a:gd name="T53" fmla="*/ 278 h 294"/>
                <a:gd name="T54" fmla="*/ 10 w 312"/>
                <a:gd name="T55" fmla="*/ 262 h 294"/>
                <a:gd name="T56" fmla="*/ 10 w 312"/>
                <a:gd name="T57" fmla="*/ 34 h 294"/>
                <a:gd name="T58" fmla="*/ 10 w 312"/>
                <a:gd name="T59" fmla="*/ 34 h 294"/>
                <a:gd name="T60" fmla="*/ 8 w 312"/>
                <a:gd name="T61" fmla="*/ 18 h 294"/>
                <a:gd name="T62" fmla="*/ 4 w 312"/>
                <a:gd name="T63" fmla="*/ 8 h 294"/>
                <a:gd name="T64" fmla="*/ 0 w 312"/>
                <a:gd name="T65" fmla="*/ 0 h 294"/>
                <a:gd name="T66" fmla="*/ 312 w 312"/>
                <a:gd name="T67" fmla="*/ 0 h 294"/>
                <a:gd name="T68" fmla="*/ 312 w 312"/>
                <a:gd name="T69" fmla="*/ 7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294">
                  <a:moveTo>
                    <a:pt x="312" y="70"/>
                  </a:moveTo>
                  <a:lnTo>
                    <a:pt x="312" y="70"/>
                  </a:lnTo>
                  <a:lnTo>
                    <a:pt x="302" y="66"/>
                  </a:lnTo>
                  <a:lnTo>
                    <a:pt x="292" y="62"/>
                  </a:lnTo>
                  <a:lnTo>
                    <a:pt x="276" y="62"/>
                  </a:lnTo>
                  <a:lnTo>
                    <a:pt x="134" y="62"/>
                  </a:lnTo>
                  <a:lnTo>
                    <a:pt x="134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64" y="132"/>
                  </a:lnTo>
                  <a:lnTo>
                    <a:pt x="276" y="130"/>
                  </a:lnTo>
                  <a:lnTo>
                    <a:pt x="288" y="12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76" y="194"/>
                  </a:lnTo>
                  <a:lnTo>
                    <a:pt x="264" y="192"/>
                  </a:lnTo>
                  <a:lnTo>
                    <a:pt x="248" y="192"/>
                  </a:lnTo>
                  <a:lnTo>
                    <a:pt x="134" y="19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6" y="278"/>
                  </a:lnTo>
                  <a:lnTo>
                    <a:pt x="138" y="288"/>
                  </a:lnTo>
                  <a:lnTo>
                    <a:pt x="142" y="29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6" y="288"/>
                  </a:lnTo>
                  <a:lnTo>
                    <a:pt x="8" y="278"/>
                  </a:lnTo>
                  <a:lnTo>
                    <a:pt x="10" y="262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312" y="0"/>
                  </a:lnTo>
                  <a:lnTo>
                    <a:pt x="312" y="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reeform 79">
              <a:extLst>
                <a:ext uri="{FF2B5EF4-FFF2-40B4-BE49-F238E27FC236}">
                  <a16:creationId xmlns="" xmlns:a16="http://schemas.microsoft.com/office/drawing/2014/main" id="{E909D37C-7DD8-4E45-A419-51E9676DB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499" y="3225978"/>
              <a:ext cx="112597" cy="120836"/>
            </a:xfrm>
            <a:custGeom>
              <a:avLst/>
              <a:gdLst>
                <a:gd name="T0" fmla="*/ 82 w 164"/>
                <a:gd name="T1" fmla="*/ 0 h 176"/>
                <a:gd name="T2" fmla="*/ 68 w 164"/>
                <a:gd name="T3" fmla="*/ 0 h 176"/>
                <a:gd name="T4" fmla="*/ 0 w 164"/>
                <a:gd name="T5" fmla="*/ 176 h 176"/>
                <a:gd name="T6" fmla="*/ 32 w 164"/>
                <a:gd name="T7" fmla="*/ 176 h 176"/>
                <a:gd name="T8" fmla="*/ 48 w 164"/>
                <a:gd name="T9" fmla="*/ 134 h 176"/>
                <a:gd name="T10" fmla="*/ 118 w 164"/>
                <a:gd name="T11" fmla="*/ 134 h 176"/>
                <a:gd name="T12" fmla="*/ 134 w 164"/>
                <a:gd name="T13" fmla="*/ 176 h 176"/>
                <a:gd name="T14" fmla="*/ 164 w 164"/>
                <a:gd name="T15" fmla="*/ 176 h 176"/>
                <a:gd name="T16" fmla="*/ 102 w 164"/>
                <a:gd name="T17" fmla="*/ 14 h 176"/>
                <a:gd name="T18" fmla="*/ 102 w 164"/>
                <a:gd name="T19" fmla="*/ 14 h 176"/>
                <a:gd name="T20" fmla="*/ 98 w 164"/>
                <a:gd name="T21" fmla="*/ 8 h 176"/>
                <a:gd name="T22" fmla="*/ 94 w 164"/>
                <a:gd name="T23" fmla="*/ 4 h 176"/>
                <a:gd name="T24" fmla="*/ 90 w 164"/>
                <a:gd name="T25" fmla="*/ 2 h 176"/>
                <a:gd name="T26" fmla="*/ 82 w 164"/>
                <a:gd name="T27" fmla="*/ 0 h 176"/>
                <a:gd name="T28" fmla="*/ 82 w 164"/>
                <a:gd name="T29" fmla="*/ 0 h 176"/>
                <a:gd name="T30" fmla="*/ 108 w 164"/>
                <a:gd name="T31" fmla="*/ 108 h 176"/>
                <a:gd name="T32" fmla="*/ 58 w 164"/>
                <a:gd name="T33" fmla="*/ 108 h 176"/>
                <a:gd name="T34" fmla="*/ 82 w 164"/>
                <a:gd name="T35" fmla="*/ 38 h 176"/>
                <a:gd name="T36" fmla="*/ 108 w 164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76">
                  <a:moveTo>
                    <a:pt x="82" y="0"/>
                  </a:moveTo>
                  <a:lnTo>
                    <a:pt x="68" y="0"/>
                  </a:lnTo>
                  <a:lnTo>
                    <a:pt x="0" y="176"/>
                  </a:lnTo>
                  <a:lnTo>
                    <a:pt x="32" y="176"/>
                  </a:lnTo>
                  <a:lnTo>
                    <a:pt x="48" y="134"/>
                  </a:lnTo>
                  <a:lnTo>
                    <a:pt x="118" y="134"/>
                  </a:lnTo>
                  <a:lnTo>
                    <a:pt x="134" y="176"/>
                  </a:lnTo>
                  <a:lnTo>
                    <a:pt x="164" y="176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108" y="108"/>
                  </a:moveTo>
                  <a:lnTo>
                    <a:pt x="58" y="108"/>
                  </a:lnTo>
                  <a:lnTo>
                    <a:pt x="82" y="3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reeform 80">
              <a:extLst>
                <a:ext uri="{FF2B5EF4-FFF2-40B4-BE49-F238E27FC236}">
                  <a16:creationId xmlns="" xmlns:a16="http://schemas.microsoft.com/office/drawing/2014/main" id="{908A1268-81B0-B241-901F-BF46B3E9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857" y="3225978"/>
              <a:ext cx="109851" cy="120836"/>
            </a:xfrm>
            <a:custGeom>
              <a:avLst/>
              <a:gdLst>
                <a:gd name="T0" fmla="*/ 80 w 160"/>
                <a:gd name="T1" fmla="*/ 138 h 176"/>
                <a:gd name="T2" fmla="*/ 32 w 160"/>
                <a:gd name="T3" fmla="*/ 0 h 176"/>
                <a:gd name="T4" fmla="*/ 0 w 160"/>
                <a:gd name="T5" fmla="*/ 0 h 176"/>
                <a:gd name="T6" fmla="*/ 60 w 160"/>
                <a:gd name="T7" fmla="*/ 162 h 176"/>
                <a:gd name="T8" fmla="*/ 60 w 160"/>
                <a:gd name="T9" fmla="*/ 162 h 176"/>
                <a:gd name="T10" fmla="*/ 60 w 160"/>
                <a:gd name="T11" fmla="*/ 162 h 176"/>
                <a:gd name="T12" fmla="*/ 64 w 160"/>
                <a:gd name="T13" fmla="*/ 168 h 176"/>
                <a:gd name="T14" fmla="*/ 68 w 160"/>
                <a:gd name="T15" fmla="*/ 174 h 176"/>
                <a:gd name="T16" fmla="*/ 74 w 160"/>
                <a:gd name="T17" fmla="*/ 176 h 176"/>
                <a:gd name="T18" fmla="*/ 80 w 160"/>
                <a:gd name="T19" fmla="*/ 176 h 176"/>
                <a:gd name="T20" fmla="*/ 94 w 160"/>
                <a:gd name="T21" fmla="*/ 176 h 176"/>
                <a:gd name="T22" fmla="*/ 160 w 160"/>
                <a:gd name="T23" fmla="*/ 0 h 176"/>
                <a:gd name="T24" fmla="*/ 130 w 160"/>
                <a:gd name="T25" fmla="*/ 0 h 176"/>
                <a:gd name="T26" fmla="*/ 80 w 160"/>
                <a:gd name="T27" fmla="*/ 1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76">
                  <a:moveTo>
                    <a:pt x="80" y="138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4" y="168"/>
                  </a:lnTo>
                  <a:lnTo>
                    <a:pt x="68" y="174"/>
                  </a:lnTo>
                  <a:lnTo>
                    <a:pt x="74" y="176"/>
                  </a:lnTo>
                  <a:lnTo>
                    <a:pt x="80" y="176"/>
                  </a:lnTo>
                  <a:lnTo>
                    <a:pt x="94" y="176"/>
                  </a:lnTo>
                  <a:lnTo>
                    <a:pt x="160" y="0"/>
                  </a:lnTo>
                  <a:lnTo>
                    <a:pt x="130" y="0"/>
                  </a:lnTo>
                  <a:lnTo>
                    <a:pt x="80" y="1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Rectangle 81">
              <a:extLst>
                <a:ext uri="{FF2B5EF4-FFF2-40B4-BE49-F238E27FC236}">
                  <a16:creationId xmlns="" xmlns:a16="http://schemas.microsoft.com/office/drawing/2014/main" id="{E405C224-204F-3B40-9127-ACEAB8D61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185" y="3225978"/>
              <a:ext cx="20597" cy="1208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reeform 82">
              <a:extLst>
                <a:ext uri="{FF2B5EF4-FFF2-40B4-BE49-F238E27FC236}">
                  <a16:creationId xmlns="" xmlns:a16="http://schemas.microsoft.com/office/drawing/2014/main" id="{38887CD3-DD6E-C740-9EC8-6174571FD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006" y="3225978"/>
              <a:ext cx="112597" cy="120836"/>
            </a:xfrm>
            <a:custGeom>
              <a:avLst/>
              <a:gdLst>
                <a:gd name="T0" fmla="*/ 82 w 164"/>
                <a:gd name="T1" fmla="*/ 0 h 176"/>
                <a:gd name="T2" fmla="*/ 68 w 164"/>
                <a:gd name="T3" fmla="*/ 0 h 176"/>
                <a:gd name="T4" fmla="*/ 0 w 164"/>
                <a:gd name="T5" fmla="*/ 176 h 176"/>
                <a:gd name="T6" fmla="*/ 32 w 164"/>
                <a:gd name="T7" fmla="*/ 176 h 176"/>
                <a:gd name="T8" fmla="*/ 48 w 164"/>
                <a:gd name="T9" fmla="*/ 134 h 176"/>
                <a:gd name="T10" fmla="*/ 116 w 164"/>
                <a:gd name="T11" fmla="*/ 134 h 176"/>
                <a:gd name="T12" fmla="*/ 132 w 164"/>
                <a:gd name="T13" fmla="*/ 176 h 176"/>
                <a:gd name="T14" fmla="*/ 164 w 164"/>
                <a:gd name="T15" fmla="*/ 176 h 176"/>
                <a:gd name="T16" fmla="*/ 102 w 164"/>
                <a:gd name="T17" fmla="*/ 14 h 176"/>
                <a:gd name="T18" fmla="*/ 102 w 164"/>
                <a:gd name="T19" fmla="*/ 14 h 176"/>
                <a:gd name="T20" fmla="*/ 98 w 164"/>
                <a:gd name="T21" fmla="*/ 8 h 176"/>
                <a:gd name="T22" fmla="*/ 94 w 164"/>
                <a:gd name="T23" fmla="*/ 4 h 176"/>
                <a:gd name="T24" fmla="*/ 88 w 164"/>
                <a:gd name="T25" fmla="*/ 2 h 176"/>
                <a:gd name="T26" fmla="*/ 82 w 164"/>
                <a:gd name="T27" fmla="*/ 0 h 176"/>
                <a:gd name="T28" fmla="*/ 82 w 164"/>
                <a:gd name="T29" fmla="*/ 0 h 176"/>
                <a:gd name="T30" fmla="*/ 108 w 164"/>
                <a:gd name="T31" fmla="*/ 108 h 176"/>
                <a:gd name="T32" fmla="*/ 56 w 164"/>
                <a:gd name="T33" fmla="*/ 108 h 176"/>
                <a:gd name="T34" fmla="*/ 82 w 164"/>
                <a:gd name="T35" fmla="*/ 38 h 176"/>
                <a:gd name="T36" fmla="*/ 108 w 164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76">
                  <a:moveTo>
                    <a:pt x="82" y="0"/>
                  </a:moveTo>
                  <a:lnTo>
                    <a:pt x="68" y="0"/>
                  </a:lnTo>
                  <a:lnTo>
                    <a:pt x="0" y="176"/>
                  </a:lnTo>
                  <a:lnTo>
                    <a:pt x="32" y="176"/>
                  </a:lnTo>
                  <a:lnTo>
                    <a:pt x="48" y="134"/>
                  </a:lnTo>
                  <a:lnTo>
                    <a:pt x="116" y="134"/>
                  </a:lnTo>
                  <a:lnTo>
                    <a:pt x="132" y="176"/>
                  </a:lnTo>
                  <a:lnTo>
                    <a:pt x="164" y="176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108" y="108"/>
                  </a:moveTo>
                  <a:lnTo>
                    <a:pt x="56" y="108"/>
                  </a:lnTo>
                  <a:lnTo>
                    <a:pt x="82" y="3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6" name="Freeform 83">
              <a:extLst>
                <a:ext uri="{FF2B5EF4-FFF2-40B4-BE49-F238E27FC236}">
                  <a16:creationId xmlns="" xmlns:a16="http://schemas.microsoft.com/office/drawing/2014/main" id="{71EA4760-0957-CB49-9083-B1205494C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35" y="3224605"/>
              <a:ext cx="104358" cy="123582"/>
            </a:xfrm>
            <a:custGeom>
              <a:avLst/>
              <a:gdLst>
                <a:gd name="T0" fmla="*/ 122 w 152"/>
                <a:gd name="T1" fmla="*/ 116 h 180"/>
                <a:gd name="T2" fmla="*/ 120 w 152"/>
                <a:gd name="T3" fmla="*/ 130 h 180"/>
                <a:gd name="T4" fmla="*/ 112 w 152"/>
                <a:gd name="T5" fmla="*/ 144 h 180"/>
                <a:gd name="T6" fmla="*/ 108 w 152"/>
                <a:gd name="T7" fmla="*/ 148 h 180"/>
                <a:gd name="T8" fmla="*/ 96 w 152"/>
                <a:gd name="T9" fmla="*/ 154 h 180"/>
                <a:gd name="T10" fmla="*/ 62 w 152"/>
                <a:gd name="T11" fmla="*/ 154 h 180"/>
                <a:gd name="T12" fmla="*/ 56 w 152"/>
                <a:gd name="T13" fmla="*/ 154 h 180"/>
                <a:gd name="T14" fmla="*/ 44 w 152"/>
                <a:gd name="T15" fmla="*/ 148 h 180"/>
                <a:gd name="T16" fmla="*/ 40 w 152"/>
                <a:gd name="T17" fmla="*/ 144 h 180"/>
                <a:gd name="T18" fmla="*/ 32 w 152"/>
                <a:gd name="T19" fmla="*/ 130 h 180"/>
                <a:gd name="T20" fmla="*/ 30 w 152"/>
                <a:gd name="T21" fmla="*/ 114 h 180"/>
                <a:gd name="T22" fmla="*/ 30 w 152"/>
                <a:gd name="T23" fmla="*/ 68 h 180"/>
                <a:gd name="T24" fmla="*/ 32 w 152"/>
                <a:gd name="T25" fmla="*/ 52 h 180"/>
                <a:gd name="T26" fmla="*/ 40 w 152"/>
                <a:gd name="T27" fmla="*/ 38 h 180"/>
                <a:gd name="T28" fmla="*/ 44 w 152"/>
                <a:gd name="T29" fmla="*/ 34 h 180"/>
                <a:gd name="T30" fmla="*/ 56 w 152"/>
                <a:gd name="T31" fmla="*/ 28 h 180"/>
                <a:gd name="T32" fmla="*/ 90 w 152"/>
                <a:gd name="T33" fmla="*/ 28 h 180"/>
                <a:gd name="T34" fmla="*/ 96 w 152"/>
                <a:gd name="T35" fmla="*/ 28 h 180"/>
                <a:gd name="T36" fmla="*/ 108 w 152"/>
                <a:gd name="T37" fmla="*/ 32 h 180"/>
                <a:gd name="T38" fmla="*/ 112 w 152"/>
                <a:gd name="T39" fmla="*/ 38 h 180"/>
                <a:gd name="T40" fmla="*/ 118 w 152"/>
                <a:gd name="T41" fmla="*/ 48 h 180"/>
                <a:gd name="T42" fmla="*/ 120 w 152"/>
                <a:gd name="T43" fmla="*/ 64 h 180"/>
                <a:gd name="T44" fmla="*/ 150 w 152"/>
                <a:gd name="T45" fmla="*/ 62 h 180"/>
                <a:gd name="T46" fmla="*/ 148 w 152"/>
                <a:gd name="T47" fmla="*/ 46 h 180"/>
                <a:gd name="T48" fmla="*/ 144 w 152"/>
                <a:gd name="T49" fmla="*/ 30 h 180"/>
                <a:gd name="T50" fmla="*/ 122 w 152"/>
                <a:gd name="T51" fmla="*/ 8 h 180"/>
                <a:gd name="T52" fmla="*/ 106 w 152"/>
                <a:gd name="T53" fmla="*/ 2 h 180"/>
                <a:gd name="T54" fmla="*/ 64 w 152"/>
                <a:gd name="T55" fmla="*/ 0 h 180"/>
                <a:gd name="T56" fmla="*/ 46 w 152"/>
                <a:gd name="T57" fmla="*/ 2 h 180"/>
                <a:gd name="T58" fmla="*/ 30 w 152"/>
                <a:gd name="T59" fmla="*/ 8 h 180"/>
                <a:gd name="T60" fmla="*/ 8 w 152"/>
                <a:gd name="T61" fmla="*/ 32 h 180"/>
                <a:gd name="T62" fmla="*/ 2 w 152"/>
                <a:gd name="T63" fmla="*/ 48 h 180"/>
                <a:gd name="T64" fmla="*/ 0 w 152"/>
                <a:gd name="T65" fmla="*/ 114 h 180"/>
                <a:gd name="T66" fmla="*/ 2 w 152"/>
                <a:gd name="T67" fmla="*/ 134 h 180"/>
                <a:gd name="T68" fmla="*/ 8 w 152"/>
                <a:gd name="T69" fmla="*/ 150 h 180"/>
                <a:gd name="T70" fmla="*/ 30 w 152"/>
                <a:gd name="T71" fmla="*/ 172 h 180"/>
                <a:gd name="T72" fmla="*/ 44 w 152"/>
                <a:gd name="T73" fmla="*/ 178 h 180"/>
                <a:gd name="T74" fmla="*/ 90 w 152"/>
                <a:gd name="T75" fmla="*/ 180 h 180"/>
                <a:gd name="T76" fmla="*/ 106 w 152"/>
                <a:gd name="T77" fmla="*/ 178 h 180"/>
                <a:gd name="T78" fmla="*/ 122 w 152"/>
                <a:gd name="T79" fmla="*/ 172 h 180"/>
                <a:gd name="T80" fmla="*/ 144 w 152"/>
                <a:gd name="T81" fmla="*/ 150 h 180"/>
                <a:gd name="T82" fmla="*/ 150 w 152"/>
                <a:gd name="T83" fmla="*/ 134 h 180"/>
                <a:gd name="T84" fmla="*/ 152 w 152"/>
                <a:gd name="T85" fmla="*/ 114 h 180"/>
                <a:gd name="T86" fmla="*/ 122 w 152"/>
                <a:gd name="T87" fmla="*/ 11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180">
                  <a:moveTo>
                    <a:pt x="122" y="116"/>
                  </a:moveTo>
                  <a:lnTo>
                    <a:pt x="122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8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48"/>
                  </a:lnTo>
                  <a:lnTo>
                    <a:pt x="102" y="152"/>
                  </a:lnTo>
                  <a:lnTo>
                    <a:pt x="96" y="154"/>
                  </a:lnTo>
                  <a:lnTo>
                    <a:pt x="90" y="154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56" y="154"/>
                  </a:lnTo>
                  <a:lnTo>
                    <a:pt x="50" y="152"/>
                  </a:lnTo>
                  <a:lnTo>
                    <a:pt x="44" y="148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6" y="138"/>
                  </a:lnTo>
                  <a:lnTo>
                    <a:pt x="32" y="130"/>
                  </a:lnTo>
                  <a:lnTo>
                    <a:pt x="30" y="122"/>
                  </a:lnTo>
                  <a:lnTo>
                    <a:pt x="30" y="114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6" y="4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6" y="28"/>
                  </a:lnTo>
                  <a:lnTo>
                    <a:pt x="64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6" y="28"/>
                  </a:lnTo>
                  <a:lnTo>
                    <a:pt x="102" y="30"/>
                  </a:lnTo>
                  <a:lnTo>
                    <a:pt x="108" y="32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6" y="42"/>
                  </a:lnTo>
                  <a:lnTo>
                    <a:pt x="118" y="48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50" y="64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48" y="46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34" y="1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06" y="2"/>
                  </a:lnTo>
                  <a:lnTo>
                    <a:pt x="9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18" y="1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2" y="48"/>
                  </a:lnTo>
                  <a:lnTo>
                    <a:pt x="0" y="6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34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16" y="16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44" y="178"/>
                  </a:lnTo>
                  <a:lnTo>
                    <a:pt x="62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106" y="178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34" y="162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50" y="134"/>
                  </a:lnTo>
                  <a:lnTo>
                    <a:pt x="152" y="116"/>
                  </a:lnTo>
                  <a:lnTo>
                    <a:pt x="152" y="114"/>
                  </a:lnTo>
                  <a:lnTo>
                    <a:pt x="122" y="114"/>
                  </a:lnTo>
                  <a:lnTo>
                    <a:pt x="122" y="11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7" name="Rectangle 84">
              <a:extLst>
                <a:ext uri="{FF2B5EF4-FFF2-40B4-BE49-F238E27FC236}">
                  <a16:creationId xmlns="" xmlns:a16="http://schemas.microsoft.com/office/drawing/2014/main" id="{6FEE23B6-AFE3-FB4D-8E3A-12120B82E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6409" y="3225978"/>
              <a:ext cx="21970" cy="1208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8" name="Freeform 85">
              <a:extLst>
                <a:ext uri="{FF2B5EF4-FFF2-40B4-BE49-F238E27FC236}">
                  <a16:creationId xmlns="" xmlns:a16="http://schemas.microsoft.com/office/drawing/2014/main" id="{B9AB199C-B857-3B47-B843-49B32AE5A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036" y="3184784"/>
              <a:ext cx="39821" cy="30209"/>
            </a:xfrm>
            <a:custGeom>
              <a:avLst/>
              <a:gdLst>
                <a:gd name="T0" fmla="*/ 58 w 58"/>
                <a:gd name="T1" fmla="*/ 0 h 44"/>
                <a:gd name="T2" fmla="*/ 24 w 58"/>
                <a:gd name="T3" fmla="*/ 0 h 44"/>
                <a:gd name="T4" fmla="*/ 0 w 58"/>
                <a:gd name="T5" fmla="*/ 44 h 44"/>
                <a:gd name="T6" fmla="*/ 30 w 58"/>
                <a:gd name="T7" fmla="*/ 44 h 44"/>
                <a:gd name="T8" fmla="*/ 58 w 5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58" y="0"/>
                  </a:moveTo>
                  <a:lnTo>
                    <a:pt x="24" y="0"/>
                  </a:lnTo>
                  <a:lnTo>
                    <a:pt x="0" y="44"/>
                  </a:lnTo>
                  <a:lnTo>
                    <a:pt x="30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9" name="Freeform 86">
              <a:extLst>
                <a:ext uri="{FF2B5EF4-FFF2-40B4-BE49-F238E27FC236}">
                  <a16:creationId xmlns="" xmlns:a16="http://schemas.microsoft.com/office/drawing/2014/main" id="{499FC5FF-C5D3-CF43-9285-186625CE8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4469" y="3224605"/>
              <a:ext cx="107104" cy="123582"/>
            </a:xfrm>
            <a:custGeom>
              <a:avLst/>
              <a:gdLst>
                <a:gd name="T0" fmla="*/ 124 w 156"/>
                <a:gd name="T1" fmla="*/ 8 h 180"/>
                <a:gd name="T2" fmla="*/ 90 w 156"/>
                <a:gd name="T3" fmla="*/ 0 h 180"/>
                <a:gd name="T4" fmla="*/ 64 w 156"/>
                <a:gd name="T5" fmla="*/ 0 h 180"/>
                <a:gd name="T6" fmla="*/ 30 w 156"/>
                <a:gd name="T7" fmla="*/ 8 h 180"/>
                <a:gd name="T8" fmla="*/ 18 w 156"/>
                <a:gd name="T9" fmla="*/ 18 h 180"/>
                <a:gd name="T10" fmla="*/ 8 w 156"/>
                <a:gd name="T11" fmla="*/ 32 h 180"/>
                <a:gd name="T12" fmla="*/ 0 w 156"/>
                <a:gd name="T13" fmla="*/ 66 h 180"/>
                <a:gd name="T14" fmla="*/ 0 w 156"/>
                <a:gd name="T15" fmla="*/ 114 h 180"/>
                <a:gd name="T16" fmla="*/ 8 w 156"/>
                <a:gd name="T17" fmla="*/ 150 h 180"/>
                <a:gd name="T18" fmla="*/ 18 w 156"/>
                <a:gd name="T19" fmla="*/ 162 h 180"/>
                <a:gd name="T20" fmla="*/ 30 w 156"/>
                <a:gd name="T21" fmla="*/ 172 h 180"/>
                <a:gd name="T22" fmla="*/ 64 w 156"/>
                <a:gd name="T23" fmla="*/ 180 h 180"/>
                <a:gd name="T24" fmla="*/ 90 w 156"/>
                <a:gd name="T25" fmla="*/ 180 h 180"/>
                <a:gd name="T26" fmla="*/ 124 w 156"/>
                <a:gd name="T27" fmla="*/ 172 h 180"/>
                <a:gd name="T28" fmla="*/ 138 w 156"/>
                <a:gd name="T29" fmla="*/ 162 h 180"/>
                <a:gd name="T30" fmla="*/ 148 w 156"/>
                <a:gd name="T31" fmla="*/ 150 h 180"/>
                <a:gd name="T32" fmla="*/ 156 w 156"/>
                <a:gd name="T33" fmla="*/ 114 h 180"/>
                <a:gd name="T34" fmla="*/ 156 w 156"/>
                <a:gd name="T35" fmla="*/ 66 h 180"/>
                <a:gd name="T36" fmla="*/ 148 w 156"/>
                <a:gd name="T37" fmla="*/ 32 h 180"/>
                <a:gd name="T38" fmla="*/ 138 w 156"/>
                <a:gd name="T39" fmla="*/ 18 h 180"/>
                <a:gd name="T40" fmla="*/ 124 w 156"/>
                <a:gd name="T41" fmla="*/ 8 h 180"/>
                <a:gd name="T42" fmla="*/ 126 w 156"/>
                <a:gd name="T43" fmla="*/ 114 h 180"/>
                <a:gd name="T44" fmla="*/ 124 w 156"/>
                <a:gd name="T45" fmla="*/ 122 h 180"/>
                <a:gd name="T46" fmla="*/ 120 w 156"/>
                <a:gd name="T47" fmla="*/ 136 h 180"/>
                <a:gd name="T48" fmla="*/ 116 w 156"/>
                <a:gd name="T49" fmla="*/ 142 h 180"/>
                <a:gd name="T50" fmla="*/ 104 w 156"/>
                <a:gd name="T51" fmla="*/ 152 h 180"/>
                <a:gd name="T52" fmla="*/ 90 w 156"/>
                <a:gd name="T53" fmla="*/ 154 h 180"/>
                <a:gd name="T54" fmla="*/ 64 w 156"/>
                <a:gd name="T55" fmla="*/ 154 h 180"/>
                <a:gd name="T56" fmla="*/ 50 w 156"/>
                <a:gd name="T57" fmla="*/ 152 h 180"/>
                <a:gd name="T58" fmla="*/ 40 w 156"/>
                <a:gd name="T59" fmla="*/ 142 h 180"/>
                <a:gd name="T60" fmla="*/ 36 w 156"/>
                <a:gd name="T61" fmla="*/ 136 h 180"/>
                <a:gd name="T62" fmla="*/ 30 w 156"/>
                <a:gd name="T63" fmla="*/ 122 h 180"/>
                <a:gd name="T64" fmla="*/ 30 w 156"/>
                <a:gd name="T65" fmla="*/ 68 h 180"/>
                <a:gd name="T66" fmla="*/ 30 w 156"/>
                <a:gd name="T67" fmla="*/ 60 h 180"/>
                <a:gd name="T68" fmla="*/ 36 w 156"/>
                <a:gd name="T69" fmla="*/ 44 h 180"/>
                <a:gd name="T70" fmla="*/ 40 w 156"/>
                <a:gd name="T71" fmla="*/ 38 h 180"/>
                <a:gd name="T72" fmla="*/ 50 w 156"/>
                <a:gd name="T73" fmla="*/ 30 h 180"/>
                <a:gd name="T74" fmla="*/ 64 w 156"/>
                <a:gd name="T75" fmla="*/ 28 h 180"/>
                <a:gd name="T76" fmla="*/ 90 w 156"/>
                <a:gd name="T77" fmla="*/ 28 h 180"/>
                <a:gd name="T78" fmla="*/ 104 w 156"/>
                <a:gd name="T79" fmla="*/ 30 h 180"/>
                <a:gd name="T80" fmla="*/ 116 w 156"/>
                <a:gd name="T81" fmla="*/ 38 h 180"/>
                <a:gd name="T82" fmla="*/ 120 w 156"/>
                <a:gd name="T83" fmla="*/ 44 h 180"/>
                <a:gd name="T84" fmla="*/ 124 w 156"/>
                <a:gd name="T85" fmla="*/ 60 h 180"/>
                <a:gd name="T86" fmla="*/ 126 w 156"/>
                <a:gd name="T8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180">
                  <a:moveTo>
                    <a:pt x="124" y="8"/>
                  </a:moveTo>
                  <a:lnTo>
                    <a:pt x="124" y="8"/>
                  </a:lnTo>
                  <a:lnTo>
                    <a:pt x="108" y="2"/>
                  </a:lnTo>
                  <a:lnTo>
                    <a:pt x="9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18" y="1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2" y="48"/>
                  </a:lnTo>
                  <a:lnTo>
                    <a:pt x="0" y="6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34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18" y="16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46" y="178"/>
                  </a:lnTo>
                  <a:lnTo>
                    <a:pt x="64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108" y="178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38" y="162"/>
                  </a:lnTo>
                  <a:lnTo>
                    <a:pt x="148" y="150"/>
                  </a:lnTo>
                  <a:lnTo>
                    <a:pt x="148" y="150"/>
                  </a:lnTo>
                  <a:lnTo>
                    <a:pt x="154" y="134"/>
                  </a:lnTo>
                  <a:lnTo>
                    <a:pt x="156" y="114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48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24" y="8"/>
                  </a:lnTo>
                  <a:close/>
                  <a:moveTo>
                    <a:pt x="126" y="68"/>
                  </a:moveTo>
                  <a:lnTo>
                    <a:pt x="126" y="114"/>
                  </a:lnTo>
                  <a:lnTo>
                    <a:pt x="126" y="114"/>
                  </a:lnTo>
                  <a:lnTo>
                    <a:pt x="124" y="122"/>
                  </a:lnTo>
                  <a:lnTo>
                    <a:pt x="122" y="130"/>
                  </a:lnTo>
                  <a:lnTo>
                    <a:pt x="120" y="136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0" y="148"/>
                  </a:lnTo>
                  <a:lnTo>
                    <a:pt x="104" y="152"/>
                  </a:lnTo>
                  <a:lnTo>
                    <a:pt x="98" y="154"/>
                  </a:lnTo>
                  <a:lnTo>
                    <a:pt x="90" y="154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58" y="154"/>
                  </a:lnTo>
                  <a:lnTo>
                    <a:pt x="50" y="152"/>
                  </a:lnTo>
                  <a:lnTo>
                    <a:pt x="44" y="148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6" y="136"/>
                  </a:lnTo>
                  <a:lnTo>
                    <a:pt x="32" y="130"/>
                  </a:lnTo>
                  <a:lnTo>
                    <a:pt x="30" y="122"/>
                  </a:lnTo>
                  <a:lnTo>
                    <a:pt x="30" y="114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6" y="4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50" y="30"/>
                  </a:lnTo>
                  <a:lnTo>
                    <a:pt x="58" y="28"/>
                  </a:lnTo>
                  <a:lnTo>
                    <a:pt x="64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8" y="28"/>
                  </a:lnTo>
                  <a:lnTo>
                    <a:pt x="104" y="30"/>
                  </a:lnTo>
                  <a:lnTo>
                    <a:pt x="110" y="34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0" y="44"/>
                  </a:lnTo>
                  <a:lnTo>
                    <a:pt x="122" y="52"/>
                  </a:lnTo>
                  <a:lnTo>
                    <a:pt x="124" y="60"/>
                  </a:lnTo>
                  <a:lnTo>
                    <a:pt x="126" y="68"/>
                  </a:lnTo>
                  <a:lnTo>
                    <a:pt x="126" y="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0" name="Freeform 87">
              <a:extLst>
                <a:ext uri="{FF2B5EF4-FFF2-40B4-BE49-F238E27FC236}">
                  <a16:creationId xmlns="" xmlns:a16="http://schemas.microsoft.com/office/drawing/2014/main" id="{D9B8DE89-2346-364B-BF18-20FED316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409" y="3225978"/>
              <a:ext cx="98866" cy="120836"/>
            </a:xfrm>
            <a:custGeom>
              <a:avLst/>
              <a:gdLst>
                <a:gd name="T0" fmla="*/ 114 w 144"/>
                <a:gd name="T1" fmla="*/ 0 h 176"/>
                <a:gd name="T2" fmla="*/ 114 w 144"/>
                <a:gd name="T3" fmla="*/ 128 h 176"/>
                <a:gd name="T4" fmla="*/ 34 w 144"/>
                <a:gd name="T5" fmla="*/ 10 h 176"/>
                <a:gd name="T6" fmla="*/ 34 w 144"/>
                <a:gd name="T7" fmla="*/ 10 h 176"/>
                <a:gd name="T8" fmla="*/ 30 w 144"/>
                <a:gd name="T9" fmla="*/ 6 h 176"/>
                <a:gd name="T10" fmla="*/ 26 w 144"/>
                <a:gd name="T11" fmla="*/ 4 h 176"/>
                <a:gd name="T12" fmla="*/ 20 w 144"/>
                <a:gd name="T13" fmla="*/ 2 h 176"/>
                <a:gd name="T14" fmla="*/ 14 w 144"/>
                <a:gd name="T15" fmla="*/ 0 h 176"/>
                <a:gd name="T16" fmla="*/ 0 w 144"/>
                <a:gd name="T17" fmla="*/ 0 h 176"/>
                <a:gd name="T18" fmla="*/ 0 w 144"/>
                <a:gd name="T19" fmla="*/ 176 h 176"/>
                <a:gd name="T20" fmla="*/ 28 w 144"/>
                <a:gd name="T21" fmla="*/ 176 h 176"/>
                <a:gd name="T22" fmla="*/ 28 w 144"/>
                <a:gd name="T23" fmla="*/ 50 h 176"/>
                <a:gd name="T24" fmla="*/ 112 w 144"/>
                <a:gd name="T25" fmla="*/ 170 h 176"/>
                <a:gd name="T26" fmla="*/ 112 w 144"/>
                <a:gd name="T27" fmla="*/ 170 h 176"/>
                <a:gd name="T28" fmla="*/ 118 w 144"/>
                <a:gd name="T29" fmla="*/ 174 h 176"/>
                <a:gd name="T30" fmla="*/ 126 w 144"/>
                <a:gd name="T31" fmla="*/ 176 h 176"/>
                <a:gd name="T32" fmla="*/ 144 w 144"/>
                <a:gd name="T33" fmla="*/ 176 h 176"/>
                <a:gd name="T34" fmla="*/ 144 w 144"/>
                <a:gd name="T35" fmla="*/ 0 h 176"/>
                <a:gd name="T36" fmla="*/ 114 w 144"/>
                <a:gd name="T3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76">
                  <a:moveTo>
                    <a:pt x="114" y="0"/>
                  </a:moveTo>
                  <a:lnTo>
                    <a:pt x="114" y="12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8" y="176"/>
                  </a:lnTo>
                  <a:lnTo>
                    <a:pt x="28" y="5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8" y="174"/>
                  </a:lnTo>
                  <a:lnTo>
                    <a:pt x="126" y="176"/>
                  </a:lnTo>
                  <a:lnTo>
                    <a:pt x="144" y="176"/>
                  </a:lnTo>
                  <a:lnTo>
                    <a:pt x="14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" name="243 Grupo">
            <a:extLst>
              <a:ext uri="{FF2B5EF4-FFF2-40B4-BE49-F238E27FC236}">
                <a16:creationId xmlns="" xmlns:a16="http://schemas.microsoft.com/office/drawing/2014/main" id="{63FF25B9-8BF0-A143-A5DE-7BC19E032A8B}"/>
              </a:ext>
            </a:extLst>
          </p:cNvPr>
          <p:cNvGrpSpPr/>
          <p:nvPr/>
        </p:nvGrpSpPr>
        <p:grpSpPr>
          <a:xfrm>
            <a:off x="298196" y="2908901"/>
            <a:ext cx="815426" cy="175739"/>
            <a:chOff x="-128588" y="4537075"/>
            <a:chExt cx="736600" cy="158750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01F0EA69-3B29-4041-8640-C1470592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588" y="4537075"/>
              <a:ext cx="120650" cy="158750"/>
            </a:xfrm>
            <a:custGeom>
              <a:avLst/>
              <a:gdLst>
                <a:gd name="T0" fmla="*/ 4 w 76"/>
                <a:gd name="T1" fmla="*/ 72 h 100"/>
                <a:gd name="T2" fmla="*/ 4 w 76"/>
                <a:gd name="T3" fmla="*/ 72 h 100"/>
                <a:gd name="T4" fmla="*/ 26 w 76"/>
                <a:gd name="T5" fmla="*/ 74 h 100"/>
                <a:gd name="T6" fmla="*/ 26 w 76"/>
                <a:gd name="T7" fmla="*/ 74 h 100"/>
                <a:gd name="T8" fmla="*/ 38 w 76"/>
                <a:gd name="T9" fmla="*/ 72 h 100"/>
                <a:gd name="T10" fmla="*/ 40 w 76"/>
                <a:gd name="T11" fmla="*/ 70 h 100"/>
                <a:gd name="T12" fmla="*/ 42 w 76"/>
                <a:gd name="T13" fmla="*/ 68 h 100"/>
                <a:gd name="T14" fmla="*/ 42 w 76"/>
                <a:gd name="T15" fmla="*/ 68 h 100"/>
                <a:gd name="T16" fmla="*/ 40 w 76"/>
                <a:gd name="T17" fmla="*/ 64 h 100"/>
                <a:gd name="T18" fmla="*/ 36 w 76"/>
                <a:gd name="T19" fmla="*/ 64 h 100"/>
                <a:gd name="T20" fmla="*/ 22 w 76"/>
                <a:gd name="T21" fmla="*/ 62 h 100"/>
                <a:gd name="T22" fmla="*/ 22 w 76"/>
                <a:gd name="T23" fmla="*/ 62 h 100"/>
                <a:gd name="T24" fmla="*/ 16 w 76"/>
                <a:gd name="T25" fmla="*/ 60 h 100"/>
                <a:gd name="T26" fmla="*/ 12 w 76"/>
                <a:gd name="T27" fmla="*/ 58 h 100"/>
                <a:gd name="T28" fmla="*/ 4 w 76"/>
                <a:gd name="T29" fmla="*/ 50 h 100"/>
                <a:gd name="T30" fmla="*/ 0 w 76"/>
                <a:gd name="T31" fmla="*/ 42 h 100"/>
                <a:gd name="T32" fmla="*/ 0 w 76"/>
                <a:gd name="T33" fmla="*/ 34 h 100"/>
                <a:gd name="T34" fmla="*/ 0 w 76"/>
                <a:gd name="T35" fmla="*/ 34 h 100"/>
                <a:gd name="T36" fmla="*/ 0 w 76"/>
                <a:gd name="T37" fmla="*/ 24 h 100"/>
                <a:gd name="T38" fmla="*/ 2 w 76"/>
                <a:gd name="T39" fmla="*/ 16 h 100"/>
                <a:gd name="T40" fmla="*/ 6 w 76"/>
                <a:gd name="T41" fmla="*/ 12 h 100"/>
                <a:gd name="T42" fmla="*/ 12 w 76"/>
                <a:gd name="T43" fmla="*/ 6 h 100"/>
                <a:gd name="T44" fmla="*/ 18 w 76"/>
                <a:gd name="T45" fmla="*/ 4 h 100"/>
                <a:gd name="T46" fmla="*/ 26 w 76"/>
                <a:gd name="T47" fmla="*/ 2 h 100"/>
                <a:gd name="T48" fmla="*/ 42 w 76"/>
                <a:gd name="T49" fmla="*/ 0 h 100"/>
                <a:gd name="T50" fmla="*/ 42 w 76"/>
                <a:gd name="T51" fmla="*/ 0 h 100"/>
                <a:gd name="T52" fmla="*/ 60 w 76"/>
                <a:gd name="T53" fmla="*/ 0 h 100"/>
                <a:gd name="T54" fmla="*/ 74 w 76"/>
                <a:gd name="T55" fmla="*/ 2 h 100"/>
                <a:gd name="T56" fmla="*/ 72 w 76"/>
                <a:gd name="T57" fmla="*/ 28 h 100"/>
                <a:gd name="T58" fmla="*/ 72 w 76"/>
                <a:gd name="T59" fmla="*/ 28 h 100"/>
                <a:gd name="T60" fmla="*/ 48 w 76"/>
                <a:gd name="T61" fmla="*/ 24 h 100"/>
                <a:gd name="T62" fmla="*/ 48 w 76"/>
                <a:gd name="T63" fmla="*/ 24 h 100"/>
                <a:gd name="T64" fmla="*/ 40 w 76"/>
                <a:gd name="T65" fmla="*/ 26 h 100"/>
                <a:gd name="T66" fmla="*/ 36 w 76"/>
                <a:gd name="T67" fmla="*/ 26 h 100"/>
                <a:gd name="T68" fmla="*/ 34 w 76"/>
                <a:gd name="T69" fmla="*/ 28 h 100"/>
                <a:gd name="T70" fmla="*/ 34 w 76"/>
                <a:gd name="T71" fmla="*/ 32 h 100"/>
                <a:gd name="T72" fmla="*/ 34 w 76"/>
                <a:gd name="T73" fmla="*/ 32 h 100"/>
                <a:gd name="T74" fmla="*/ 36 w 76"/>
                <a:gd name="T75" fmla="*/ 34 h 100"/>
                <a:gd name="T76" fmla="*/ 40 w 76"/>
                <a:gd name="T77" fmla="*/ 36 h 100"/>
                <a:gd name="T78" fmla="*/ 56 w 76"/>
                <a:gd name="T79" fmla="*/ 38 h 100"/>
                <a:gd name="T80" fmla="*/ 56 w 76"/>
                <a:gd name="T81" fmla="*/ 38 h 100"/>
                <a:gd name="T82" fmla="*/ 64 w 76"/>
                <a:gd name="T83" fmla="*/ 42 h 100"/>
                <a:gd name="T84" fmla="*/ 72 w 76"/>
                <a:gd name="T85" fmla="*/ 48 h 100"/>
                <a:gd name="T86" fmla="*/ 76 w 76"/>
                <a:gd name="T87" fmla="*/ 56 h 100"/>
                <a:gd name="T88" fmla="*/ 76 w 76"/>
                <a:gd name="T89" fmla="*/ 66 h 100"/>
                <a:gd name="T90" fmla="*/ 76 w 76"/>
                <a:gd name="T91" fmla="*/ 66 h 100"/>
                <a:gd name="T92" fmla="*/ 76 w 76"/>
                <a:gd name="T93" fmla="*/ 74 h 100"/>
                <a:gd name="T94" fmla="*/ 74 w 76"/>
                <a:gd name="T95" fmla="*/ 80 h 100"/>
                <a:gd name="T96" fmla="*/ 72 w 76"/>
                <a:gd name="T97" fmla="*/ 86 h 100"/>
                <a:gd name="T98" fmla="*/ 66 w 76"/>
                <a:gd name="T99" fmla="*/ 90 h 100"/>
                <a:gd name="T100" fmla="*/ 62 w 76"/>
                <a:gd name="T101" fmla="*/ 94 h 100"/>
                <a:gd name="T102" fmla="*/ 54 w 76"/>
                <a:gd name="T103" fmla="*/ 98 h 100"/>
                <a:gd name="T104" fmla="*/ 46 w 76"/>
                <a:gd name="T105" fmla="*/ 100 h 100"/>
                <a:gd name="T106" fmla="*/ 36 w 76"/>
                <a:gd name="T107" fmla="*/ 100 h 100"/>
                <a:gd name="T108" fmla="*/ 36 w 76"/>
                <a:gd name="T109" fmla="*/ 100 h 100"/>
                <a:gd name="T110" fmla="*/ 18 w 76"/>
                <a:gd name="T111" fmla="*/ 98 h 100"/>
                <a:gd name="T112" fmla="*/ 2 w 76"/>
                <a:gd name="T113" fmla="*/ 96 h 100"/>
                <a:gd name="T114" fmla="*/ 4 w 76"/>
                <a:gd name="T115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00">
                  <a:moveTo>
                    <a:pt x="4" y="72"/>
                  </a:moveTo>
                  <a:lnTo>
                    <a:pt x="4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8" y="72"/>
                  </a:lnTo>
                  <a:lnTo>
                    <a:pt x="40" y="7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6" y="60"/>
                  </a:lnTo>
                  <a:lnTo>
                    <a:pt x="12" y="58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0" y="0"/>
                  </a:lnTo>
                  <a:lnTo>
                    <a:pt x="74" y="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64" y="42"/>
                  </a:lnTo>
                  <a:lnTo>
                    <a:pt x="72" y="48"/>
                  </a:lnTo>
                  <a:lnTo>
                    <a:pt x="76" y="5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74"/>
                  </a:lnTo>
                  <a:lnTo>
                    <a:pt x="74" y="80"/>
                  </a:lnTo>
                  <a:lnTo>
                    <a:pt x="72" y="86"/>
                  </a:lnTo>
                  <a:lnTo>
                    <a:pt x="66" y="90"/>
                  </a:lnTo>
                  <a:lnTo>
                    <a:pt x="62" y="94"/>
                  </a:lnTo>
                  <a:lnTo>
                    <a:pt x="54" y="98"/>
                  </a:lnTo>
                  <a:lnTo>
                    <a:pt x="46" y="10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18" y="98"/>
                  </a:lnTo>
                  <a:lnTo>
                    <a:pt x="2" y="9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D0565284-7D11-3F4B-9170-47FCE034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" y="4540250"/>
              <a:ext cx="149225" cy="155575"/>
            </a:xfrm>
            <a:custGeom>
              <a:avLst/>
              <a:gdLst>
                <a:gd name="T0" fmla="*/ 34 w 94"/>
                <a:gd name="T1" fmla="*/ 0 h 98"/>
                <a:gd name="T2" fmla="*/ 34 w 94"/>
                <a:gd name="T3" fmla="*/ 38 h 98"/>
                <a:gd name="T4" fmla="*/ 34 w 94"/>
                <a:gd name="T5" fmla="*/ 38 h 98"/>
                <a:gd name="T6" fmla="*/ 34 w 94"/>
                <a:gd name="T7" fmla="*/ 56 h 98"/>
                <a:gd name="T8" fmla="*/ 34 w 94"/>
                <a:gd name="T9" fmla="*/ 56 h 98"/>
                <a:gd name="T10" fmla="*/ 34 w 94"/>
                <a:gd name="T11" fmla="*/ 60 h 98"/>
                <a:gd name="T12" fmla="*/ 36 w 94"/>
                <a:gd name="T13" fmla="*/ 64 h 98"/>
                <a:gd name="T14" fmla="*/ 40 w 94"/>
                <a:gd name="T15" fmla="*/ 66 h 98"/>
                <a:gd name="T16" fmla="*/ 46 w 94"/>
                <a:gd name="T17" fmla="*/ 68 h 98"/>
                <a:gd name="T18" fmla="*/ 46 w 94"/>
                <a:gd name="T19" fmla="*/ 68 h 98"/>
                <a:gd name="T20" fmla="*/ 52 w 94"/>
                <a:gd name="T21" fmla="*/ 66 h 98"/>
                <a:gd name="T22" fmla="*/ 56 w 94"/>
                <a:gd name="T23" fmla="*/ 64 h 98"/>
                <a:gd name="T24" fmla="*/ 58 w 94"/>
                <a:gd name="T25" fmla="*/ 60 h 98"/>
                <a:gd name="T26" fmla="*/ 60 w 94"/>
                <a:gd name="T27" fmla="*/ 54 h 98"/>
                <a:gd name="T28" fmla="*/ 60 w 94"/>
                <a:gd name="T29" fmla="*/ 0 h 98"/>
                <a:gd name="T30" fmla="*/ 94 w 94"/>
                <a:gd name="T31" fmla="*/ 0 h 98"/>
                <a:gd name="T32" fmla="*/ 94 w 94"/>
                <a:gd name="T33" fmla="*/ 50 h 98"/>
                <a:gd name="T34" fmla="*/ 94 w 94"/>
                <a:gd name="T35" fmla="*/ 50 h 98"/>
                <a:gd name="T36" fmla="*/ 92 w 94"/>
                <a:gd name="T37" fmla="*/ 62 h 98"/>
                <a:gd name="T38" fmla="*/ 90 w 94"/>
                <a:gd name="T39" fmla="*/ 70 h 98"/>
                <a:gd name="T40" fmla="*/ 88 w 94"/>
                <a:gd name="T41" fmla="*/ 78 h 98"/>
                <a:gd name="T42" fmla="*/ 84 w 94"/>
                <a:gd name="T43" fmla="*/ 86 h 98"/>
                <a:gd name="T44" fmla="*/ 76 w 94"/>
                <a:gd name="T45" fmla="*/ 90 h 98"/>
                <a:gd name="T46" fmla="*/ 68 w 94"/>
                <a:gd name="T47" fmla="*/ 94 h 98"/>
                <a:gd name="T48" fmla="*/ 58 w 94"/>
                <a:gd name="T49" fmla="*/ 96 h 98"/>
                <a:gd name="T50" fmla="*/ 44 w 94"/>
                <a:gd name="T51" fmla="*/ 98 h 98"/>
                <a:gd name="T52" fmla="*/ 44 w 94"/>
                <a:gd name="T53" fmla="*/ 98 h 98"/>
                <a:gd name="T54" fmla="*/ 34 w 94"/>
                <a:gd name="T55" fmla="*/ 96 h 98"/>
                <a:gd name="T56" fmla="*/ 24 w 94"/>
                <a:gd name="T57" fmla="*/ 94 h 98"/>
                <a:gd name="T58" fmla="*/ 16 w 94"/>
                <a:gd name="T59" fmla="*/ 90 h 98"/>
                <a:gd name="T60" fmla="*/ 10 w 94"/>
                <a:gd name="T61" fmla="*/ 84 h 98"/>
                <a:gd name="T62" fmla="*/ 4 w 94"/>
                <a:gd name="T63" fmla="*/ 80 h 98"/>
                <a:gd name="T64" fmla="*/ 2 w 94"/>
                <a:gd name="T65" fmla="*/ 72 h 98"/>
                <a:gd name="T66" fmla="*/ 0 w 94"/>
                <a:gd name="T67" fmla="*/ 66 h 98"/>
                <a:gd name="T68" fmla="*/ 0 w 94"/>
                <a:gd name="T69" fmla="*/ 60 h 98"/>
                <a:gd name="T70" fmla="*/ 0 w 94"/>
                <a:gd name="T71" fmla="*/ 60 h 98"/>
                <a:gd name="T72" fmla="*/ 0 w 94"/>
                <a:gd name="T73" fmla="*/ 40 h 98"/>
                <a:gd name="T74" fmla="*/ 0 w 94"/>
                <a:gd name="T75" fmla="*/ 0 h 98"/>
                <a:gd name="T76" fmla="*/ 34 w 94"/>
                <a:gd name="T7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8">
                  <a:moveTo>
                    <a:pt x="34" y="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6"/>
                  </a:lnTo>
                  <a:lnTo>
                    <a:pt x="56" y="64"/>
                  </a:lnTo>
                  <a:lnTo>
                    <a:pt x="58" y="60"/>
                  </a:lnTo>
                  <a:lnTo>
                    <a:pt x="60" y="54"/>
                  </a:lnTo>
                  <a:lnTo>
                    <a:pt x="60" y="0"/>
                  </a:lnTo>
                  <a:lnTo>
                    <a:pt x="94" y="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62"/>
                  </a:lnTo>
                  <a:lnTo>
                    <a:pt x="90" y="70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58" y="96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34" y="96"/>
                  </a:lnTo>
                  <a:lnTo>
                    <a:pt x="24" y="94"/>
                  </a:lnTo>
                  <a:lnTo>
                    <a:pt x="16" y="90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>
              <a:extLst>
                <a:ext uri="{FF2B5EF4-FFF2-40B4-BE49-F238E27FC236}">
                  <a16:creationId xmlns="" xmlns:a16="http://schemas.microsoft.com/office/drawing/2014/main" id="{36435463-712A-344D-B285-94F8C133C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212" y="4540250"/>
              <a:ext cx="133350" cy="149225"/>
            </a:xfrm>
            <a:custGeom>
              <a:avLst/>
              <a:gdLst>
                <a:gd name="T0" fmla="*/ 34 w 84"/>
                <a:gd name="T1" fmla="*/ 42 h 94"/>
                <a:gd name="T2" fmla="*/ 40 w 84"/>
                <a:gd name="T3" fmla="*/ 42 h 94"/>
                <a:gd name="T4" fmla="*/ 40 w 84"/>
                <a:gd name="T5" fmla="*/ 42 h 94"/>
                <a:gd name="T6" fmla="*/ 46 w 84"/>
                <a:gd name="T7" fmla="*/ 42 h 94"/>
                <a:gd name="T8" fmla="*/ 50 w 84"/>
                <a:gd name="T9" fmla="*/ 40 h 94"/>
                <a:gd name="T10" fmla="*/ 52 w 84"/>
                <a:gd name="T11" fmla="*/ 36 h 94"/>
                <a:gd name="T12" fmla="*/ 52 w 84"/>
                <a:gd name="T13" fmla="*/ 32 h 94"/>
                <a:gd name="T14" fmla="*/ 52 w 84"/>
                <a:gd name="T15" fmla="*/ 32 h 94"/>
                <a:gd name="T16" fmla="*/ 52 w 84"/>
                <a:gd name="T17" fmla="*/ 28 h 94"/>
                <a:gd name="T18" fmla="*/ 48 w 84"/>
                <a:gd name="T19" fmla="*/ 24 h 94"/>
                <a:gd name="T20" fmla="*/ 42 w 84"/>
                <a:gd name="T21" fmla="*/ 24 h 94"/>
                <a:gd name="T22" fmla="*/ 34 w 84"/>
                <a:gd name="T23" fmla="*/ 24 h 94"/>
                <a:gd name="T24" fmla="*/ 34 w 84"/>
                <a:gd name="T25" fmla="*/ 42 h 94"/>
                <a:gd name="T26" fmla="*/ 0 w 84"/>
                <a:gd name="T27" fmla="*/ 0 h 94"/>
                <a:gd name="T28" fmla="*/ 46 w 84"/>
                <a:gd name="T29" fmla="*/ 0 h 94"/>
                <a:gd name="T30" fmla="*/ 46 w 84"/>
                <a:gd name="T31" fmla="*/ 0 h 94"/>
                <a:gd name="T32" fmla="*/ 62 w 84"/>
                <a:gd name="T33" fmla="*/ 2 h 94"/>
                <a:gd name="T34" fmla="*/ 68 w 84"/>
                <a:gd name="T35" fmla="*/ 4 h 94"/>
                <a:gd name="T36" fmla="*/ 74 w 84"/>
                <a:gd name="T37" fmla="*/ 8 h 94"/>
                <a:gd name="T38" fmla="*/ 78 w 84"/>
                <a:gd name="T39" fmla="*/ 12 h 94"/>
                <a:gd name="T40" fmla="*/ 80 w 84"/>
                <a:gd name="T41" fmla="*/ 18 h 94"/>
                <a:gd name="T42" fmla="*/ 82 w 84"/>
                <a:gd name="T43" fmla="*/ 24 h 94"/>
                <a:gd name="T44" fmla="*/ 84 w 84"/>
                <a:gd name="T45" fmla="*/ 34 h 94"/>
                <a:gd name="T46" fmla="*/ 84 w 84"/>
                <a:gd name="T47" fmla="*/ 34 h 94"/>
                <a:gd name="T48" fmla="*/ 82 w 84"/>
                <a:gd name="T49" fmla="*/ 46 h 94"/>
                <a:gd name="T50" fmla="*/ 80 w 84"/>
                <a:gd name="T51" fmla="*/ 50 h 94"/>
                <a:gd name="T52" fmla="*/ 76 w 84"/>
                <a:gd name="T53" fmla="*/ 56 h 94"/>
                <a:gd name="T54" fmla="*/ 72 w 84"/>
                <a:gd name="T55" fmla="*/ 60 h 94"/>
                <a:gd name="T56" fmla="*/ 66 w 84"/>
                <a:gd name="T57" fmla="*/ 62 h 94"/>
                <a:gd name="T58" fmla="*/ 60 w 84"/>
                <a:gd name="T59" fmla="*/ 64 h 94"/>
                <a:gd name="T60" fmla="*/ 52 w 84"/>
                <a:gd name="T61" fmla="*/ 64 h 94"/>
                <a:gd name="T62" fmla="*/ 34 w 84"/>
                <a:gd name="T63" fmla="*/ 64 h 94"/>
                <a:gd name="T64" fmla="*/ 34 w 84"/>
                <a:gd name="T65" fmla="*/ 94 h 94"/>
                <a:gd name="T66" fmla="*/ 0 w 84"/>
                <a:gd name="T67" fmla="*/ 94 h 94"/>
                <a:gd name="T68" fmla="*/ 0 w 84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4">
                  <a:moveTo>
                    <a:pt x="34" y="42"/>
                  </a:moveTo>
                  <a:lnTo>
                    <a:pt x="40" y="42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2" y="28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4" y="24"/>
                  </a:lnTo>
                  <a:lnTo>
                    <a:pt x="34" y="42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4" y="8"/>
                  </a:lnTo>
                  <a:lnTo>
                    <a:pt x="78" y="12"/>
                  </a:lnTo>
                  <a:lnTo>
                    <a:pt x="80" y="18"/>
                  </a:lnTo>
                  <a:lnTo>
                    <a:pt x="82" y="2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46"/>
                  </a:lnTo>
                  <a:lnTo>
                    <a:pt x="80" y="50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6" y="62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34" y="64"/>
                  </a:lnTo>
                  <a:lnTo>
                    <a:pt x="34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8">
              <a:extLst>
                <a:ext uri="{FF2B5EF4-FFF2-40B4-BE49-F238E27FC236}">
                  <a16:creationId xmlns="" xmlns:a16="http://schemas.microsoft.com/office/drawing/2014/main" id="{465CFA02-A207-3345-871D-062E27D04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" y="4540250"/>
              <a:ext cx="123825" cy="149225"/>
            </a:xfrm>
            <a:custGeom>
              <a:avLst/>
              <a:gdLst>
                <a:gd name="T0" fmla="*/ 2 w 78"/>
                <a:gd name="T1" fmla="*/ 0 h 94"/>
                <a:gd name="T2" fmla="*/ 78 w 78"/>
                <a:gd name="T3" fmla="*/ 0 h 94"/>
                <a:gd name="T4" fmla="*/ 78 w 78"/>
                <a:gd name="T5" fmla="*/ 26 h 94"/>
                <a:gd name="T6" fmla="*/ 34 w 78"/>
                <a:gd name="T7" fmla="*/ 26 h 94"/>
                <a:gd name="T8" fmla="*/ 34 w 78"/>
                <a:gd name="T9" fmla="*/ 36 h 94"/>
                <a:gd name="T10" fmla="*/ 78 w 78"/>
                <a:gd name="T11" fmla="*/ 36 h 94"/>
                <a:gd name="T12" fmla="*/ 78 w 78"/>
                <a:gd name="T13" fmla="*/ 60 h 94"/>
                <a:gd name="T14" fmla="*/ 34 w 78"/>
                <a:gd name="T15" fmla="*/ 60 h 94"/>
                <a:gd name="T16" fmla="*/ 34 w 78"/>
                <a:gd name="T17" fmla="*/ 70 h 94"/>
                <a:gd name="T18" fmla="*/ 78 w 78"/>
                <a:gd name="T19" fmla="*/ 70 h 94"/>
                <a:gd name="T20" fmla="*/ 78 w 78"/>
                <a:gd name="T21" fmla="*/ 94 h 94"/>
                <a:gd name="T22" fmla="*/ 0 w 78"/>
                <a:gd name="T23" fmla="*/ 94 h 94"/>
                <a:gd name="T24" fmla="*/ 2 w 78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2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4" y="26"/>
                  </a:lnTo>
                  <a:lnTo>
                    <a:pt x="34" y="36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34" y="60"/>
                  </a:lnTo>
                  <a:lnTo>
                    <a:pt x="34" y="70"/>
                  </a:lnTo>
                  <a:lnTo>
                    <a:pt x="78" y="70"/>
                  </a:lnTo>
                  <a:lnTo>
                    <a:pt x="78" y="94"/>
                  </a:lnTo>
                  <a:lnTo>
                    <a:pt x="0" y="9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925D467D-BB3C-2C44-9A03-502BF7FA7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37" y="4540250"/>
              <a:ext cx="142875" cy="149225"/>
            </a:xfrm>
            <a:custGeom>
              <a:avLst/>
              <a:gdLst>
                <a:gd name="T0" fmla="*/ 34 w 90"/>
                <a:gd name="T1" fmla="*/ 42 h 94"/>
                <a:gd name="T2" fmla="*/ 40 w 90"/>
                <a:gd name="T3" fmla="*/ 42 h 94"/>
                <a:gd name="T4" fmla="*/ 40 w 90"/>
                <a:gd name="T5" fmla="*/ 42 h 94"/>
                <a:gd name="T6" fmla="*/ 44 w 90"/>
                <a:gd name="T7" fmla="*/ 42 h 94"/>
                <a:gd name="T8" fmla="*/ 48 w 90"/>
                <a:gd name="T9" fmla="*/ 40 h 94"/>
                <a:gd name="T10" fmla="*/ 50 w 90"/>
                <a:gd name="T11" fmla="*/ 38 h 94"/>
                <a:gd name="T12" fmla="*/ 52 w 90"/>
                <a:gd name="T13" fmla="*/ 34 h 94"/>
                <a:gd name="T14" fmla="*/ 52 w 90"/>
                <a:gd name="T15" fmla="*/ 34 h 94"/>
                <a:gd name="T16" fmla="*/ 50 w 90"/>
                <a:gd name="T17" fmla="*/ 30 h 94"/>
                <a:gd name="T18" fmla="*/ 50 w 90"/>
                <a:gd name="T19" fmla="*/ 26 h 94"/>
                <a:gd name="T20" fmla="*/ 46 w 90"/>
                <a:gd name="T21" fmla="*/ 24 h 94"/>
                <a:gd name="T22" fmla="*/ 40 w 90"/>
                <a:gd name="T23" fmla="*/ 24 h 94"/>
                <a:gd name="T24" fmla="*/ 34 w 90"/>
                <a:gd name="T25" fmla="*/ 24 h 94"/>
                <a:gd name="T26" fmla="*/ 34 w 90"/>
                <a:gd name="T27" fmla="*/ 42 h 94"/>
                <a:gd name="T28" fmla="*/ 0 w 90"/>
                <a:gd name="T29" fmla="*/ 94 h 94"/>
                <a:gd name="T30" fmla="*/ 0 w 90"/>
                <a:gd name="T31" fmla="*/ 0 h 94"/>
                <a:gd name="T32" fmla="*/ 50 w 90"/>
                <a:gd name="T33" fmla="*/ 0 h 94"/>
                <a:gd name="T34" fmla="*/ 50 w 90"/>
                <a:gd name="T35" fmla="*/ 0 h 94"/>
                <a:gd name="T36" fmla="*/ 58 w 90"/>
                <a:gd name="T37" fmla="*/ 2 h 94"/>
                <a:gd name="T38" fmla="*/ 66 w 90"/>
                <a:gd name="T39" fmla="*/ 2 h 94"/>
                <a:gd name="T40" fmla="*/ 72 w 90"/>
                <a:gd name="T41" fmla="*/ 6 h 94"/>
                <a:gd name="T42" fmla="*/ 76 w 90"/>
                <a:gd name="T43" fmla="*/ 8 h 94"/>
                <a:gd name="T44" fmla="*/ 80 w 90"/>
                <a:gd name="T45" fmla="*/ 14 h 94"/>
                <a:gd name="T46" fmla="*/ 82 w 90"/>
                <a:gd name="T47" fmla="*/ 18 h 94"/>
                <a:gd name="T48" fmla="*/ 84 w 90"/>
                <a:gd name="T49" fmla="*/ 28 h 94"/>
                <a:gd name="T50" fmla="*/ 84 w 90"/>
                <a:gd name="T51" fmla="*/ 28 h 94"/>
                <a:gd name="T52" fmla="*/ 82 w 90"/>
                <a:gd name="T53" fmla="*/ 38 h 94"/>
                <a:gd name="T54" fmla="*/ 78 w 90"/>
                <a:gd name="T55" fmla="*/ 46 h 94"/>
                <a:gd name="T56" fmla="*/ 72 w 90"/>
                <a:gd name="T57" fmla="*/ 50 h 94"/>
                <a:gd name="T58" fmla="*/ 64 w 90"/>
                <a:gd name="T59" fmla="*/ 52 h 94"/>
                <a:gd name="T60" fmla="*/ 64 w 90"/>
                <a:gd name="T61" fmla="*/ 54 h 94"/>
                <a:gd name="T62" fmla="*/ 64 w 90"/>
                <a:gd name="T63" fmla="*/ 54 h 94"/>
                <a:gd name="T64" fmla="*/ 70 w 90"/>
                <a:gd name="T65" fmla="*/ 56 h 94"/>
                <a:gd name="T66" fmla="*/ 76 w 90"/>
                <a:gd name="T67" fmla="*/ 62 h 94"/>
                <a:gd name="T68" fmla="*/ 82 w 90"/>
                <a:gd name="T69" fmla="*/ 74 h 94"/>
                <a:gd name="T70" fmla="*/ 90 w 90"/>
                <a:gd name="T71" fmla="*/ 94 h 94"/>
                <a:gd name="T72" fmla="*/ 52 w 90"/>
                <a:gd name="T73" fmla="*/ 94 h 94"/>
                <a:gd name="T74" fmla="*/ 44 w 90"/>
                <a:gd name="T75" fmla="*/ 72 h 94"/>
                <a:gd name="T76" fmla="*/ 44 w 90"/>
                <a:gd name="T77" fmla="*/ 72 h 94"/>
                <a:gd name="T78" fmla="*/ 42 w 90"/>
                <a:gd name="T79" fmla="*/ 66 h 94"/>
                <a:gd name="T80" fmla="*/ 38 w 90"/>
                <a:gd name="T81" fmla="*/ 64 h 94"/>
                <a:gd name="T82" fmla="*/ 32 w 90"/>
                <a:gd name="T83" fmla="*/ 64 h 94"/>
                <a:gd name="T84" fmla="*/ 32 w 90"/>
                <a:gd name="T85" fmla="*/ 94 h 94"/>
                <a:gd name="T86" fmla="*/ 0 w 90"/>
                <a:gd name="T8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94">
                  <a:moveTo>
                    <a:pt x="34" y="42"/>
                  </a:moveTo>
                  <a:lnTo>
                    <a:pt x="40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0" y="24"/>
                  </a:lnTo>
                  <a:lnTo>
                    <a:pt x="34" y="24"/>
                  </a:lnTo>
                  <a:lnTo>
                    <a:pt x="34" y="42"/>
                  </a:lnTo>
                  <a:close/>
                  <a:moveTo>
                    <a:pt x="0" y="94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6" y="2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2" y="38"/>
                  </a:lnTo>
                  <a:lnTo>
                    <a:pt x="78" y="46"/>
                  </a:lnTo>
                  <a:lnTo>
                    <a:pt x="72" y="50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70" y="56"/>
                  </a:lnTo>
                  <a:lnTo>
                    <a:pt x="76" y="62"/>
                  </a:lnTo>
                  <a:lnTo>
                    <a:pt x="82" y="74"/>
                  </a:lnTo>
                  <a:lnTo>
                    <a:pt x="90" y="94"/>
                  </a:lnTo>
                  <a:lnTo>
                    <a:pt x="52" y="94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66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9" name="258 Grupo">
            <a:extLst>
              <a:ext uri="{FF2B5EF4-FFF2-40B4-BE49-F238E27FC236}">
                <a16:creationId xmlns="" xmlns:a16="http://schemas.microsoft.com/office/drawing/2014/main" id="{43310C2F-D407-DC4B-9FF1-F87869FF2166}"/>
              </a:ext>
            </a:extLst>
          </p:cNvPr>
          <p:cNvGrpSpPr/>
          <p:nvPr/>
        </p:nvGrpSpPr>
        <p:grpSpPr>
          <a:xfrm>
            <a:off x="298196" y="3727566"/>
            <a:ext cx="1395363" cy="182768"/>
            <a:chOff x="258933" y="3702794"/>
            <a:chExt cx="1260475" cy="165100"/>
          </a:xfrm>
        </p:grpSpPr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AEBD18BF-8F36-D34D-A528-7092D06B3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933" y="3709144"/>
              <a:ext cx="158750" cy="152400"/>
            </a:xfrm>
            <a:custGeom>
              <a:avLst/>
              <a:gdLst>
                <a:gd name="T0" fmla="*/ 34 w 100"/>
                <a:gd name="T1" fmla="*/ 68 h 96"/>
                <a:gd name="T2" fmla="*/ 44 w 100"/>
                <a:gd name="T3" fmla="*/ 68 h 96"/>
                <a:gd name="T4" fmla="*/ 44 w 100"/>
                <a:gd name="T5" fmla="*/ 68 h 96"/>
                <a:gd name="T6" fmla="*/ 52 w 100"/>
                <a:gd name="T7" fmla="*/ 68 h 96"/>
                <a:gd name="T8" fmla="*/ 60 w 100"/>
                <a:gd name="T9" fmla="*/ 64 h 96"/>
                <a:gd name="T10" fmla="*/ 64 w 100"/>
                <a:gd name="T11" fmla="*/ 58 h 96"/>
                <a:gd name="T12" fmla="*/ 64 w 100"/>
                <a:gd name="T13" fmla="*/ 48 h 96"/>
                <a:gd name="T14" fmla="*/ 64 w 100"/>
                <a:gd name="T15" fmla="*/ 48 h 96"/>
                <a:gd name="T16" fmla="*/ 64 w 100"/>
                <a:gd name="T17" fmla="*/ 38 h 96"/>
                <a:gd name="T18" fmla="*/ 60 w 100"/>
                <a:gd name="T19" fmla="*/ 32 h 96"/>
                <a:gd name="T20" fmla="*/ 52 w 100"/>
                <a:gd name="T21" fmla="*/ 28 h 96"/>
                <a:gd name="T22" fmla="*/ 46 w 100"/>
                <a:gd name="T23" fmla="*/ 26 h 96"/>
                <a:gd name="T24" fmla="*/ 36 w 100"/>
                <a:gd name="T25" fmla="*/ 26 h 96"/>
                <a:gd name="T26" fmla="*/ 34 w 100"/>
                <a:gd name="T27" fmla="*/ 68 h 96"/>
                <a:gd name="T28" fmla="*/ 2 w 100"/>
                <a:gd name="T29" fmla="*/ 0 h 96"/>
                <a:gd name="T30" fmla="*/ 48 w 100"/>
                <a:gd name="T31" fmla="*/ 0 h 96"/>
                <a:gd name="T32" fmla="*/ 48 w 100"/>
                <a:gd name="T33" fmla="*/ 0 h 96"/>
                <a:gd name="T34" fmla="*/ 66 w 100"/>
                <a:gd name="T35" fmla="*/ 0 h 96"/>
                <a:gd name="T36" fmla="*/ 74 w 100"/>
                <a:gd name="T37" fmla="*/ 2 h 96"/>
                <a:gd name="T38" fmla="*/ 82 w 100"/>
                <a:gd name="T39" fmla="*/ 6 h 96"/>
                <a:gd name="T40" fmla="*/ 90 w 100"/>
                <a:gd name="T41" fmla="*/ 12 h 96"/>
                <a:gd name="T42" fmla="*/ 94 w 100"/>
                <a:gd name="T43" fmla="*/ 22 h 96"/>
                <a:gd name="T44" fmla="*/ 98 w 100"/>
                <a:gd name="T45" fmla="*/ 32 h 96"/>
                <a:gd name="T46" fmla="*/ 100 w 100"/>
                <a:gd name="T47" fmla="*/ 48 h 96"/>
                <a:gd name="T48" fmla="*/ 100 w 100"/>
                <a:gd name="T49" fmla="*/ 48 h 96"/>
                <a:gd name="T50" fmla="*/ 98 w 100"/>
                <a:gd name="T51" fmla="*/ 62 h 96"/>
                <a:gd name="T52" fmla="*/ 94 w 100"/>
                <a:gd name="T53" fmla="*/ 72 h 96"/>
                <a:gd name="T54" fmla="*/ 90 w 100"/>
                <a:gd name="T55" fmla="*/ 82 h 96"/>
                <a:gd name="T56" fmla="*/ 82 w 100"/>
                <a:gd name="T57" fmla="*/ 88 h 96"/>
                <a:gd name="T58" fmla="*/ 76 w 100"/>
                <a:gd name="T59" fmla="*/ 92 h 96"/>
                <a:gd name="T60" fmla="*/ 68 w 100"/>
                <a:gd name="T61" fmla="*/ 94 h 96"/>
                <a:gd name="T62" fmla="*/ 52 w 100"/>
                <a:gd name="T63" fmla="*/ 96 h 96"/>
                <a:gd name="T64" fmla="*/ 0 w 100"/>
                <a:gd name="T65" fmla="*/ 96 h 96"/>
                <a:gd name="T66" fmla="*/ 2 w 100"/>
                <a:gd name="T6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6">
                  <a:moveTo>
                    <a:pt x="34" y="68"/>
                  </a:moveTo>
                  <a:lnTo>
                    <a:pt x="44" y="68"/>
                  </a:lnTo>
                  <a:lnTo>
                    <a:pt x="44" y="68"/>
                  </a:lnTo>
                  <a:lnTo>
                    <a:pt x="52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38"/>
                  </a:lnTo>
                  <a:lnTo>
                    <a:pt x="60" y="32"/>
                  </a:lnTo>
                  <a:lnTo>
                    <a:pt x="52" y="28"/>
                  </a:lnTo>
                  <a:lnTo>
                    <a:pt x="46" y="26"/>
                  </a:lnTo>
                  <a:lnTo>
                    <a:pt x="36" y="26"/>
                  </a:lnTo>
                  <a:lnTo>
                    <a:pt x="34" y="68"/>
                  </a:lnTo>
                  <a:close/>
                  <a:moveTo>
                    <a:pt x="2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2" y="6"/>
                  </a:lnTo>
                  <a:lnTo>
                    <a:pt x="90" y="12"/>
                  </a:lnTo>
                  <a:lnTo>
                    <a:pt x="94" y="22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8" y="62"/>
                  </a:lnTo>
                  <a:lnTo>
                    <a:pt x="94" y="72"/>
                  </a:lnTo>
                  <a:lnTo>
                    <a:pt x="90" y="82"/>
                  </a:lnTo>
                  <a:lnTo>
                    <a:pt x="82" y="88"/>
                  </a:lnTo>
                  <a:lnTo>
                    <a:pt x="76" y="92"/>
                  </a:lnTo>
                  <a:lnTo>
                    <a:pt x="68" y="94"/>
                  </a:lnTo>
                  <a:lnTo>
                    <a:pt x="52" y="96"/>
                  </a:lnTo>
                  <a:lnTo>
                    <a:pt x="0" y="9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6">
              <a:extLst>
                <a:ext uri="{FF2B5EF4-FFF2-40B4-BE49-F238E27FC236}">
                  <a16:creationId xmlns="" xmlns:a16="http://schemas.microsoft.com/office/drawing/2014/main" id="{65E56A67-B3EB-0E4E-A639-7BDA37FB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83" y="3709144"/>
              <a:ext cx="57150" cy="152400"/>
            </a:xfrm>
            <a:custGeom>
              <a:avLst/>
              <a:gdLst>
                <a:gd name="T0" fmla="*/ 2 w 36"/>
                <a:gd name="T1" fmla="*/ 0 h 96"/>
                <a:gd name="T2" fmla="*/ 36 w 36"/>
                <a:gd name="T3" fmla="*/ 0 h 96"/>
                <a:gd name="T4" fmla="*/ 36 w 36"/>
                <a:gd name="T5" fmla="*/ 96 h 96"/>
                <a:gd name="T6" fmla="*/ 0 w 36"/>
                <a:gd name="T7" fmla="*/ 96 h 96"/>
                <a:gd name="T8" fmla="*/ 2 w 3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6">
                  <a:moveTo>
                    <a:pt x="2" y="0"/>
                  </a:moveTo>
                  <a:lnTo>
                    <a:pt x="36" y="0"/>
                  </a:lnTo>
                  <a:lnTo>
                    <a:pt x="36" y="96"/>
                  </a:lnTo>
                  <a:lnTo>
                    <a:pt x="0" y="9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3FF5E0E9-E910-D04E-9242-4B50E94BC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83" y="3709144"/>
              <a:ext cx="127000" cy="152400"/>
            </a:xfrm>
            <a:custGeom>
              <a:avLst/>
              <a:gdLst>
                <a:gd name="T0" fmla="*/ 2 w 80"/>
                <a:gd name="T1" fmla="*/ 0 h 96"/>
                <a:gd name="T2" fmla="*/ 80 w 80"/>
                <a:gd name="T3" fmla="*/ 0 h 96"/>
                <a:gd name="T4" fmla="*/ 80 w 80"/>
                <a:gd name="T5" fmla="*/ 26 h 96"/>
                <a:gd name="T6" fmla="*/ 36 w 80"/>
                <a:gd name="T7" fmla="*/ 26 h 96"/>
                <a:gd name="T8" fmla="*/ 36 w 80"/>
                <a:gd name="T9" fmla="*/ 36 h 96"/>
                <a:gd name="T10" fmla="*/ 80 w 80"/>
                <a:gd name="T11" fmla="*/ 36 h 96"/>
                <a:gd name="T12" fmla="*/ 80 w 80"/>
                <a:gd name="T13" fmla="*/ 60 h 96"/>
                <a:gd name="T14" fmla="*/ 36 w 80"/>
                <a:gd name="T15" fmla="*/ 60 h 96"/>
                <a:gd name="T16" fmla="*/ 34 w 80"/>
                <a:gd name="T17" fmla="*/ 70 h 96"/>
                <a:gd name="T18" fmla="*/ 80 w 80"/>
                <a:gd name="T19" fmla="*/ 70 h 96"/>
                <a:gd name="T20" fmla="*/ 80 w 80"/>
                <a:gd name="T21" fmla="*/ 96 h 96"/>
                <a:gd name="T22" fmla="*/ 0 w 80"/>
                <a:gd name="T23" fmla="*/ 96 h 96"/>
                <a:gd name="T24" fmla="*/ 2 w 80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6">
                  <a:moveTo>
                    <a:pt x="2" y="0"/>
                  </a:moveTo>
                  <a:lnTo>
                    <a:pt x="80" y="0"/>
                  </a:lnTo>
                  <a:lnTo>
                    <a:pt x="80" y="26"/>
                  </a:lnTo>
                  <a:lnTo>
                    <a:pt x="36" y="26"/>
                  </a:lnTo>
                  <a:lnTo>
                    <a:pt x="36" y="36"/>
                  </a:lnTo>
                  <a:lnTo>
                    <a:pt x="80" y="36"/>
                  </a:lnTo>
                  <a:lnTo>
                    <a:pt x="80" y="60"/>
                  </a:lnTo>
                  <a:lnTo>
                    <a:pt x="36" y="60"/>
                  </a:lnTo>
                  <a:lnTo>
                    <a:pt x="34" y="70"/>
                  </a:lnTo>
                  <a:lnTo>
                    <a:pt x="80" y="70"/>
                  </a:lnTo>
                  <a:lnTo>
                    <a:pt x="80" y="96"/>
                  </a:lnTo>
                  <a:lnTo>
                    <a:pt x="0" y="9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8">
              <a:extLst>
                <a:ext uri="{FF2B5EF4-FFF2-40B4-BE49-F238E27FC236}">
                  <a16:creationId xmlns="" xmlns:a16="http://schemas.microsoft.com/office/drawing/2014/main" id="{C7745555-0B11-3A46-AB7A-F54B2C9C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58" y="3702794"/>
              <a:ext cx="127000" cy="165100"/>
            </a:xfrm>
            <a:custGeom>
              <a:avLst/>
              <a:gdLst>
                <a:gd name="T0" fmla="*/ 6 w 80"/>
                <a:gd name="T1" fmla="*/ 74 h 104"/>
                <a:gd name="T2" fmla="*/ 6 w 80"/>
                <a:gd name="T3" fmla="*/ 74 h 104"/>
                <a:gd name="T4" fmla="*/ 28 w 80"/>
                <a:gd name="T5" fmla="*/ 76 h 104"/>
                <a:gd name="T6" fmla="*/ 28 w 80"/>
                <a:gd name="T7" fmla="*/ 76 h 104"/>
                <a:gd name="T8" fmla="*/ 40 w 80"/>
                <a:gd name="T9" fmla="*/ 76 h 104"/>
                <a:gd name="T10" fmla="*/ 44 w 80"/>
                <a:gd name="T11" fmla="*/ 74 h 104"/>
                <a:gd name="T12" fmla="*/ 44 w 80"/>
                <a:gd name="T13" fmla="*/ 72 h 104"/>
                <a:gd name="T14" fmla="*/ 44 w 80"/>
                <a:gd name="T15" fmla="*/ 72 h 104"/>
                <a:gd name="T16" fmla="*/ 44 w 80"/>
                <a:gd name="T17" fmla="*/ 68 h 104"/>
                <a:gd name="T18" fmla="*/ 40 w 80"/>
                <a:gd name="T19" fmla="*/ 66 h 104"/>
                <a:gd name="T20" fmla="*/ 24 w 80"/>
                <a:gd name="T21" fmla="*/ 64 h 104"/>
                <a:gd name="T22" fmla="*/ 24 w 80"/>
                <a:gd name="T23" fmla="*/ 64 h 104"/>
                <a:gd name="T24" fmla="*/ 18 w 80"/>
                <a:gd name="T25" fmla="*/ 62 h 104"/>
                <a:gd name="T26" fmla="*/ 14 w 80"/>
                <a:gd name="T27" fmla="*/ 60 h 104"/>
                <a:gd name="T28" fmla="*/ 6 w 80"/>
                <a:gd name="T29" fmla="*/ 52 h 104"/>
                <a:gd name="T30" fmla="*/ 2 w 80"/>
                <a:gd name="T31" fmla="*/ 44 h 104"/>
                <a:gd name="T32" fmla="*/ 0 w 80"/>
                <a:gd name="T33" fmla="*/ 36 h 104"/>
                <a:gd name="T34" fmla="*/ 0 w 80"/>
                <a:gd name="T35" fmla="*/ 36 h 104"/>
                <a:gd name="T36" fmla="*/ 2 w 80"/>
                <a:gd name="T37" fmla="*/ 26 h 104"/>
                <a:gd name="T38" fmla="*/ 4 w 80"/>
                <a:gd name="T39" fmla="*/ 18 h 104"/>
                <a:gd name="T40" fmla="*/ 8 w 80"/>
                <a:gd name="T41" fmla="*/ 12 h 104"/>
                <a:gd name="T42" fmla="*/ 14 w 80"/>
                <a:gd name="T43" fmla="*/ 8 h 104"/>
                <a:gd name="T44" fmla="*/ 20 w 80"/>
                <a:gd name="T45" fmla="*/ 4 h 104"/>
                <a:gd name="T46" fmla="*/ 28 w 80"/>
                <a:gd name="T47" fmla="*/ 2 h 104"/>
                <a:gd name="T48" fmla="*/ 46 w 80"/>
                <a:gd name="T49" fmla="*/ 0 h 104"/>
                <a:gd name="T50" fmla="*/ 46 w 80"/>
                <a:gd name="T51" fmla="*/ 0 h 104"/>
                <a:gd name="T52" fmla="*/ 64 w 80"/>
                <a:gd name="T53" fmla="*/ 2 h 104"/>
                <a:gd name="T54" fmla="*/ 78 w 80"/>
                <a:gd name="T55" fmla="*/ 4 h 104"/>
                <a:gd name="T56" fmla="*/ 76 w 80"/>
                <a:gd name="T57" fmla="*/ 28 h 104"/>
                <a:gd name="T58" fmla="*/ 76 w 80"/>
                <a:gd name="T59" fmla="*/ 28 h 104"/>
                <a:gd name="T60" fmla="*/ 52 w 80"/>
                <a:gd name="T61" fmla="*/ 26 h 104"/>
                <a:gd name="T62" fmla="*/ 52 w 80"/>
                <a:gd name="T63" fmla="*/ 26 h 104"/>
                <a:gd name="T64" fmla="*/ 44 w 80"/>
                <a:gd name="T65" fmla="*/ 26 h 104"/>
                <a:gd name="T66" fmla="*/ 40 w 80"/>
                <a:gd name="T67" fmla="*/ 28 h 104"/>
                <a:gd name="T68" fmla="*/ 38 w 80"/>
                <a:gd name="T69" fmla="*/ 30 h 104"/>
                <a:gd name="T70" fmla="*/ 36 w 80"/>
                <a:gd name="T71" fmla="*/ 32 h 104"/>
                <a:gd name="T72" fmla="*/ 36 w 80"/>
                <a:gd name="T73" fmla="*/ 32 h 104"/>
                <a:gd name="T74" fmla="*/ 38 w 80"/>
                <a:gd name="T75" fmla="*/ 36 h 104"/>
                <a:gd name="T76" fmla="*/ 42 w 80"/>
                <a:gd name="T77" fmla="*/ 38 h 104"/>
                <a:gd name="T78" fmla="*/ 58 w 80"/>
                <a:gd name="T79" fmla="*/ 40 h 104"/>
                <a:gd name="T80" fmla="*/ 58 w 80"/>
                <a:gd name="T81" fmla="*/ 40 h 104"/>
                <a:gd name="T82" fmla="*/ 68 w 80"/>
                <a:gd name="T83" fmla="*/ 44 h 104"/>
                <a:gd name="T84" fmla="*/ 76 w 80"/>
                <a:gd name="T85" fmla="*/ 50 h 104"/>
                <a:gd name="T86" fmla="*/ 80 w 80"/>
                <a:gd name="T87" fmla="*/ 58 h 104"/>
                <a:gd name="T88" fmla="*/ 80 w 80"/>
                <a:gd name="T89" fmla="*/ 68 h 104"/>
                <a:gd name="T90" fmla="*/ 80 w 80"/>
                <a:gd name="T91" fmla="*/ 68 h 104"/>
                <a:gd name="T92" fmla="*/ 80 w 80"/>
                <a:gd name="T93" fmla="*/ 76 h 104"/>
                <a:gd name="T94" fmla="*/ 78 w 80"/>
                <a:gd name="T95" fmla="*/ 84 h 104"/>
                <a:gd name="T96" fmla="*/ 74 w 80"/>
                <a:gd name="T97" fmla="*/ 90 h 104"/>
                <a:gd name="T98" fmla="*/ 70 w 80"/>
                <a:gd name="T99" fmla="*/ 94 h 104"/>
                <a:gd name="T100" fmla="*/ 64 w 80"/>
                <a:gd name="T101" fmla="*/ 98 h 104"/>
                <a:gd name="T102" fmla="*/ 58 w 80"/>
                <a:gd name="T103" fmla="*/ 100 h 104"/>
                <a:gd name="T104" fmla="*/ 48 w 80"/>
                <a:gd name="T105" fmla="*/ 102 h 104"/>
                <a:gd name="T106" fmla="*/ 40 w 80"/>
                <a:gd name="T107" fmla="*/ 104 h 104"/>
                <a:gd name="T108" fmla="*/ 40 w 80"/>
                <a:gd name="T109" fmla="*/ 104 h 104"/>
                <a:gd name="T110" fmla="*/ 20 w 80"/>
                <a:gd name="T111" fmla="*/ 102 h 104"/>
                <a:gd name="T112" fmla="*/ 2 w 80"/>
                <a:gd name="T113" fmla="*/ 100 h 104"/>
                <a:gd name="T114" fmla="*/ 6 w 80"/>
                <a:gd name="T115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104">
                  <a:moveTo>
                    <a:pt x="6" y="74"/>
                  </a:moveTo>
                  <a:lnTo>
                    <a:pt x="6" y="74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40" y="76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68"/>
                  </a:lnTo>
                  <a:lnTo>
                    <a:pt x="40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6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78" y="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8" y="44"/>
                  </a:lnTo>
                  <a:lnTo>
                    <a:pt x="76" y="50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76"/>
                  </a:lnTo>
                  <a:lnTo>
                    <a:pt x="78" y="84"/>
                  </a:lnTo>
                  <a:lnTo>
                    <a:pt x="74" y="90"/>
                  </a:lnTo>
                  <a:lnTo>
                    <a:pt x="70" y="94"/>
                  </a:lnTo>
                  <a:lnTo>
                    <a:pt x="64" y="98"/>
                  </a:lnTo>
                  <a:lnTo>
                    <a:pt x="58" y="100"/>
                  </a:lnTo>
                  <a:lnTo>
                    <a:pt x="48" y="102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20" y="102"/>
                  </a:lnTo>
                  <a:lnTo>
                    <a:pt x="2" y="100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B35DA474-05F3-3F48-B7E1-A7BE4871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33" y="3709144"/>
              <a:ext cx="127000" cy="152400"/>
            </a:xfrm>
            <a:custGeom>
              <a:avLst/>
              <a:gdLst>
                <a:gd name="T0" fmla="*/ 0 w 80"/>
                <a:gd name="T1" fmla="*/ 0 h 96"/>
                <a:gd name="T2" fmla="*/ 80 w 80"/>
                <a:gd name="T3" fmla="*/ 0 h 96"/>
                <a:gd name="T4" fmla="*/ 80 w 80"/>
                <a:gd name="T5" fmla="*/ 26 h 96"/>
                <a:gd name="T6" fmla="*/ 34 w 80"/>
                <a:gd name="T7" fmla="*/ 26 h 96"/>
                <a:gd name="T8" fmla="*/ 34 w 80"/>
                <a:gd name="T9" fmla="*/ 36 h 96"/>
                <a:gd name="T10" fmla="*/ 80 w 80"/>
                <a:gd name="T11" fmla="*/ 36 h 96"/>
                <a:gd name="T12" fmla="*/ 80 w 80"/>
                <a:gd name="T13" fmla="*/ 60 h 96"/>
                <a:gd name="T14" fmla="*/ 34 w 80"/>
                <a:gd name="T15" fmla="*/ 60 h 96"/>
                <a:gd name="T16" fmla="*/ 34 w 80"/>
                <a:gd name="T17" fmla="*/ 70 h 96"/>
                <a:gd name="T18" fmla="*/ 80 w 80"/>
                <a:gd name="T19" fmla="*/ 70 h 96"/>
                <a:gd name="T20" fmla="*/ 80 w 80"/>
                <a:gd name="T21" fmla="*/ 96 h 96"/>
                <a:gd name="T22" fmla="*/ 0 w 80"/>
                <a:gd name="T23" fmla="*/ 96 h 96"/>
                <a:gd name="T24" fmla="*/ 0 w 80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lnTo>
                    <a:pt x="80" y="0"/>
                  </a:lnTo>
                  <a:lnTo>
                    <a:pt x="80" y="26"/>
                  </a:lnTo>
                  <a:lnTo>
                    <a:pt x="34" y="26"/>
                  </a:lnTo>
                  <a:lnTo>
                    <a:pt x="34" y="36"/>
                  </a:lnTo>
                  <a:lnTo>
                    <a:pt x="80" y="36"/>
                  </a:lnTo>
                  <a:lnTo>
                    <a:pt x="80" y="60"/>
                  </a:lnTo>
                  <a:lnTo>
                    <a:pt x="34" y="60"/>
                  </a:lnTo>
                  <a:lnTo>
                    <a:pt x="34" y="70"/>
                  </a:lnTo>
                  <a:lnTo>
                    <a:pt x="80" y="70"/>
                  </a:lnTo>
                  <a:lnTo>
                    <a:pt x="8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20">
              <a:extLst>
                <a:ext uri="{FF2B5EF4-FFF2-40B4-BE49-F238E27FC236}">
                  <a16:creationId xmlns="" xmlns:a16="http://schemas.microsoft.com/office/drawing/2014/main" id="{48C6B278-D54B-4742-B6AC-09171D25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58" y="3709144"/>
              <a:ext cx="127000" cy="152400"/>
            </a:xfrm>
            <a:custGeom>
              <a:avLst/>
              <a:gdLst>
                <a:gd name="T0" fmla="*/ 0 w 80"/>
                <a:gd name="T1" fmla="*/ 0 h 96"/>
                <a:gd name="T2" fmla="*/ 34 w 80"/>
                <a:gd name="T3" fmla="*/ 0 h 96"/>
                <a:gd name="T4" fmla="*/ 34 w 80"/>
                <a:gd name="T5" fmla="*/ 68 h 96"/>
                <a:gd name="T6" fmla="*/ 80 w 80"/>
                <a:gd name="T7" fmla="*/ 68 h 96"/>
                <a:gd name="T8" fmla="*/ 80 w 80"/>
                <a:gd name="T9" fmla="*/ 96 h 96"/>
                <a:gd name="T10" fmla="*/ 0 w 80"/>
                <a:gd name="T11" fmla="*/ 96 h 96"/>
                <a:gd name="T12" fmla="*/ 0 w 80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80" y="68"/>
                  </a:lnTo>
                  <a:lnTo>
                    <a:pt x="8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23A324D5-1A5F-F445-8CD8-EA27CC3CF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83" y="3709144"/>
              <a:ext cx="127000" cy="158750"/>
            </a:xfrm>
            <a:custGeom>
              <a:avLst/>
              <a:gdLst>
                <a:gd name="T0" fmla="*/ 6 w 80"/>
                <a:gd name="T1" fmla="*/ 72 h 100"/>
                <a:gd name="T2" fmla="*/ 6 w 80"/>
                <a:gd name="T3" fmla="*/ 72 h 100"/>
                <a:gd name="T4" fmla="*/ 18 w 80"/>
                <a:gd name="T5" fmla="*/ 74 h 100"/>
                <a:gd name="T6" fmla="*/ 26 w 80"/>
                <a:gd name="T7" fmla="*/ 74 h 100"/>
                <a:gd name="T8" fmla="*/ 26 w 80"/>
                <a:gd name="T9" fmla="*/ 74 h 100"/>
                <a:gd name="T10" fmla="*/ 34 w 80"/>
                <a:gd name="T11" fmla="*/ 74 h 100"/>
                <a:gd name="T12" fmla="*/ 40 w 80"/>
                <a:gd name="T13" fmla="*/ 72 h 100"/>
                <a:gd name="T14" fmla="*/ 44 w 80"/>
                <a:gd name="T15" fmla="*/ 70 h 100"/>
                <a:gd name="T16" fmla="*/ 44 w 80"/>
                <a:gd name="T17" fmla="*/ 66 h 100"/>
                <a:gd name="T18" fmla="*/ 44 w 80"/>
                <a:gd name="T19" fmla="*/ 66 h 100"/>
                <a:gd name="T20" fmla="*/ 42 w 80"/>
                <a:gd name="T21" fmla="*/ 60 h 100"/>
                <a:gd name="T22" fmla="*/ 38 w 80"/>
                <a:gd name="T23" fmla="*/ 56 h 100"/>
                <a:gd name="T24" fmla="*/ 32 w 80"/>
                <a:gd name="T25" fmla="*/ 56 h 100"/>
                <a:gd name="T26" fmla="*/ 26 w 80"/>
                <a:gd name="T27" fmla="*/ 54 h 100"/>
                <a:gd name="T28" fmla="*/ 26 w 80"/>
                <a:gd name="T29" fmla="*/ 54 h 100"/>
                <a:gd name="T30" fmla="*/ 20 w 80"/>
                <a:gd name="T31" fmla="*/ 56 h 100"/>
                <a:gd name="T32" fmla="*/ 12 w 80"/>
                <a:gd name="T33" fmla="*/ 58 h 100"/>
                <a:gd name="T34" fmla="*/ 0 w 80"/>
                <a:gd name="T35" fmla="*/ 46 h 100"/>
                <a:gd name="T36" fmla="*/ 8 w 80"/>
                <a:gd name="T37" fmla="*/ 0 h 100"/>
                <a:gd name="T38" fmla="*/ 76 w 80"/>
                <a:gd name="T39" fmla="*/ 0 h 100"/>
                <a:gd name="T40" fmla="*/ 76 w 80"/>
                <a:gd name="T41" fmla="*/ 22 h 100"/>
                <a:gd name="T42" fmla="*/ 36 w 80"/>
                <a:gd name="T43" fmla="*/ 22 h 100"/>
                <a:gd name="T44" fmla="*/ 34 w 80"/>
                <a:gd name="T45" fmla="*/ 32 h 100"/>
                <a:gd name="T46" fmla="*/ 34 w 80"/>
                <a:gd name="T47" fmla="*/ 32 h 100"/>
                <a:gd name="T48" fmla="*/ 50 w 80"/>
                <a:gd name="T49" fmla="*/ 34 h 100"/>
                <a:gd name="T50" fmla="*/ 58 w 80"/>
                <a:gd name="T51" fmla="*/ 36 h 100"/>
                <a:gd name="T52" fmla="*/ 66 w 80"/>
                <a:gd name="T53" fmla="*/ 38 h 100"/>
                <a:gd name="T54" fmla="*/ 72 w 80"/>
                <a:gd name="T55" fmla="*/ 42 h 100"/>
                <a:gd name="T56" fmla="*/ 76 w 80"/>
                <a:gd name="T57" fmla="*/ 48 h 100"/>
                <a:gd name="T58" fmla="*/ 78 w 80"/>
                <a:gd name="T59" fmla="*/ 56 h 100"/>
                <a:gd name="T60" fmla="*/ 80 w 80"/>
                <a:gd name="T61" fmla="*/ 64 h 100"/>
                <a:gd name="T62" fmla="*/ 80 w 80"/>
                <a:gd name="T63" fmla="*/ 64 h 100"/>
                <a:gd name="T64" fmla="*/ 78 w 80"/>
                <a:gd name="T65" fmla="*/ 72 h 100"/>
                <a:gd name="T66" fmla="*/ 76 w 80"/>
                <a:gd name="T67" fmla="*/ 78 h 100"/>
                <a:gd name="T68" fmla="*/ 74 w 80"/>
                <a:gd name="T69" fmla="*/ 84 h 100"/>
                <a:gd name="T70" fmla="*/ 68 w 80"/>
                <a:gd name="T71" fmla="*/ 88 h 100"/>
                <a:gd name="T72" fmla="*/ 62 w 80"/>
                <a:gd name="T73" fmla="*/ 92 h 100"/>
                <a:gd name="T74" fmla="*/ 54 w 80"/>
                <a:gd name="T75" fmla="*/ 96 h 100"/>
                <a:gd name="T76" fmla="*/ 44 w 80"/>
                <a:gd name="T77" fmla="*/ 98 h 100"/>
                <a:gd name="T78" fmla="*/ 32 w 80"/>
                <a:gd name="T79" fmla="*/ 100 h 100"/>
                <a:gd name="T80" fmla="*/ 32 w 80"/>
                <a:gd name="T81" fmla="*/ 100 h 100"/>
                <a:gd name="T82" fmla="*/ 16 w 80"/>
                <a:gd name="T83" fmla="*/ 98 h 100"/>
                <a:gd name="T84" fmla="*/ 0 w 80"/>
                <a:gd name="T85" fmla="*/ 92 h 100"/>
                <a:gd name="T86" fmla="*/ 6 w 80"/>
                <a:gd name="T87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100">
                  <a:moveTo>
                    <a:pt x="6" y="72"/>
                  </a:moveTo>
                  <a:lnTo>
                    <a:pt x="6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4" y="74"/>
                  </a:lnTo>
                  <a:lnTo>
                    <a:pt x="40" y="72"/>
                  </a:lnTo>
                  <a:lnTo>
                    <a:pt x="44" y="70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2" y="60"/>
                  </a:lnTo>
                  <a:lnTo>
                    <a:pt x="38" y="56"/>
                  </a:lnTo>
                  <a:lnTo>
                    <a:pt x="32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12" y="58"/>
                  </a:lnTo>
                  <a:lnTo>
                    <a:pt x="0" y="46"/>
                  </a:lnTo>
                  <a:lnTo>
                    <a:pt x="8" y="0"/>
                  </a:lnTo>
                  <a:lnTo>
                    <a:pt x="76" y="0"/>
                  </a:lnTo>
                  <a:lnTo>
                    <a:pt x="76" y="22"/>
                  </a:lnTo>
                  <a:lnTo>
                    <a:pt x="36" y="2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6" y="38"/>
                  </a:lnTo>
                  <a:lnTo>
                    <a:pt x="72" y="42"/>
                  </a:lnTo>
                  <a:lnTo>
                    <a:pt x="76" y="48"/>
                  </a:lnTo>
                  <a:lnTo>
                    <a:pt x="78" y="56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4"/>
                  </a:lnTo>
                  <a:lnTo>
                    <a:pt x="68" y="88"/>
                  </a:lnTo>
                  <a:lnTo>
                    <a:pt x="62" y="92"/>
                  </a:lnTo>
                  <a:lnTo>
                    <a:pt x="54" y="96"/>
                  </a:lnTo>
                  <a:lnTo>
                    <a:pt x="44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16" y="98"/>
                  </a:lnTo>
                  <a:lnTo>
                    <a:pt x="0" y="92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22">
              <a:extLst>
                <a:ext uri="{FF2B5EF4-FFF2-40B4-BE49-F238E27FC236}">
                  <a16:creationId xmlns="" xmlns:a16="http://schemas.microsoft.com/office/drawing/2014/main" id="{18954CBB-1B33-504B-AF3D-81B0B25BB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483" y="3702794"/>
              <a:ext cx="142875" cy="165100"/>
            </a:xfrm>
            <a:custGeom>
              <a:avLst/>
              <a:gdLst>
                <a:gd name="T0" fmla="*/ 56 w 90"/>
                <a:gd name="T1" fmla="*/ 52 h 104"/>
                <a:gd name="T2" fmla="*/ 56 w 90"/>
                <a:gd name="T3" fmla="*/ 52 h 104"/>
                <a:gd name="T4" fmla="*/ 56 w 90"/>
                <a:gd name="T5" fmla="*/ 40 h 104"/>
                <a:gd name="T6" fmla="*/ 54 w 90"/>
                <a:gd name="T7" fmla="*/ 32 h 104"/>
                <a:gd name="T8" fmla="*/ 50 w 90"/>
                <a:gd name="T9" fmla="*/ 28 h 104"/>
                <a:gd name="T10" fmla="*/ 44 w 90"/>
                <a:gd name="T11" fmla="*/ 26 h 104"/>
                <a:gd name="T12" fmla="*/ 44 w 90"/>
                <a:gd name="T13" fmla="*/ 26 h 104"/>
                <a:gd name="T14" fmla="*/ 40 w 90"/>
                <a:gd name="T15" fmla="*/ 28 h 104"/>
                <a:gd name="T16" fmla="*/ 36 w 90"/>
                <a:gd name="T17" fmla="*/ 32 h 104"/>
                <a:gd name="T18" fmla="*/ 34 w 90"/>
                <a:gd name="T19" fmla="*/ 40 h 104"/>
                <a:gd name="T20" fmla="*/ 34 w 90"/>
                <a:gd name="T21" fmla="*/ 52 h 104"/>
                <a:gd name="T22" fmla="*/ 34 w 90"/>
                <a:gd name="T23" fmla="*/ 52 h 104"/>
                <a:gd name="T24" fmla="*/ 34 w 90"/>
                <a:gd name="T25" fmla="*/ 62 h 104"/>
                <a:gd name="T26" fmla="*/ 36 w 90"/>
                <a:gd name="T27" fmla="*/ 70 h 104"/>
                <a:gd name="T28" fmla="*/ 40 w 90"/>
                <a:gd name="T29" fmla="*/ 74 h 104"/>
                <a:gd name="T30" fmla="*/ 44 w 90"/>
                <a:gd name="T31" fmla="*/ 76 h 104"/>
                <a:gd name="T32" fmla="*/ 44 w 90"/>
                <a:gd name="T33" fmla="*/ 76 h 104"/>
                <a:gd name="T34" fmla="*/ 50 w 90"/>
                <a:gd name="T35" fmla="*/ 74 h 104"/>
                <a:gd name="T36" fmla="*/ 54 w 90"/>
                <a:gd name="T37" fmla="*/ 70 h 104"/>
                <a:gd name="T38" fmla="*/ 56 w 90"/>
                <a:gd name="T39" fmla="*/ 62 h 104"/>
                <a:gd name="T40" fmla="*/ 56 w 90"/>
                <a:gd name="T41" fmla="*/ 52 h 104"/>
                <a:gd name="T42" fmla="*/ 0 w 90"/>
                <a:gd name="T43" fmla="*/ 52 h 104"/>
                <a:gd name="T44" fmla="*/ 0 w 90"/>
                <a:gd name="T45" fmla="*/ 52 h 104"/>
                <a:gd name="T46" fmla="*/ 2 w 90"/>
                <a:gd name="T47" fmla="*/ 40 h 104"/>
                <a:gd name="T48" fmla="*/ 4 w 90"/>
                <a:gd name="T49" fmla="*/ 30 h 104"/>
                <a:gd name="T50" fmla="*/ 8 w 90"/>
                <a:gd name="T51" fmla="*/ 20 h 104"/>
                <a:gd name="T52" fmla="*/ 14 w 90"/>
                <a:gd name="T53" fmla="*/ 14 h 104"/>
                <a:gd name="T54" fmla="*/ 20 w 90"/>
                <a:gd name="T55" fmla="*/ 8 h 104"/>
                <a:gd name="T56" fmla="*/ 28 w 90"/>
                <a:gd name="T57" fmla="*/ 4 h 104"/>
                <a:gd name="T58" fmla="*/ 36 w 90"/>
                <a:gd name="T59" fmla="*/ 2 h 104"/>
                <a:gd name="T60" fmla="*/ 44 w 90"/>
                <a:gd name="T61" fmla="*/ 0 h 104"/>
                <a:gd name="T62" fmla="*/ 44 w 90"/>
                <a:gd name="T63" fmla="*/ 0 h 104"/>
                <a:gd name="T64" fmla="*/ 54 w 90"/>
                <a:gd name="T65" fmla="*/ 2 h 104"/>
                <a:gd name="T66" fmla="*/ 62 w 90"/>
                <a:gd name="T67" fmla="*/ 4 h 104"/>
                <a:gd name="T68" fmla="*/ 70 w 90"/>
                <a:gd name="T69" fmla="*/ 8 h 104"/>
                <a:gd name="T70" fmla="*/ 76 w 90"/>
                <a:gd name="T71" fmla="*/ 14 h 104"/>
                <a:gd name="T72" fmla="*/ 82 w 90"/>
                <a:gd name="T73" fmla="*/ 20 h 104"/>
                <a:gd name="T74" fmla="*/ 86 w 90"/>
                <a:gd name="T75" fmla="*/ 30 h 104"/>
                <a:gd name="T76" fmla="*/ 88 w 90"/>
                <a:gd name="T77" fmla="*/ 40 h 104"/>
                <a:gd name="T78" fmla="*/ 90 w 90"/>
                <a:gd name="T79" fmla="*/ 52 h 104"/>
                <a:gd name="T80" fmla="*/ 90 w 90"/>
                <a:gd name="T81" fmla="*/ 52 h 104"/>
                <a:gd name="T82" fmla="*/ 88 w 90"/>
                <a:gd name="T83" fmla="*/ 66 h 104"/>
                <a:gd name="T84" fmla="*/ 86 w 90"/>
                <a:gd name="T85" fmla="*/ 76 h 104"/>
                <a:gd name="T86" fmla="*/ 80 w 90"/>
                <a:gd name="T87" fmla="*/ 86 h 104"/>
                <a:gd name="T88" fmla="*/ 74 w 90"/>
                <a:gd name="T89" fmla="*/ 92 h 104"/>
                <a:gd name="T90" fmla="*/ 68 w 90"/>
                <a:gd name="T91" fmla="*/ 98 h 104"/>
                <a:gd name="T92" fmla="*/ 60 w 90"/>
                <a:gd name="T93" fmla="*/ 100 h 104"/>
                <a:gd name="T94" fmla="*/ 52 w 90"/>
                <a:gd name="T95" fmla="*/ 102 h 104"/>
                <a:gd name="T96" fmla="*/ 44 w 90"/>
                <a:gd name="T97" fmla="*/ 104 h 104"/>
                <a:gd name="T98" fmla="*/ 44 w 90"/>
                <a:gd name="T99" fmla="*/ 104 h 104"/>
                <a:gd name="T100" fmla="*/ 38 w 90"/>
                <a:gd name="T101" fmla="*/ 102 h 104"/>
                <a:gd name="T102" fmla="*/ 30 w 90"/>
                <a:gd name="T103" fmla="*/ 100 h 104"/>
                <a:gd name="T104" fmla="*/ 22 w 90"/>
                <a:gd name="T105" fmla="*/ 98 h 104"/>
                <a:gd name="T106" fmla="*/ 16 w 90"/>
                <a:gd name="T107" fmla="*/ 92 h 104"/>
                <a:gd name="T108" fmla="*/ 10 w 90"/>
                <a:gd name="T109" fmla="*/ 86 h 104"/>
                <a:gd name="T110" fmla="*/ 4 w 90"/>
                <a:gd name="T111" fmla="*/ 76 h 104"/>
                <a:gd name="T112" fmla="*/ 2 w 90"/>
                <a:gd name="T113" fmla="*/ 66 h 104"/>
                <a:gd name="T114" fmla="*/ 0 w 90"/>
                <a:gd name="T1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" h="104">
                  <a:moveTo>
                    <a:pt x="56" y="52"/>
                  </a:moveTo>
                  <a:lnTo>
                    <a:pt x="56" y="52"/>
                  </a:lnTo>
                  <a:lnTo>
                    <a:pt x="56" y="40"/>
                  </a:lnTo>
                  <a:lnTo>
                    <a:pt x="54" y="32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6" y="32"/>
                  </a:lnTo>
                  <a:lnTo>
                    <a:pt x="34" y="4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62"/>
                  </a:lnTo>
                  <a:lnTo>
                    <a:pt x="36" y="70"/>
                  </a:lnTo>
                  <a:lnTo>
                    <a:pt x="40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50" y="74"/>
                  </a:lnTo>
                  <a:lnTo>
                    <a:pt x="54" y="70"/>
                  </a:lnTo>
                  <a:lnTo>
                    <a:pt x="56" y="62"/>
                  </a:lnTo>
                  <a:lnTo>
                    <a:pt x="56" y="52"/>
                  </a:lnTo>
                  <a:close/>
                  <a:moveTo>
                    <a:pt x="0" y="52"/>
                  </a:moveTo>
                  <a:lnTo>
                    <a:pt x="0" y="52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88" y="66"/>
                  </a:lnTo>
                  <a:lnTo>
                    <a:pt x="86" y="76"/>
                  </a:lnTo>
                  <a:lnTo>
                    <a:pt x="80" y="86"/>
                  </a:lnTo>
                  <a:lnTo>
                    <a:pt x="74" y="92"/>
                  </a:lnTo>
                  <a:lnTo>
                    <a:pt x="68" y="98"/>
                  </a:lnTo>
                  <a:lnTo>
                    <a:pt x="60" y="100"/>
                  </a:lnTo>
                  <a:lnTo>
                    <a:pt x="52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38" y="102"/>
                  </a:lnTo>
                  <a:lnTo>
                    <a:pt x="30" y="100"/>
                  </a:lnTo>
                  <a:lnTo>
                    <a:pt x="22" y="98"/>
                  </a:lnTo>
                  <a:lnTo>
                    <a:pt x="16" y="92"/>
                  </a:lnTo>
                  <a:lnTo>
                    <a:pt x="10" y="86"/>
                  </a:lnTo>
                  <a:lnTo>
                    <a:pt x="4" y="76"/>
                  </a:lnTo>
                  <a:lnTo>
                    <a:pt x="2" y="6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25">
              <a:extLst>
                <a:ext uri="{FF2B5EF4-FFF2-40B4-BE49-F238E27FC236}">
                  <a16:creationId xmlns="" xmlns:a16="http://schemas.microsoft.com/office/drawing/2014/main" id="{A4A2DC97-8F16-A848-9CDE-39A7F6EFD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9708" y="3702794"/>
              <a:ext cx="139700" cy="165100"/>
            </a:xfrm>
            <a:custGeom>
              <a:avLst/>
              <a:gdLst>
                <a:gd name="T0" fmla="*/ 56 w 88"/>
                <a:gd name="T1" fmla="*/ 52 h 104"/>
                <a:gd name="T2" fmla="*/ 56 w 88"/>
                <a:gd name="T3" fmla="*/ 52 h 104"/>
                <a:gd name="T4" fmla="*/ 54 w 88"/>
                <a:gd name="T5" fmla="*/ 40 h 104"/>
                <a:gd name="T6" fmla="*/ 54 w 88"/>
                <a:gd name="T7" fmla="*/ 32 h 104"/>
                <a:gd name="T8" fmla="*/ 50 w 88"/>
                <a:gd name="T9" fmla="*/ 28 h 104"/>
                <a:gd name="T10" fmla="*/ 44 w 88"/>
                <a:gd name="T11" fmla="*/ 26 h 104"/>
                <a:gd name="T12" fmla="*/ 44 w 88"/>
                <a:gd name="T13" fmla="*/ 26 h 104"/>
                <a:gd name="T14" fmla="*/ 40 w 88"/>
                <a:gd name="T15" fmla="*/ 28 h 104"/>
                <a:gd name="T16" fmla="*/ 36 w 88"/>
                <a:gd name="T17" fmla="*/ 32 h 104"/>
                <a:gd name="T18" fmla="*/ 34 w 88"/>
                <a:gd name="T19" fmla="*/ 40 h 104"/>
                <a:gd name="T20" fmla="*/ 34 w 88"/>
                <a:gd name="T21" fmla="*/ 52 h 104"/>
                <a:gd name="T22" fmla="*/ 34 w 88"/>
                <a:gd name="T23" fmla="*/ 52 h 104"/>
                <a:gd name="T24" fmla="*/ 34 w 88"/>
                <a:gd name="T25" fmla="*/ 62 h 104"/>
                <a:gd name="T26" fmla="*/ 36 w 88"/>
                <a:gd name="T27" fmla="*/ 70 h 104"/>
                <a:gd name="T28" fmla="*/ 40 w 88"/>
                <a:gd name="T29" fmla="*/ 74 h 104"/>
                <a:gd name="T30" fmla="*/ 44 w 88"/>
                <a:gd name="T31" fmla="*/ 76 h 104"/>
                <a:gd name="T32" fmla="*/ 44 w 88"/>
                <a:gd name="T33" fmla="*/ 76 h 104"/>
                <a:gd name="T34" fmla="*/ 50 w 88"/>
                <a:gd name="T35" fmla="*/ 74 h 104"/>
                <a:gd name="T36" fmla="*/ 54 w 88"/>
                <a:gd name="T37" fmla="*/ 70 h 104"/>
                <a:gd name="T38" fmla="*/ 54 w 88"/>
                <a:gd name="T39" fmla="*/ 62 h 104"/>
                <a:gd name="T40" fmla="*/ 56 w 88"/>
                <a:gd name="T41" fmla="*/ 52 h 104"/>
                <a:gd name="T42" fmla="*/ 0 w 88"/>
                <a:gd name="T43" fmla="*/ 52 h 104"/>
                <a:gd name="T44" fmla="*/ 0 w 88"/>
                <a:gd name="T45" fmla="*/ 52 h 104"/>
                <a:gd name="T46" fmla="*/ 2 w 88"/>
                <a:gd name="T47" fmla="*/ 40 h 104"/>
                <a:gd name="T48" fmla="*/ 4 w 88"/>
                <a:gd name="T49" fmla="*/ 30 h 104"/>
                <a:gd name="T50" fmla="*/ 8 w 88"/>
                <a:gd name="T51" fmla="*/ 20 h 104"/>
                <a:gd name="T52" fmla="*/ 14 w 88"/>
                <a:gd name="T53" fmla="*/ 14 h 104"/>
                <a:gd name="T54" fmla="*/ 20 w 88"/>
                <a:gd name="T55" fmla="*/ 8 h 104"/>
                <a:gd name="T56" fmla="*/ 28 w 88"/>
                <a:gd name="T57" fmla="*/ 4 h 104"/>
                <a:gd name="T58" fmla="*/ 36 w 88"/>
                <a:gd name="T59" fmla="*/ 2 h 104"/>
                <a:gd name="T60" fmla="*/ 44 w 88"/>
                <a:gd name="T61" fmla="*/ 0 h 104"/>
                <a:gd name="T62" fmla="*/ 44 w 88"/>
                <a:gd name="T63" fmla="*/ 0 h 104"/>
                <a:gd name="T64" fmla="*/ 54 w 88"/>
                <a:gd name="T65" fmla="*/ 2 h 104"/>
                <a:gd name="T66" fmla="*/ 62 w 88"/>
                <a:gd name="T67" fmla="*/ 4 h 104"/>
                <a:gd name="T68" fmla="*/ 68 w 88"/>
                <a:gd name="T69" fmla="*/ 8 h 104"/>
                <a:gd name="T70" fmla="*/ 76 w 88"/>
                <a:gd name="T71" fmla="*/ 14 h 104"/>
                <a:gd name="T72" fmla="*/ 80 w 88"/>
                <a:gd name="T73" fmla="*/ 20 h 104"/>
                <a:gd name="T74" fmla="*/ 86 w 88"/>
                <a:gd name="T75" fmla="*/ 30 h 104"/>
                <a:gd name="T76" fmla="*/ 88 w 88"/>
                <a:gd name="T77" fmla="*/ 40 h 104"/>
                <a:gd name="T78" fmla="*/ 88 w 88"/>
                <a:gd name="T79" fmla="*/ 52 h 104"/>
                <a:gd name="T80" fmla="*/ 88 w 88"/>
                <a:gd name="T81" fmla="*/ 52 h 104"/>
                <a:gd name="T82" fmla="*/ 88 w 88"/>
                <a:gd name="T83" fmla="*/ 66 h 104"/>
                <a:gd name="T84" fmla="*/ 84 w 88"/>
                <a:gd name="T85" fmla="*/ 76 h 104"/>
                <a:gd name="T86" fmla="*/ 80 w 88"/>
                <a:gd name="T87" fmla="*/ 86 h 104"/>
                <a:gd name="T88" fmla="*/ 74 w 88"/>
                <a:gd name="T89" fmla="*/ 92 h 104"/>
                <a:gd name="T90" fmla="*/ 68 w 88"/>
                <a:gd name="T91" fmla="*/ 98 h 104"/>
                <a:gd name="T92" fmla="*/ 60 w 88"/>
                <a:gd name="T93" fmla="*/ 100 h 104"/>
                <a:gd name="T94" fmla="*/ 52 w 88"/>
                <a:gd name="T95" fmla="*/ 102 h 104"/>
                <a:gd name="T96" fmla="*/ 44 w 88"/>
                <a:gd name="T97" fmla="*/ 104 h 104"/>
                <a:gd name="T98" fmla="*/ 44 w 88"/>
                <a:gd name="T99" fmla="*/ 104 h 104"/>
                <a:gd name="T100" fmla="*/ 36 w 88"/>
                <a:gd name="T101" fmla="*/ 102 h 104"/>
                <a:gd name="T102" fmla="*/ 30 w 88"/>
                <a:gd name="T103" fmla="*/ 100 h 104"/>
                <a:gd name="T104" fmla="*/ 22 w 88"/>
                <a:gd name="T105" fmla="*/ 98 h 104"/>
                <a:gd name="T106" fmla="*/ 14 w 88"/>
                <a:gd name="T107" fmla="*/ 92 h 104"/>
                <a:gd name="T108" fmla="*/ 10 w 88"/>
                <a:gd name="T109" fmla="*/ 86 h 104"/>
                <a:gd name="T110" fmla="*/ 4 w 88"/>
                <a:gd name="T111" fmla="*/ 76 h 104"/>
                <a:gd name="T112" fmla="*/ 2 w 88"/>
                <a:gd name="T113" fmla="*/ 66 h 104"/>
                <a:gd name="T114" fmla="*/ 0 w 88"/>
                <a:gd name="T1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" h="104">
                  <a:moveTo>
                    <a:pt x="56" y="52"/>
                  </a:moveTo>
                  <a:lnTo>
                    <a:pt x="56" y="52"/>
                  </a:lnTo>
                  <a:lnTo>
                    <a:pt x="54" y="40"/>
                  </a:lnTo>
                  <a:lnTo>
                    <a:pt x="54" y="32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6" y="32"/>
                  </a:lnTo>
                  <a:lnTo>
                    <a:pt x="34" y="4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62"/>
                  </a:lnTo>
                  <a:lnTo>
                    <a:pt x="36" y="70"/>
                  </a:lnTo>
                  <a:lnTo>
                    <a:pt x="40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50" y="74"/>
                  </a:lnTo>
                  <a:lnTo>
                    <a:pt x="54" y="70"/>
                  </a:lnTo>
                  <a:lnTo>
                    <a:pt x="54" y="62"/>
                  </a:lnTo>
                  <a:lnTo>
                    <a:pt x="56" y="52"/>
                  </a:lnTo>
                  <a:close/>
                  <a:moveTo>
                    <a:pt x="0" y="52"/>
                  </a:moveTo>
                  <a:lnTo>
                    <a:pt x="0" y="52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20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66"/>
                  </a:lnTo>
                  <a:lnTo>
                    <a:pt x="84" y="76"/>
                  </a:lnTo>
                  <a:lnTo>
                    <a:pt x="80" y="86"/>
                  </a:lnTo>
                  <a:lnTo>
                    <a:pt x="74" y="92"/>
                  </a:lnTo>
                  <a:lnTo>
                    <a:pt x="68" y="98"/>
                  </a:lnTo>
                  <a:lnTo>
                    <a:pt x="60" y="100"/>
                  </a:lnTo>
                  <a:lnTo>
                    <a:pt x="52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36" y="102"/>
                  </a:lnTo>
                  <a:lnTo>
                    <a:pt x="30" y="100"/>
                  </a:lnTo>
                  <a:lnTo>
                    <a:pt x="22" y="98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4" y="76"/>
                  </a:lnTo>
                  <a:lnTo>
                    <a:pt x="2" y="6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6" name="Freeform 59">
            <a:extLst>
              <a:ext uri="{FF2B5EF4-FFF2-40B4-BE49-F238E27FC236}">
                <a16:creationId xmlns="" xmlns:a16="http://schemas.microsoft.com/office/drawing/2014/main" id="{501E4FDC-53A2-124D-B4D3-FFDFB2459F8D}"/>
              </a:ext>
            </a:extLst>
          </p:cNvPr>
          <p:cNvSpPr>
            <a:spLocks noEditPoints="1"/>
          </p:cNvSpPr>
          <p:nvPr/>
        </p:nvSpPr>
        <p:spPr bwMode="auto">
          <a:xfrm>
            <a:off x="2425950" y="2889820"/>
            <a:ext cx="922694" cy="171000"/>
          </a:xfrm>
          <a:custGeom>
            <a:avLst/>
            <a:gdLst>
              <a:gd name="T0" fmla="*/ 58 w 1295"/>
              <a:gd name="T1" fmla="*/ 13 h 240"/>
              <a:gd name="T2" fmla="*/ 34 w 1295"/>
              <a:gd name="T3" fmla="*/ 47 h 240"/>
              <a:gd name="T4" fmla="*/ 183 w 1295"/>
              <a:gd name="T5" fmla="*/ 229 h 240"/>
              <a:gd name="T6" fmla="*/ 86 w 1295"/>
              <a:gd name="T7" fmla="*/ 162 h 240"/>
              <a:gd name="T8" fmla="*/ 102 w 1295"/>
              <a:gd name="T9" fmla="*/ 148 h 240"/>
              <a:gd name="T10" fmla="*/ 202 w 1295"/>
              <a:gd name="T11" fmla="*/ 140 h 240"/>
              <a:gd name="T12" fmla="*/ 101 w 1295"/>
              <a:gd name="T13" fmla="*/ 80 h 240"/>
              <a:gd name="T14" fmla="*/ 203 w 1295"/>
              <a:gd name="T15" fmla="*/ 66 h 240"/>
              <a:gd name="T16" fmla="*/ 219 w 1295"/>
              <a:gd name="T17" fmla="*/ 53 h 240"/>
              <a:gd name="T18" fmla="*/ 345 w 1295"/>
              <a:gd name="T19" fmla="*/ 6 h 240"/>
              <a:gd name="T20" fmla="*/ 280 w 1295"/>
              <a:gd name="T21" fmla="*/ 13 h 240"/>
              <a:gd name="T22" fmla="*/ 256 w 1295"/>
              <a:gd name="T23" fmla="*/ 47 h 240"/>
              <a:gd name="T24" fmla="*/ 359 w 1295"/>
              <a:gd name="T25" fmla="*/ 229 h 240"/>
              <a:gd name="T26" fmla="*/ 388 w 1295"/>
              <a:gd name="T27" fmla="*/ 200 h 240"/>
              <a:gd name="T28" fmla="*/ 534 w 1295"/>
              <a:gd name="T29" fmla="*/ 6 h 240"/>
              <a:gd name="T30" fmla="*/ 504 w 1295"/>
              <a:gd name="T31" fmla="*/ 17 h 240"/>
              <a:gd name="T32" fmla="*/ 460 w 1295"/>
              <a:gd name="T33" fmla="*/ 233 h 240"/>
              <a:gd name="T34" fmla="*/ 475 w 1295"/>
              <a:gd name="T35" fmla="*/ 222 h 240"/>
              <a:gd name="T36" fmla="*/ 631 w 1295"/>
              <a:gd name="T37" fmla="*/ 233 h 240"/>
              <a:gd name="T38" fmla="*/ 647 w 1295"/>
              <a:gd name="T39" fmla="*/ 219 h 240"/>
              <a:gd name="T40" fmla="*/ 535 w 1295"/>
              <a:gd name="T41" fmla="*/ 82 h 240"/>
              <a:gd name="T42" fmla="*/ 555 w 1295"/>
              <a:gd name="T43" fmla="*/ 138 h 240"/>
              <a:gd name="T44" fmla="*/ 898 w 1295"/>
              <a:gd name="T45" fmla="*/ 3 h 240"/>
              <a:gd name="T46" fmla="*/ 839 w 1295"/>
              <a:gd name="T47" fmla="*/ 28 h 240"/>
              <a:gd name="T48" fmla="*/ 800 w 1295"/>
              <a:gd name="T49" fmla="*/ 74 h 240"/>
              <a:gd name="T50" fmla="*/ 784 w 1295"/>
              <a:gd name="T51" fmla="*/ 120 h 240"/>
              <a:gd name="T52" fmla="*/ 786 w 1295"/>
              <a:gd name="T53" fmla="*/ 177 h 240"/>
              <a:gd name="T54" fmla="*/ 814 w 1295"/>
              <a:gd name="T55" fmla="*/ 219 h 240"/>
              <a:gd name="T56" fmla="*/ 870 w 1295"/>
              <a:gd name="T57" fmla="*/ 239 h 240"/>
              <a:gd name="T58" fmla="*/ 926 w 1295"/>
              <a:gd name="T59" fmla="*/ 235 h 240"/>
              <a:gd name="T60" fmla="*/ 981 w 1295"/>
              <a:gd name="T61" fmla="*/ 205 h 240"/>
              <a:gd name="T62" fmla="*/ 1016 w 1295"/>
              <a:gd name="T63" fmla="*/ 156 h 240"/>
              <a:gd name="T64" fmla="*/ 1029 w 1295"/>
              <a:gd name="T65" fmla="*/ 108 h 240"/>
              <a:gd name="T66" fmla="*/ 1021 w 1295"/>
              <a:gd name="T67" fmla="*/ 53 h 240"/>
              <a:gd name="T68" fmla="*/ 987 w 1295"/>
              <a:gd name="T69" fmla="*/ 15 h 240"/>
              <a:gd name="T70" fmla="*/ 926 w 1295"/>
              <a:gd name="T71" fmla="*/ 0 h 240"/>
              <a:gd name="T72" fmla="*/ 937 w 1295"/>
              <a:gd name="T73" fmla="*/ 141 h 240"/>
              <a:gd name="T74" fmla="*/ 906 w 1295"/>
              <a:gd name="T75" fmla="*/ 172 h 240"/>
              <a:gd name="T76" fmla="*/ 882 w 1295"/>
              <a:gd name="T77" fmla="*/ 171 h 240"/>
              <a:gd name="T78" fmla="*/ 867 w 1295"/>
              <a:gd name="T79" fmla="*/ 150 h 240"/>
              <a:gd name="T80" fmla="*/ 870 w 1295"/>
              <a:gd name="T81" fmla="*/ 109 h 240"/>
              <a:gd name="T82" fmla="*/ 896 w 1295"/>
              <a:gd name="T83" fmla="*/ 71 h 240"/>
              <a:gd name="T84" fmla="*/ 924 w 1295"/>
              <a:gd name="T85" fmla="*/ 68 h 240"/>
              <a:gd name="T86" fmla="*/ 941 w 1295"/>
              <a:gd name="T87" fmla="*/ 83 h 240"/>
              <a:gd name="T88" fmla="*/ 942 w 1295"/>
              <a:gd name="T89" fmla="*/ 120 h 240"/>
              <a:gd name="T90" fmla="*/ 1239 w 1295"/>
              <a:gd name="T91" fmla="*/ 13 h 240"/>
              <a:gd name="T92" fmla="*/ 1215 w 1295"/>
              <a:gd name="T93" fmla="*/ 47 h 240"/>
              <a:gd name="T94" fmla="*/ 1111 w 1295"/>
              <a:gd name="T95" fmla="*/ 6 h 240"/>
              <a:gd name="T96" fmla="*/ 1074 w 1295"/>
              <a:gd name="T97" fmla="*/ 24 h 240"/>
              <a:gd name="T98" fmla="*/ 1087 w 1295"/>
              <a:gd name="T99" fmla="*/ 233 h 240"/>
              <a:gd name="T100" fmla="*/ 1103 w 1295"/>
              <a:gd name="T101" fmla="*/ 219 h 240"/>
              <a:gd name="T102" fmla="*/ 1212 w 1295"/>
              <a:gd name="T103" fmla="*/ 233 h 240"/>
              <a:gd name="T104" fmla="*/ 1249 w 1295"/>
              <a:gd name="T105" fmla="*/ 215 h 240"/>
              <a:gd name="T106" fmla="*/ 1263 w 1295"/>
              <a:gd name="T107" fmla="*/ 6 h 240"/>
              <a:gd name="T108" fmla="*/ 719 w 1295"/>
              <a:gd name="T109" fmla="*/ 13 h 240"/>
              <a:gd name="T110" fmla="*/ 695 w 1295"/>
              <a:gd name="T111" fmla="*/ 47 h 240"/>
              <a:gd name="T112" fmla="*/ 718 w 1295"/>
              <a:gd name="T113" fmla="*/ 229 h 240"/>
              <a:gd name="T114" fmla="*/ 748 w 1295"/>
              <a:gd name="T115" fmla="*/ 2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95" h="240">
                <a:moveTo>
                  <a:pt x="83" y="6"/>
                </a:moveTo>
                <a:lnTo>
                  <a:pt x="83" y="6"/>
                </a:lnTo>
                <a:lnTo>
                  <a:pt x="74" y="7"/>
                </a:lnTo>
                <a:lnTo>
                  <a:pt x="66" y="9"/>
                </a:lnTo>
                <a:lnTo>
                  <a:pt x="58" y="13"/>
                </a:lnTo>
                <a:lnTo>
                  <a:pt x="51" y="18"/>
                </a:lnTo>
                <a:lnTo>
                  <a:pt x="45" y="24"/>
                </a:lnTo>
                <a:lnTo>
                  <a:pt x="40" y="31"/>
                </a:lnTo>
                <a:lnTo>
                  <a:pt x="37" y="39"/>
                </a:lnTo>
                <a:lnTo>
                  <a:pt x="34" y="47"/>
                </a:lnTo>
                <a:lnTo>
                  <a:pt x="0" y="233"/>
                </a:lnTo>
                <a:lnTo>
                  <a:pt x="173" y="233"/>
                </a:lnTo>
                <a:lnTo>
                  <a:pt x="173" y="233"/>
                </a:lnTo>
                <a:lnTo>
                  <a:pt x="178" y="232"/>
                </a:lnTo>
                <a:lnTo>
                  <a:pt x="183" y="229"/>
                </a:lnTo>
                <a:lnTo>
                  <a:pt x="187" y="224"/>
                </a:lnTo>
                <a:lnTo>
                  <a:pt x="189" y="219"/>
                </a:lnTo>
                <a:lnTo>
                  <a:pt x="197" y="172"/>
                </a:lnTo>
                <a:lnTo>
                  <a:pt x="84" y="172"/>
                </a:lnTo>
                <a:lnTo>
                  <a:pt x="86" y="162"/>
                </a:lnTo>
                <a:lnTo>
                  <a:pt x="86" y="162"/>
                </a:lnTo>
                <a:lnTo>
                  <a:pt x="88" y="157"/>
                </a:lnTo>
                <a:lnTo>
                  <a:pt x="92" y="152"/>
                </a:lnTo>
                <a:lnTo>
                  <a:pt x="97" y="149"/>
                </a:lnTo>
                <a:lnTo>
                  <a:pt x="102" y="148"/>
                </a:lnTo>
                <a:lnTo>
                  <a:pt x="188" y="148"/>
                </a:lnTo>
                <a:lnTo>
                  <a:pt x="188" y="148"/>
                </a:lnTo>
                <a:lnTo>
                  <a:pt x="194" y="147"/>
                </a:lnTo>
                <a:lnTo>
                  <a:pt x="199" y="144"/>
                </a:lnTo>
                <a:lnTo>
                  <a:pt x="202" y="140"/>
                </a:lnTo>
                <a:lnTo>
                  <a:pt x="204" y="134"/>
                </a:lnTo>
                <a:lnTo>
                  <a:pt x="213" y="90"/>
                </a:lnTo>
                <a:lnTo>
                  <a:pt x="100" y="90"/>
                </a:lnTo>
                <a:lnTo>
                  <a:pt x="101" y="80"/>
                </a:lnTo>
                <a:lnTo>
                  <a:pt x="101" y="80"/>
                </a:lnTo>
                <a:lnTo>
                  <a:pt x="103" y="75"/>
                </a:lnTo>
                <a:lnTo>
                  <a:pt x="107" y="70"/>
                </a:lnTo>
                <a:lnTo>
                  <a:pt x="112" y="67"/>
                </a:lnTo>
                <a:lnTo>
                  <a:pt x="118" y="66"/>
                </a:lnTo>
                <a:lnTo>
                  <a:pt x="203" y="66"/>
                </a:lnTo>
                <a:lnTo>
                  <a:pt x="203" y="66"/>
                </a:lnTo>
                <a:lnTo>
                  <a:pt x="209" y="65"/>
                </a:lnTo>
                <a:lnTo>
                  <a:pt x="214" y="62"/>
                </a:lnTo>
                <a:lnTo>
                  <a:pt x="217" y="58"/>
                </a:lnTo>
                <a:lnTo>
                  <a:pt x="219" y="53"/>
                </a:lnTo>
                <a:lnTo>
                  <a:pt x="228" y="6"/>
                </a:lnTo>
                <a:lnTo>
                  <a:pt x="83" y="6"/>
                </a:lnTo>
                <a:close/>
                <a:moveTo>
                  <a:pt x="395" y="166"/>
                </a:moveTo>
                <a:lnTo>
                  <a:pt x="315" y="166"/>
                </a:lnTo>
                <a:lnTo>
                  <a:pt x="345" y="6"/>
                </a:lnTo>
                <a:lnTo>
                  <a:pt x="304" y="6"/>
                </a:lnTo>
                <a:lnTo>
                  <a:pt x="304" y="6"/>
                </a:lnTo>
                <a:lnTo>
                  <a:pt x="296" y="7"/>
                </a:lnTo>
                <a:lnTo>
                  <a:pt x="288" y="9"/>
                </a:lnTo>
                <a:lnTo>
                  <a:pt x="280" y="13"/>
                </a:lnTo>
                <a:lnTo>
                  <a:pt x="273" y="18"/>
                </a:lnTo>
                <a:lnTo>
                  <a:pt x="267" y="24"/>
                </a:lnTo>
                <a:lnTo>
                  <a:pt x="262" y="31"/>
                </a:lnTo>
                <a:lnTo>
                  <a:pt x="258" y="38"/>
                </a:lnTo>
                <a:lnTo>
                  <a:pt x="256" y="47"/>
                </a:lnTo>
                <a:lnTo>
                  <a:pt x="221" y="233"/>
                </a:lnTo>
                <a:lnTo>
                  <a:pt x="342" y="233"/>
                </a:lnTo>
                <a:lnTo>
                  <a:pt x="342" y="233"/>
                </a:lnTo>
                <a:lnTo>
                  <a:pt x="350" y="232"/>
                </a:lnTo>
                <a:lnTo>
                  <a:pt x="359" y="229"/>
                </a:lnTo>
                <a:lnTo>
                  <a:pt x="366" y="226"/>
                </a:lnTo>
                <a:lnTo>
                  <a:pt x="373" y="221"/>
                </a:lnTo>
                <a:lnTo>
                  <a:pt x="379" y="215"/>
                </a:lnTo>
                <a:lnTo>
                  <a:pt x="384" y="208"/>
                </a:lnTo>
                <a:lnTo>
                  <a:pt x="388" y="200"/>
                </a:lnTo>
                <a:lnTo>
                  <a:pt x="390" y="192"/>
                </a:lnTo>
                <a:lnTo>
                  <a:pt x="395" y="166"/>
                </a:lnTo>
                <a:close/>
                <a:moveTo>
                  <a:pt x="609" y="6"/>
                </a:moveTo>
                <a:lnTo>
                  <a:pt x="534" y="6"/>
                </a:lnTo>
                <a:lnTo>
                  <a:pt x="534" y="6"/>
                </a:lnTo>
                <a:lnTo>
                  <a:pt x="528" y="6"/>
                </a:lnTo>
                <a:lnTo>
                  <a:pt x="521" y="8"/>
                </a:lnTo>
                <a:lnTo>
                  <a:pt x="515" y="10"/>
                </a:lnTo>
                <a:lnTo>
                  <a:pt x="509" y="13"/>
                </a:lnTo>
                <a:lnTo>
                  <a:pt x="504" y="17"/>
                </a:lnTo>
                <a:lnTo>
                  <a:pt x="499" y="22"/>
                </a:lnTo>
                <a:lnTo>
                  <a:pt x="494" y="27"/>
                </a:lnTo>
                <a:lnTo>
                  <a:pt x="491" y="33"/>
                </a:lnTo>
                <a:lnTo>
                  <a:pt x="380" y="233"/>
                </a:lnTo>
                <a:lnTo>
                  <a:pt x="460" y="233"/>
                </a:lnTo>
                <a:lnTo>
                  <a:pt x="460" y="233"/>
                </a:lnTo>
                <a:lnTo>
                  <a:pt x="464" y="232"/>
                </a:lnTo>
                <a:lnTo>
                  <a:pt x="469" y="230"/>
                </a:lnTo>
                <a:lnTo>
                  <a:pt x="472" y="226"/>
                </a:lnTo>
                <a:lnTo>
                  <a:pt x="475" y="222"/>
                </a:lnTo>
                <a:lnTo>
                  <a:pt x="486" y="196"/>
                </a:lnTo>
                <a:lnTo>
                  <a:pt x="559" y="196"/>
                </a:lnTo>
                <a:lnTo>
                  <a:pt x="561" y="233"/>
                </a:lnTo>
                <a:lnTo>
                  <a:pt x="631" y="233"/>
                </a:lnTo>
                <a:lnTo>
                  <a:pt x="631" y="233"/>
                </a:lnTo>
                <a:lnTo>
                  <a:pt x="636" y="232"/>
                </a:lnTo>
                <a:lnTo>
                  <a:pt x="641" y="229"/>
                </a:lnTo>
                <a:lnTo>
                  <a:pt x="645" y="224"/>
                </a:lnTo>
                <a:lnTo>
                  <a:pt x="647" y="219"/>
                </a:lnTo>
                <a:lnTo>
                  <a:pt x="647" y="219"/>
                </a:lnTo>
                <a:lnTo>
                  <a:pt x="647" y="215"/>
                </a:lnTo>
                <a:lnTo>
                  <a:pt x="609" y="6"/>
                </a:lnTo>
                <a:close/>
                <a:moveTo>
                  <a:pt x="511" y="138"/>
                </a:moveTo>
                <a:lnTo>
                  <a:pt x="535" y="82"/>
                </a:lnTo>
                <a:lnTo>
                  <a:pt x="535" y="82"/>
                </a:lnTo>
                <a:lnTo>
                  <a:pt x="537" y="78"/>
                </a:lnTo>
                <a:lnTo>
                  <a:pt x="541" y="74"/>
                </a:lnTo>
                <a:lnTo>
                  <a:pt x="545" y="72"/>
                </a:lnTo>
                <a:lnTo>
                  <a:pt x="550" y="71"/>
                </a:lnTo>
                <a:lnTo>
                  <a:pt x="555" y="138"/>
                </a:lnTo>
                <a:lnTo>
                  <a:pt x="511" y="138"/>
                </a:lnTo>
                <a:close/>
                <a:moveTo>
                  <a:pt x="926" y="0"/>
                </a:moveTo>
                <a:lnTo>
                  <a:pt x="926" y="0"/>
                </a:lnTo>
                <a:lnTo>
                  <a:pt x="912" y="1"/>
                </a:lnTo>
                <a:lnTo>
                  <a:pt x="898" y="3"/>
                </a:lnTo>
                <a:lnTo>
                  <a:pt x="885" y="6"/>
                </a:lnTo>
                <a:lnTo>
                  <a:pt x="872" y="10"/>
                </a:lnTo>
                <a:lnTo>
                  <a:pt x="860" y="15"/>
                </a:lnTo>
                <a:lnTo>
                  <a:pt x="849" y="21"/>
                </a:lnTo>
                <a:lnTo>
                  <a:pt x="839" y="28"/>
                </a:lnTo>
                <a:lnTo>
                  <a:pt x="830" y="35"/>
                </a:lnTo>
                <a:lnTo>
                  <a:pt x="821" y="44"/>
                </a:lnTo>
                <a:lnTo>
                  <a:pt x="813" y="53"/>
                </a:lnTo>
                <a:lnTo>
                  <a:pt x="806" y="63"/>
                </a:lnTo>
                <a:lnTo>
                  <a:pt x="800" y="74"/>
                </a:lnTo>
                <a:lnTo>
                  <a:pt x="794" y="85"/>
                </a:lnTo>
                <a:lnTo>
                  <a:pt x="790" y="96"/>
                </a:lnTo>
                <a:lnTo>
                  <a:pt x="786" y="108"/>
                </a:lnTo>
                <a:lnTo>
                  <a:pt x="784" y="120"/>
                </a:lnTo>
                <a:lnTo>
                  <a:pt x="784" y="120"/>
                </a:lnTo>
                <a:lnTo>
                  <a:pt x="782" y="132"/>
                </a:lnTo>
                <a:lnTo>
                  <a:pt x="781" y="144"/>
                </a:lnTo>
                <a:lnTo>
                  <a:pt x="782" y="156"/>
                </a:lnTo>
                <a:lnTo>
                  <a:pt x="783" y="166"/>
                </a:lnTo>
                <a:lnTo>
                  <a:pt x="786" y="177"/>
                </a:lnTo>
                <a:lnTo>
                  <a:pt x="789" y="187"/>
                </a:lnTo>
                <a:lnTo>
                  <a:pt x="794" y="196"/>
                </a:lnTo>
                <a:lnTo>
                  <a:pt x="800" y="205"/>
                </a:lnTo>
                <a:lnTo>
                  <a:pt x="807" y="212"/>
                </a:lnTo>
                <a:lnTo>
                  <a:pt x="814" y="219"/>
                </a:lnTo>
                <a:lnTo>
                  <a:pt x="823" y="225"/>
                </a:lnTo>
                <a:lnTo>
                  <a:pt x="833" y="231"/>
                </a:lnTo>
                <a:lnTo>
                  <a:pt x="844" y="235"/>
                </a:lnTo>
                <a:lnTo>
                  <a:pt x="857" y="238"/>
                </a:lnTo>
                <a:lnTo>
                  <a:pt x="870" y="239"/>
                </a:lnTo>
                <a:lnTo>
                  <a:pt x="884" y="240"/>
                </a:lnTo>
                <a:lnTo>
                  <a:pt x="884" y="240"/>
                </a:lnTo>
                <a:lnTo>
                  <a:pt x="899" y="239"/>
                </a:lnTo>
                <a:lnTo>
                  <a:pt x="913" y="238"/>
                </a:lnTo>
                <a:lnTo>
                  <a:pt x="926" y="235"/>
                </a:lnTo>
                <a:lnTo>
                  <a:pt x="938" y="231"/>
                </a:lnTo>
                <a:lnTo>
                  <a:pt x="950" y="225"/>
                </a:lnTo>
                <a:lnTo>
                  <a:pt x="961" y="219"/>
                </a:lnTo>
                <a:lnTo>
                  <a:pt x="971" y="212"/>
                </a:lnTo>
                <a:lnTo>
                  <a:pt x="981" y="205"/>
                </a:lnTo>
                <a:lnTo>
                  <a:pt x="990" y="196"/>
                </a:lnTo>
                <a:lnTo>
                  <a:pt x="998" y="187"/>
                </a:lnTo>
                <a:lnTo>
                  <a:pt x="1005" y="177"/>
                </a:lnTo>
                <a:lnTo>
                  <a:pt x="1011" y="166"/>
                </a:lnTo>
                <a:lnTo>
                  <a:pt x="1016" y="156"/>
                </a:lnTo>
                <a:lnTo>
                  <a:pt x="1021" y="144"/>
                </a:lnTo>
                <a:lnTo>
                  <a:pt x="1024" y="132"/>
                </a:lnTo>
                <a:lnTo>
                  <a:pt x="1027" y="120"/>
                </a:lnTo>
                <a:lnTo>
                  <a:pt x="1027" y="120"/>
                </a:lnTo>
                <a:lnTo>
                  <a:pt x="1029" y="108"/>
                </a:lnTo>
                <a:lnTo>
                  <a:pt x="1029" y="96"/>
                </a:lnTo>
                <a:lnTo>
                  <a:pt x="1029" y="85"/>
                </a:lnTo>
                <a:lnTo>
                  <a:pt x="1027" y="74"/>
                </a:lnTo>
                <a:lnTo>
                  <a:pt x="1025" y="63"/>
                </a:lnTo>
                <a:lnTo>
                  <a:pt x="1021" y="53"/>
                </a:lnTo>
                <a:lnTo>
                  <a:pt x="1016" y="44"/>
                </a:lnTo>
                <a:lnTo>
                  <a:pt x="1011" y="35"/>
                </a:lnTo>
                <a:lnTo>
                  <a:pt x="1004" y="28"/>
                </a:lnTo>
                <a:lnTo>
                  <a:pt x="996" y="21"/>
                </a:lnTo>
                <a:lnTo>
                  <a:pt x="987" y="15"/>
                </a:lnTo>
                <a:lnTo>
                  <a:pt x="977" y="10"/>
                </a:lnTo>
                <a:lnTo>
                  <a:pt x="966" y="6"/>
                </a:lnTo>
                <a:lnTo>
                  <a:pt x="954" y="3"/>
                </a:lnTo>
                <a:lnTo>
                  <a:pt x="941" y="1"/>
                </a:lnTo>
                <a:lnTo>
                  <a:pt x="926" y="0"/>
                </a:lnTo>
                <a:lnTo>
                  <a:pt x="926" y="0"/>
                </a:lnTo>
                <a:close/>
                <a:moveTo>
                  <a:pt x="942" y="120"/>
                </a:moveTo>
                <a:lnTo>
                  <a:pt x="942" y="120"/>
                </a:lnTo>
                <a:lnTo>
                  <a:pt x="940" y="131"/>
                </a:lnTo>
                <a:lnTo>
                  <a:pt x="937" y="141"/>
                </a:lnTo>
                <a:lnTo>
                  <a:pt x="933" y="150"/>
                </a:lnTo>
                <a:lnTo>
                  <a:pt x="928" y="158"/>
                </a:lnTo>
                <a:lnTo>
                  <a:pt x="922" y="164"/>
                </a:lnTo>
                <a:lnTo>
                  <a:pt x="914" y="169"/>
                </a:lnTo>
                <a:lnTo>
                  <a:pt x="906" y="172"/>
                </a:lnTo>
                <a:lnTo>
                  <a:pt x="896" y="173"/>
                </a:lnTo>
                <a:lnTo>
                  <a:pt x="896" y="173"/>
                </a:lnTo>
                <a:lnTo>
                  <a:pt x="891" y="173"/>
                </a:lnTo>
                <a:lnTo>
                  <a:pt x="886" y="172"/>
                </a:lnTo>
                <a:lnTo>
                  <a:pt x="882" y="171"/>
                </a:lnTo>
                <a:lnTo>
                  <a:pt x="879" y="169"/>
                </a:lnTo>
                <a:lnTo>
                  <a:pt x="876" y="167"/>
                </a:lnTo>
                <a:lnTo>
                  <a:pt x="873" y="164"/>
                </a:lnTo>
                <a:lnTo>
                  <a:pt x="869" y="158"/>
                </a:lnTo>
                <a:lnTo>
                  <a:pt x="867" y="150"/>
                </a:lnTo>
                <a:lnTo>
                  <a:pt x="866" y="141"/>
                </a:lnTo>
                <a:lnTo>
                  <a:pt x="867" y="131"/>
                </a:lnTo>
                <a:lnTo>
                  <a:pt x="868" y="120"/>
                </a:lnTo>
                <a:lnTo>
                  <a:pt x="868" y="120"/>
                </a:lnTo>
                <a:lnTo>
                  <a:pt x="870" y="109"/>
                </a:lnTo>
                <a:lnTo>
                  <a:pt x="874" y="99"/>
                </a:lnTo>
                <a:lnTo>
                  <a:pt x="878" y="90"/>
                </a:lnTo>
                <a:lnTo>
                  <a:pt x="883" y="83"/>
                </a:lnTo>
                <a:lnTo>
                  <a:pt x="889" y="76"/>
                </a:lnTo>
                <a:lnTo>
                  <a:pt x="896" y="71"/>
                </a:lnTo>
                <a:lnTo>
                  <a:pt x="905" y="68"/>
                </a:lnTo>
                <a:lnTo>
                  <a:pt x="915" y="67"/>
                </a:lnTo>
                <a:lnTo>
                  <a:pt x="915" y="67"/>
                </a:lnTo>
                <a:lnTo>
                  <a:pt x="920" y="67"/>
                </a:lnTo>
                <a:lnTo>
                  <a:pt x="924" y="68"/>
                </a:lnTo>
                <a:lnTo>
                  <a:pt x="928" y="69"/>
                </a:lnTo>
                <a:lnTo>
                  <a:pt x="932" y="71"/>
                </a:lnTo>
                <a:lnTo>
                  <a:pt x="935" y="73"/>
                </a:lnTo>
                <a:lnTo>
                  <a:pt x="937" y="76"/>
                </a:lnTo>
                <a:lnTo>
                  <a:pt x="941" y="83"/>
                </a:lnTo>
                <a:lnTo>
                  <a:pt x="943" y="90"/>
                </a:lnTo>
                <a:lnTo>
                  <a:pt x="944" y="99"/>
                </a:lnTo>
                <a:lnTo>
                  <a:pt x="944" y="109"/>
                </a:lnTo>
                <a:lnTo>
                  <a:pt x="942" y="120"/>
                </a:lnTo>
                <a:lnTo>
                  <a:pt x="942" y="120"/>
                </a:lnTo>
                <a:close/>
                <a:moveTo>
                  <a:pt x="1263" y="6"/>
                </a:moveTo>
                <a:lnTo>
                  <a:pt x="1263" y="6"/>
                </a:lnTo>
                <a:lnTo>
                  <a:pt x="1254" y="7"/>
                </a:lnTo>
                <a:lnTo>
                  <a:pt x="1246" y="9"/>
                </a:lnTo>
                <a:lnTo>
                  <a:pt x="1239" y="13"/>
                </a:lnTo>
                <a:lnTo>
                  <a:pt x="1232" y="18"/>
                </a:lnTo>
                <a:lnTo>
                  <a:pt x="1226" y="24"/>
                </a:lnTo>
                <a:lnTo>
                  <a:pt x="1221" y="31"/>
                </a:lnTo>
                <a:lnTo>
                  <a:pt x="1217" y="38"/>
                </a:lnTo>
                <a:lnTo>
                  <a:pt x="1215" y="47"/>
                </a:lnTo>
                <a:lnTo>
                  <a:pt x="1198" y="137"/>
                </a:lnTo>
                <a:lnTo>
                  <a:pt x="1198" y="137"/>
                </a:lnTo>
                <a:lnTo>
                  <a:pt x="1172" y="6"/>
                </a:lnTo>
                <a:lnTo>
                  <a:pt x="1111" y="6"/>
                </a:lnTo>
                <a:lnTo>
                  <a:pt x="1111" y="6"/>
                </a:lnTo>
                <a:lnTo>
                  <a:pt x="1103" y="7"/>
                </a:lnTo>
                <a:lnTo>
                  <a:pt x="1094" y="9"/>
                </a:lnTo>
                <a:lnTo>
                  <a:pt x="1087" y="13"/>
                </a:lnTo>
                <a:lnTo>
                  <a:pt x="1080" y="18"/>
                </a:lnTo>
                <a:lnTo>
                  <a:pt x="1074" y="24"/>
                </a:lnTo>
                <a:lnTo>
                  <a:pt x="1069" y="31"/>
                </a:lnTo>
                <a:lnTo>
                  <a:pt x="1065" y="38"/>
                </a:lnTo>
                <a:lnTo>
                  <a:pt x="1063" y="47"/>
                </a:lnTo>
                <a:lnTo>
                  <a:pt x="1029" y="233"/>
                </a:lnTo>
                <a:lnTo>
                  <a:pt x="1087" y="233"/>
                </a:lnTo>
                <a:lnTo>
                  <a:pt x="1087" y="233"/>
                </a:lnTo>
                <a:lnTo>
                  <a:pt x="1092" y="232"/>
                </a:lnTo>
                <a:lnTo>
                  <a:pt x="1097" y="229"/>
                </a:lnTo>
                <a:lnTo>
                  <a:pt x="1101" y="224"/>
                </a:lnTo>
                <a:lnTo>
                  <a:pt x="1103" y="219"/>
                </a:lnTo>
                <a:lnTo>
                  <a:pt x="1122" y="100"/>
                </a:lnTo>
                <a:lnTo>
                  <a:pt x="1122" y="100"/>
                </a:lnTo>
                <a:lnTo>
                  <a:pt x="1152" y="233"/>
                </a:lnTo>
                <a:lnTo>
                  <a:pt x="1212" y="233"/>
                </a:lnTo>
                <a:lnTo>
                  <a:pt x="1212" y="233"/>
                </a:lnTo>
                <a:lnTo>
                  <a:pt x="1221" y="232"/>
                </a:lnTo>
                <a:lnTo>
                  <a:pt x="1229" y="229"/>
                </a:lnTo>
                <a:lnTo>
                  <a:pt x="1236" y="226"/>
                </a:lnTo>
                <a:lnTo>
                  <a:pt x="1243" y="221"/>
                </a:lnTo>
                <a:lnTo>
                  <a:pt x="1249" y="215"/>
                </a:lnTo>
                <a:lnTo>
                  <a:pt x="1254" y="208"/>
                </a:lnTo>
                <a:lnTo>
                  <a:pt x="1258" y="200"/>
                </a:lnTo>
                <a:lnTo>
                  <a:pt x="1260" y="192"/>
                </a:lnTo>
                <a:lnTo>
                  <a:pt x="1295" y="6"/>
                </a:lnTo>
                <a:lnTo>
                  <a:pt x="1263" y="6"/>
                </a:lnTo>
                <a:close/>
                <a:moveTo>
                  <a:pt x="743" y="6"/>
                </a:moveTo>
                <a:lnTo>
                  <a:pt x="743" y="6"/>
                </a:lnTo>
                <a:lnTo>
                  <a:pt x="735" y="7"/>
                </a:lnTo>
                <a:lnTo>
                  <a:pt x="727" y="9"/>
                </a:lnTo>
                <a:lnTo>
                  <a:pt x="719" y="13"/>
                </a:lnTo>
                <a:lnTo>
                  <a:pt x="712" y="18"/>
                </a:lnTo>
                <a:lnTo>
                  <a:pt x="706" y="24"/>
                </a:lnTo>
                <a:lnTo>
                  <a:pt x="701" y="31"/>
                </a:lnTo>
                <a:lnTo>
                  <a:pt x="697" y="39"/>
                </a:lnTo>
                <a:lnTo>
                  <a:pt x="695" y="47"/>
                </a:lnTo>
                <a:lnTo>
                  <a:pt x="660" y="233"/>
                </a:lnTo>
                <a:lnTo>
                  <a:pt x="702" y="233"/>
                </a:lnTo>
                <a:lnTo>
                  <a:pt x="702" y="233"/>
                </a:lnTo>
                <a:lnTo>
                  <a:pt x="710" y="232"/>
                </a:lnTo>
                <a:lnTo>
                  <a:pt x="718" y="229"/>
                </a:lnTo>
                <a:lnTo>
                  <a:pt x="726" y="226"/>
                </a:lnTo>
                <a:lnTo>
                  <a:pt x="733" y="221"/>
                </a:lnTo>
                <a:lnTo>
                  <a:pt x="739" y="215"/>
                </a:lnTo>
                <a:lnTo>
                  <a:pt x="744" y="208"/>
                </a:lnTo>
                <a:lnTo>
                  <a:pt x="748" y="200"/>
                </a:lnTo>
                <a:lnTo>
                  <a:pt x="750" y="192"/>
                </a:lnTo>
                <a:lnTo>
                  <a:pt x="784" y="6"/>
                </a:lnTo>
                <a:lnTo>
                  <a:pt x="743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7" name="210 Grupo">
            <a:extLst>
              <a:ext uri="{FF2B5EF4-FFF2-40B4-BE49-F238E27FC236}">
                <a16:creationId xmlns="" xmlns:a16="http://schemas.microsoft.com/office/drawing/2014/main" id="{038BCF82-180C-1842-9E49-D3FB390E59DB}"/>
              </a:ext>
            </a:extLst>
          </p:cNvPr>
          <p:cNvGrpSpPr/>
          <p:nvPr/>
        </p:nvGrpSpPr>
        <p:grpSpPr>
          <a:xfrm>
            <a:off x="298196" y="3455207"/>
            <a:ext cx="1466768" cy="171148"/>
            <a:chOff x="6419850" y="3400797"/>
            <a:chExt cx="1550988" cy="180975"/>
          </a:xfrm>
        </p:grpSpPr>
        <p:sp>
          <p:nvSpPr>
            <p:cNvPr id="28" name="Rectangle 63">
              <a:extLst>
                <a:ext uri="{FF2B5EF4-FFF2-40B4-BE49-F238E27FC236}">
                  <a16:creationId xmlns="" xmlns:a16="http://schemas.microsoft.com/office/drawing/2014/main" id="{F85EF671-3DE9-1042-960A-3C5ACD89F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0" y="3402385"/>
              <a:ext cx="65088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64">
              <a:extLst>
                <a:ext uri="{FF2B5EF4-FFF2-40B4-BE49-F238E27FC236}">
                  <a16:creationId xmlns="" xmlns:a16="http://schemas.microsoft.com/office/drawing/2014/main" id="{DD1C69AC-3C2A-3745-BB14-B295491C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5" y="3402385"/>
              <a:ext cx="176213" cy="177800"/>
            </a:xfrm>
            <a:custGeom>
              <a:avLst/>
              <a:gdLst>
                <a:gd name="T0" fmla="*/ 0 w 221"/>
                <a:gd name="T1" fmla="*/ 0 h 224"/>
                <a:gd name="T2" fmla="*/ 102 w 221"/>
                <a:gd name="T3" fmla="*/ 0 h 224"/>
                <a:gd name="T4" fmla="*/ 150 w 221"/>
                <a:gd name="T5" fmla="*/ 129 h 224"/>
                <a:gd name="T6" fmla="*/ 150 w 221"/>
                <a:gd name="T7" fmla="*/ 0 h 224"/>
                <a:gd name="T8" fmla="*/ 221 w 221"/>
                <a:gd name="T9" fmla="*/ 0 h 224"/>
                <a:gd name="T10" fmla="*/ 221 w 221"/>
                <a:gd name="T11" fmla="*/ 224 h 224"/>
                <a:gd name="T12" fmla="*/ 120 w 221"/>
                <a:gd name="T13" fmla="*/ 224 h 224"/>
                <a:gd name="T14" fmla="*/ 69 w 221"/>
                <a:gd name="T15" fmla="*/ 93 h 224"/>
                <a:gd name="T16" fmla="*/ 69 w 221"/>
                <a:gd name="T17" fmla="*/ 224 h 224"/>
                <a:gd name="T18" fmla="*/ 0 w 221"/>
                <a:gd name="T19" fmla="*/ 224 h 224"/>
                <a:gd name="T20" fmla="*/ 0 w 221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4">
                  <a:moveTo>
                    <a:pt x="0" y="0"/>
                  </a:moveTo>
                  <a:lnTo>
                    <a:pt x="102" y="0"/>
                  </a:lnTo>
                  <a:lnTo>
                    <a:pt x="150" y="129"/>
                  </a:lnTo>
                  <a:lnTo>
                    <a:pt x="150" y="0"/>
                  </a:lnTo>
                  <a:lnTo>
                    <a:pt x="221" y="0"/>
                  </a:lnTo>
                  <a:lnTo>
                    <a:pt x="221" y="224"/>
                  </a:lnTo>
                  <a:lnTo>
                    <a:pt x="120" y="224"/>
                  </a:lnTo>
                  <a:lnTo>
                    <a:pt x="69" y="93"/>
                  </a:lnTo>
                  <a:lnTo>
                    <a:pt x="69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65">
              <a:extLst>
                <a:ext uri="{FF2B5EF4-FFF2-40B4-BE49-F238E27FC236}">
                  <a16:creationId xmlns="" xmlns:a16="http://schemas.microsoft.com/office/drawing/2014/main" id="{0B9A8D7C-683C-AA4C-904F-8C45C8197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3402385"/>
              <a:ext cx="176213" cy="177800"/>
            </a:xfrm>
            <a:custGeom>
              <a:avLst/>
              <a:gdLst>
                <a:gd name="T0" fmla="*/ 0 w 221"/>
                <a:gd name="T1" fmla="*/ 0 h 224"/>
                <a:gd name="T2" fmla="*/ 101 w 221"/>
                <a:gd name="T3" fmla="*/ 0 h 224"/>
                <a:gd name="T4" fmla="*/ 151 w 221"/>
                <a:gd name="T5" fmla="*/ 129 h 224"/>
                <a:gd name="T6" fmla="*/ 151 w 221"/>
                <a:gd name="T7" fmla="*/ 0 h 224"/>
                <a:gd name="T8" fmla="*/ 221 w 221"/>
                <a:gd name="T9" fmla="*/ 0 h 224"/>
                <a:gd name="T10" fmla="*/ 221 w 221"/>
                <a:gd name="T11" fmla="*/ 224 h 224"/>
                <a:gd name="T12" fmla="*/ 121 w 221"/>
                <a:gd name="T13" fmla="*/ 224 h 224"/>
                <a:gd name="T14" fmla="*/ 70 w 221"/>
                <a:gd name="T15" fmla="*/ 93 h 224"/>
                <a:gd name="T16" fmla="*/ 70 w 221"/>
                <a:gd name="T17" fmla="*/ 224 h 224"/>
                <a:gd name="T18" fmla="*/ 0 w 221"/>
                <a:gd name="T19" fmla="*/ 224 h 224"/>
                <a:gd name="T20" fmla="*/ 0 w 221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4">
                  <a:moveTo>
                    <a:pt x="0" y="0"/>
                  </a:moveTo>
                  <a:lnTo>
                    <a:pt x="101" y="0"/>
                  </a:lnTo>
                  <a:lnTo>
                    <a:pt x="151" y="129"/>
                  </a:lnTo>
                  <a:lnTo>
                    <a:pt x="151" y="0"/>
                  </a:lnTo>
                  <a:lnTo>
                    <a:pt x="221" y="0"/>
                  </a:lnTo>
                  <a:lnTo>
                    <a:pt x="221" y="224"/>
                  </a:lnTo>
                  <a:lnTo>
                    <a:pt x="121" y="224"/>
                  </a:lnTo>
                  <a:lnTo>
                    <a:pt x="70" y="93"/>
                  </a:lnTo>
                  <a:lnTo>
                    <a:pt x="70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66">
              <a:extLst>
                <a:ext uri="{FF2B5EF4-FFF2-40B4-BE49-F238E27FC236}">
                  <a16:creationId xmlns="" xmlns:a16="http://schemas.microsoft.com/office/drawing/2014/main" id="{CA0D2C7A-375E-5449-ADC0-C9A6C1B1B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3402385"/>
              <a:ext cx="144463" cy="177800"/>
            </a:xfrm>
            <a:custGeom>
              <a:avLst/>
              <a:gdLst>
                <a:gd name="T0" fmla="*/ 0 w 183"/>
                <a:gd name="T1" fmla="*/ 0 h 224"/>
                <a:gd name="T2" fmla="*/ 183 w 183"/>
                <a:gd name="T3" fmla="*/ 0 h 224"/>
                <a:gd name="T4" fmla="*/ 183 w 183"/>
                <a:gd name="T5" fmla="*/ 62 h 224"/>
                <a:gd name="T6" fmla="*/ 79 w 183"/>
                <a:gd name="T7" fmla="*/ 62 h 224"/>
                <a:gd name="T8" fmla="*/ 79 w 183"/>
                <a:gd name="T9" fmla="*/ 87 h 224"/>
                <a:gd name="T10" fmla="*/ 183 w 183"/>
                <a:gd name="T11" fmla="*/ 87 h 224"/>
                <a:gd name="T12" fmla="*/ 183 w 183"/>
                <a:gd name="T13" fmla="*/ 148 h 224"/>
                <a:gd name="T14" fmla="*/ 79 w 183"/>
                <a:gd name="T15" fmla="*/ 148 h 224"/>
                <a:gd name="T16" fmla="*/ 79 w 183"/>
                <a:gd name="T17" fmla="*/ 224 h 224"/>
                <a:gd name="T18" fmla="*/ 0 w 183"/>
                <a:gd name="T19" fmla="*/ 224 h 224"/>
                <a:gd name="T20" fmla="*/ 0 w 183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24">
                  <a:moveTo>
                    <a:pt x="0" y="0"/>
                  </a:moveTo>
                  <a:lnTo>
                    <a:pt x="183" y="0"/>
                  </a:lnTo>
                  <a:lnTo>
                    <a:pt x="183" y="62"/>
                  </a:lnTo>
                  <a:lnTo>
                    <a:pt x="79" y="62"/>
                  </a:lnTo>
                  <a:lnTo>
                    <a:pt x="79" y="87"/>
                  </a:lnTo>
                  <a:lnTo>
                    <a:pt x="183" y="87"/>
                  </a:lnTo>
                  <a:lnTo>
                    <a:pt x="183" y="148"/>
                  </a:lnTo>
                  <a:lnTo>
                    <a:pt x="79" y="148"/>
                  </a:lnTo>
                  <a:lnTo>
                    <a:pt x="79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Rectangle 67">
              <a:extLst>
                <a:ext uri="{FF2B5EF4-FFF2-40B4-BE49-F238E27FC236}">
                  <a16:creationId xmlns="" xmlns:a16="http://schemas.microsoft.com/office/drawing/2014/main" id="{EE6776F9-CB64-ED46-904B-42E300E39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463" y="3402385"/>
              <a:ext cx="65088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Rectangle 68">
              <a:extLst>
                <a:ext uri="{FF2B5EF4-FFF2-40B4-BE49-F238E27FC236}">
                  <a16:creationId xmlns="" xmlns:a16="http://schemas.microsoft.com/office/drawing/2014/main" id="{D9510E6D-993E-B340-86BE-9986259B7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213" y="3402385"/>
              <a:ext cx="6350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69">
              <a:extLst>
                <a:ext uri="{FF2B5EF4-FFF2-40B4-BE49-F238E27FC236}">
                  <a16:creationId xmlns="" xmlns:a16="http://schemas.microsoft.com/office/drawing/2014/main" id="{ECEBFDE3-6555-8C46-ADC4-9DA5F50A07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7413" y="3402385"/>
              <a:ext cx="211138" cy="177800"/>
            </a:xfrm>
            <a:custGeom>
              <a:avLst/>
              <a:gdLst>
                <a:gd name="T0" fmla="*/ 85 w 265"/>
                <a:gd name="T1" fmla="*/ 0 h 224"/>
                <a:gd name="T2" fmla="*/ 186 w 265"/>
                <a:gd name="T3" fmla="*/ 0 h 224"/>
                <a:gd name="T4" fmla="*/ 265 w 265"/>
                <a:gd name="T5" fmla="*/ 224 h 224"/>
                <a:gd name="T6" fmla="*/ 179 w 265"/>
                <a:gd name="T7" fmla="*/ 224 h 224"/>
                <a:gd name="T8" fmla="*/ 170 w 265"/>
                <a:gd name="T9" fmla="*/ 187 h 224"/>
                <a:gd name="T10" fmla="*/ 98 w 265"/>
                <a:gd name="T11" fmla="*/ 187 h 224"/>
                <a:gd name="T12" fmla="*/ 89 w 265"/>
                <a:gd name="T13" fmla="*/ 224 h 224"/>
                <a:gd name="T14" fmla="*/ 0 w 265"/>
                <a:gd name="T15" fmla="*/ 224 h 224"/>
                <a:gd name="T16" fmla="*/ 85 w 265"/>
                <a:gd name="T17" fmla="*/ 0 h 224"/>
                <a:gd name="T18" fmla="*/ 112 w 265"/>
                <a:gd name="T19" fmla="*/ 130 h 224"/>
                <a:gd name="T20" fmla="*/ 155 w 265"/>
                <a:gd name="T21" fmla="*/ 130 h 224"/>
                <a:gd name="T22" fmla="*/ 134 w 265"/>
                <a:gd name="T23" fmla="*/ 45 h 224"/>
                <a:gd name="T24" fmla="*/ 133 w 265"/>
                <a:gd name="T25" fmla="*/ 45 h 224"/>
                <a:gd name="T26" fmla="*/ 112 w 265"/>
                <a:gd name="T2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5" h="224">
                  <a:moveTo>
                    <a:pt x="85" y="0"/>
                  </a:moveTo>
                  <a:lnTo>
                    <a:pt x="186" y="0"/>
                  </a:lnTo>
                  <a:lnTo>
                    <a:pt x="265" y="224"/>
                  </a:lnTo>
                  <a:lnTo>
                    <a:pt x="179" y="224"/>
                  </a:lnTo>
                  <a:lnTo>
                    <a:pt x="170" y="187"/>
                  </a:lnTo>
                  <a:lnTo>
                    <a:pt x="98" y="187"/>
                  </a:lnTo>
                  <a:lnTo>
                    <a:pt x="89" y="224"/>
                  </a:lnTo>
                  <a:lnTo>
                    <a:pt x="0" y="224"/>
                  </a:lnTo>
                  <a:lnTo>
                    <a:pt x="85" y="0"/>
                  </a:lnTo>
                  <a:close/>
                  <a:moveTo>
                    <a:pt x="112" y="130"/>
                  </a:moveTo>
                  <a:lnTo>
                    <a:pt x="155" y="130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12" y="1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70">
              <a:extLst>
                <a:ext uri="{FF2B5EF4-FFF2-40B4-BE49-F238E27FC236}">
                  <a16:creationId xmlns="" xmlns:a16="http://schemas.microsoft.com/office/drawing/2014/main" id="{4124EB3B-195A-4447-88D3-217748AD1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0300" y="3402385"/>
              <a:ext cx="76200" cy="177800"/>
            </a:xfrm>
            <a:custGeom>
              <a:avLst/>
              <a:gdLst>
                <a:gd name="T0" fmla="*/ 95 w 95"/>
                <a:gd name="T1" fmla="*/ 111 h 224"/>
                <a:gd name="T2" fmla="*/ 95 w 95"/>
                <a:gd name="T3" fmla="*/ 111 h 224"/>
                <a:gd name="T4" fmla="*/ 95 w 95"/>
                <a:gd name="T5" fmla="*/ 76 h 224"/>
                <a:gd name="T6" fmla="*/ 94 w 95"/>
                <a:gd name="T7" fmla="*/ 50 h 224"/>
                <a:gd name="T8" fmla="*/ 91 w 95"/>
                <a:gd name="T9" fmla="*/ 39 h 224"/>
                <a:gd name="T10" fmla="*/ 89 w 95"/>
                <a:gd name="T11" fmla="*/ 30 h 224"/>
                <a:gd name="T12" fmla="*/ 86 w 95"/>
                <a:gd name="T13" fmla="*/ 22 h 224"/>
                <a:gd name="T14" fmla="*/ 81 w 95"/>
                <a:gd name="T15" fmla="*/ 16 h 224"/>
                <a:gd name="T16" fmla="*/ 81 w 95"/>
                <a:gd name="T17" fmla="*/ 16 h 224"/>
                <a:gd name="T18" fmla="*/ 74 w 95"/>
                <a:gd name="T19" fmla="*/ 9 h 224"/>
                <a:gd name="T20" fmla="*/ 67 w 95"/>
                <a:gd name="T21" fmla="*/ 4 h 224"/>
                <a:gd name="T22" fmla="*/ 57 w 95"/>
                <a:gd name="T23" fmla="*/ 1 h 224"/>
                <a:gd name="T24" fmla="*/ 47 w 95"/>
                <a:gd name="T25" fmla="*/ 0 h 224"/>
                <a:gd name="T26" fmla="*/ 0 w 95"/>
                <a:gd name="T27" fmla="*/ 0 h 224"/>
                <a:gd name="T28" fmla="*/ 0 w 95"/>
                <a:gd name="T29" fmla="*/ 224 h 224"/>
                <a:gd name="T30" fmla="*/ 47 w 95"/>
                <a:gd name="T31" fmla="*/ 224 h 224"/>
                <a:gd name="T32" fmla="*/ 47 w 95"/>
                <a:gd name="T33" fmla="*/ 224 h 224"/>
                <a:gd name="T34" fmla="*/ 57 w 95"/>
                <a:gd name="T35" fmla="*/ 223 h 224"/>
                <a:gd name="T36" fmla="*/ 67 w 95"/>
                <a:gd name="T37" fmla="*/ 220 h 224"/>
                <a:gd name="T38" fmla="*/ 74 w 95"/>
                <a:gd name="T39" fmla="*/ 215 h 224"/>
                <a:gd name="T40" fmla="*/ 81 w 95"/>
                <a:gd name="T41" fmla="*/ 208 h 224"/>
                <a:gd name="T42" fmla="*/ 81 w 95"/>
                <a:gd name="T43" fmla="*/ 208 h 224"/>
                <a:gd name="T44" fmla="*/ 86 w 95"/>
                <a:gd name="T45" fmla="*/ 202 h 224"/>
                <a:gd name="T46" fmla="*/ 89 w 95"/>
                <a:gd name="T47" fmla="*/ 194 h 224"/>
                <a:gd name="T48" fmla="*/ 91 w 95"/>
                <a:gd name="T49" fmla="*/ 185 h 224"/>
                <a:gd name="T50" fmla="*/ 94 w 95"/>
                <a:gd name="T51" fmla="*/ 174 h 224"/>
                <a:gd name="T52" fmla="*/ 95 w 95"/>
                <a:gd name="T53" fmla="*/ 148 h 224"/>
                <a:gd name="T54" fmla="*/ 95 w 95"/>
                <a:gd name="T55" fmla="*/ 111 h 224"/>
                <a:gd name="T56" fmla="*/ 95 w 95"/>
                <a:gd name="T57" fmla="*/ 111 h 224"/>
                <a:gd name="T58" fmla="*/ 71 w 95"/>
                <a:gd name="T59" fmla="*/ 111 h 224"/>
                <a:gd name="T60" fmla="*/ 71 w 95"/>
                <a:gd name="T61" fmla="*/ 111 h 224"/>
                <a:gd name="T62" fmla="*/ 71 w 95"/>
                <a:gd name="T63" fmla="*/ 144 h 224"/>
                <a:gd name="T64" fmla="*/ 69 w 95"/>
                <a:gd name="T65" fmla="*/ 166 h 224"/>
                <a:gd name="T66" fmla="*/ 67 w 95"/>
                <a:gd name="T67" fmla="*/ 182 h 224"/>
                <a:gd name="T68" fmla="*/ 65 w 95"/>
                <a:gd name="T69" fmla="*/ 187 h 224"/>
                <a:gd name="T70" fmla="*/ 63 w 95"/>
                <a:gd name="T71" fmla="*/ 191 h 224"/>
                <a:gd name="T72" fmla="*/ 63 w 95"/>
                <a:gd name="T73" fmla="*/ 191 h 224"/>
                <a:gd name="T74" fmla="*/ 60 w 95"/>
                <a:gd name="T75" fmla="*/ 195 h 224"/>
                <a:gd name="T76" fmla="*/ 56 w 95"/>
                <a:gd name="T77" fmla="*/ 198 h 224"/>
                <a:gd name="T78" fmla="*/ 51 w 95"/>
                <a:gd name="T79" fmla="*/ 199 h 224"/>
                <a:gd name="T80" fmla="*/ 46 w 95"/>
                <a:gd name="T81" fmla="*/ 199 h 224"/>
                <a:gd name="T82" fmla="*/ 25 w 95"/>
                <a:gd name="T83" fmla="*/ 199 h 224"/>
                <a:gd name="T84" fmla="*/ 25 w 95"/>
                <a:gd name="T85" fmla="*/ 25 h 224"/>
                <a:gd name="T86" fmla="*/ 46 w 95"/>
                <a:gd name="T87" fmla="*/ 25 h 224"/>
                <a:gd name="T88" fmla="*/ 46 w 95"/>
                <a:gd name="T89" fmla="*/ 25 h 224"/>
                <a:gd name="T90" fmla="*/ 51 w 95"/>
                <a:gd name="T91" fmla="*/ 25 h 224"/>
                <a:gd name="T92" fmla="*/ 56 w 95"/>
                <a:gd name="T93" fmla="*/ 26 h 224"/>
                <a:gd name="T94" fmla="*/ 60 w 95"/>
                <a:gd name="T95" fmla="*/ 29 h 224"/>
                <a:gd name="T96" fmla="*/ 63 w 95"/>
                <a:gd name="T97" fmla="*/ 33 h 224"/>
                <a:gd name="T98" fmla="*/ 63 w 95"/>
                <a:gd name="T99" fmla="*/ 33 h 224"/>
                <a:gd name="T100" fmla="*/ 65 w 95"/>
                <a:gd name="T101" fmla="*/ 37 h 224"/>
                <a:gd name="T102" fmla="*/ 67 w 95"/>
                <a:gd name="T103" fmla="*/ 42 h 224"/>
                <a:gd name="T104" fmla="*/ 69 w 95"/>
                <a:gd name="T105" fmla="*/ 58 h 224"/>
                <a:gd name="T106" fmla="*/ 71 w 95"/>
                <a:gd name="T107" fmla="*/ 80 h 224"/>
                <a:gd name="T108" fmla="*/ 71 w 95"/>
                <a:gd name="T109" fmla="*/ 111 h 224"/>
                <a:gd name="T110" fmla="*/ 71 w 95"/>
                <a:gd name="T111" fmla="*/ 1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224">
                  <a:moveTo>
                    <a:pt x="95" y="111"/>
                  </a:moveTo>
                  <a:lnTo>
                    <a:pt x="95" y="111"/>
                  </a:lnTo>
                  <a:lnTo>
                    <a:pt x="95" y="76"/>
                  </a:lnTo>
                  <a:lnTo>
                    <a:pt x="94" y="50"/>
                  </a:lnTo>
                  <a:lnTo>
                    <a:pt x="91" y="39"/>
                  </a:lnTo>
                  <a:lnTo>
                    <a:pt x="89" y="30"/>
                  </a:lnTo>
                  <a:lnTo>
                    <a:pt x="86" y="22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4" y="9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57" y="223"/>
                  </a:lnTo>
                  <a:lnTo>
                    <a:pt x="67" y="220"/>
                  </a:lnTo>
                  <a:lnTo>
                    <a:pt x="74" y="215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6" y="202"/>
                  </a:lnTo>
                  <a:lnTo>
                    <a:pt x="89" y="194"/>
                  </a:lnTo>
                  <a:lnTo>
                    <a:pt x="91" y="185"/>
                  </a:lnTo>
                  <a:lnTo>
                    <a:pt x="94" y="174"/>
                  </a:lnTo>
                  <a:lnTo>
                    <a:pt x="95" y="148"/>
                  </a:lnTo>
                  <a:lnTo>
                    <a:pt x="95" y="111"/>
                  </a:lnTo>
                  <a:lnTo>
                    <a:pt x="95" y="111"/>
                  </a:lnTo>
                  <a:close/>
                  <a:moveTo>
                    <a:pt x="71" y="111"/>
                  </a:moveTo>
                  <a:lnTo>
                    <a:pt x="71" y="111"/>
                  </a:lnTo>
                  <a:lnTo>
                    <a:pt x="71" y="144"/>
                  </a:lnTo>
                  <a:lnTo>
                    <a:pt x="69" y="166"/>
                  </a:lnTo>
                  <a:lnTo>
                    <a:pt x="67" y="182"/>
                  </a:lnTo>
                  <a:lnTo>
                    <a:pt x="65" y="187"/>
                  </a:lnTo>
                  <a:lnTo>
                    <a:pt x="63" y="191"/>
                  </a:lnTo>
                  <a:lnTo>
                    <a:pt x="63" y="191"/>
                  </a:lnTo>
                  <a:lnTo>
                    <a:pt x="60" y="195"/>
                  </a:lnTo>
                  <a:lnTo>
                    <a:pt x="56" y="198"/>
                  </a:lnTo>
                  <a:lnTo>
                    <a:pt x="51" y="199"/>
                  </a:lnTo>
                  <a:lnTo>
                    <a:pt x="46" y="199"/>
                  </a:lnTo>
                  <a:lnTo>
                    <a:pt x="25" y="199"/>
                  </a:lnTo>
                  <a:lnTo>
                    <a:pt x="2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5"/>
                  </a:lnTo>
                  <a:lnTo>
                    <a:pt x="56" y="26"/>
                  </a:lnTo>
                  <a:lnTo>
                    <a:pt x="60" y="29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5" y="37"/>
                  </a:lnTo>
                  <a:lnTo>
                    <a:pt x="67" y="42"/>
                  </a:lnTo>
                  <a:lnTo>
                    <a:pt x="69" y="58"/>
                  </a:lnTo>
                  <a:lnTo>
                    <a:pt x="71" y="80"/>
                  </a:lnTo>
                  <a:lnTo>
                    <a:pt x="71" y="111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Rectangle 71">
              <a:extLst>
                <a:ext uri="{FF2B5EF4-FFF2-40B4-BE49-F238E27FC236}">
                  <a16:creationId xmlns="" xmlns:a16="http://schemas.microsoft.com/office/drawing/2014/main" id="{DAB3EFBF-0773-8A43-9E95-1F75B155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488" y="3402385"/>
              <a:ext cx="1905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72">
              <a:extLst>
                <a:ext uri="{FF2B5EF4-FFF2-40B4-BE49-F238E27FC236}">
                  <a16:creationId xmlns="" xmlns:a16="http://schemas.microsoft.com/office/drawing/2014/main" id="{B4888F40-2221-2A4E-8BC2-90EE8345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3402385"/>
              <a:ext cx="61913" cy="177800"/>
            </a:xfrm>
            <a:custGeom>
              <a:avLst/>
              <a:gdLst>
                <a:gd name="T0" fmla="*/ 77 w 77"/>
                <a:gd name="T1" fmla="*/ 224 h 224"/>
                <a:gd name="T2" fmla="*/ 77 w 77"/>
                <a:gd name="T3" fmla="*/ 199 h 224"/>
                <a:gd name="T4" fmla="*/ 23 w 77"/>
                <a:gd name="T5" fmla="*/ 199 h 224"/>
                <a:gd name="T6" fmla="*/ 23 w 77"/>
                <a:gd name="T7" fmla="*/ 123 h 224"/>
                <a:gd name="T8" fmla="*/ 70 w 77"/>
                <a:gd name="T9" fmla="*/ 123 h 224"/>
                <a:gd name="T10" fmla="*/ 70 w 77"/>
                <a:gd name="T11" fmla="*/ 100 h 224"/>
                <a:gd name="T12" fmla="*/ 23 w 77"/>
                <a:gd name="T13" fmla="*/ 100 h 224"/>
                <a:gd name="T14" fmla="*/ 23 w 77"/>
                <a:gd name="T15" fmla="*/ 25 h 224"/>
                <a:gd name="T16" fmla="*/ 77 w 77"/>
                <a:gd name="T17" fmla="*/ 25 h 224"/>
                <a:gd name="T18" fmla="*/ 77 w 77"/>
                <a:gd name="T19" fmla="*/ 0 h 224"/>
                <a:gd name="T20" fmla="*/ 0 w 77"/>
                <a:gd name="T21" fmla="*/ 0 h 224"/>
                <a:gd name="T22" fmla="*/ 0 w 77"/>
                <a:gd name="T23" fmla="*/ 224 h 224"/>
                <a:gd name="T24" fmla="*/ 77 w 77"/>
                <a:gd name="T2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224">
                  <a:moveTo>
                    <a:pt x="77" y="224"/>
                  </a:moveTo>
                  <a:lnTo>
                    <a:pt x="77" y="199"/>
                  </a:lnTo>
                  <a:lnTo>
                    <a:pt x="23" y="199"/>
                  </a:lnTo>
                  <a:lnTo>
                    <a:pt x="23" y="123"/>
                  </a:lnTo>
                  <a:lnTo>
                    <a:pt x="70" y="123"/>
                  </a:lnTo>
                  <a:lnTo>
                    <a:pt x="70" y="100"/>
                  </a:lnTo>
                  <a:lnTo>
                    <a:pt x="23" y="100"/>
                  </a:lnTo>
                  <a:lnTo>
                    <a:pt x="23" y="25"/>
                  </a:lnTo>
                  <a:lnTo>
                    <a:pt x="77" y="25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77" y="2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73">
              <a:extLst>
                <a:ext uri="{FF2B5EF4-FFF2-40B4-BE49-F238E27FC236}">
                  <a16:creationId xmlns="" xmlns:a16="http://schemas.microsoft.com/office/drawing/2014/main" id="{4082C17B-1609-4C49-AC18-403988C51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3400797"/>
              <a:ext cx="76200" cy="180975"/>
            </a:xfrm>
            <a:custGeom>
              <a:avLst/>
              <a:gdLst>
                <a:gd name="T0" fmla="*/ 96 w 96"/>
                <a:gd name="T1" fmla="*/ 165 h 228"/>
                <a:gd name="T2" fmla="*/ 93 w 96"/>
                <a:gd name="T3" fmla="*/ 133 h 228"/>
                <a:gd name="T4" fmla="*/ 87 w 96"/>
                <a:gd name="T5" fmla="*/ 118 h 228"/>
                <a:gd name="T6" fmla="*/ 76 w 96"/>
                <a:gd name="T7" fmla="*/ 107 h 228"/>
                <a:gd name="T8" fmla="*/ 45 w 96"/>
                <a:gd name="T9" fmla="*/ 93 h 228"/>
                <a:gd name="T10" fmla="*/ 36 w 96"/>
                <a:gd name="T11" fmla="*/ 88 h 228"/>
                <a:gd name="T12" fmla="*/ 29 w 96"/>
                <a:gd name="T13" fmla="*/ 81 h 228"/>
                <a:gd name="T14" fmla="*/ 26 w 96"/>
                <a:gd name="T15" fmla="*/ 71 h 228"/>
                <a:gd name="T16" fmla="*/ 26 w 96"/>
                <a:gd name="T17" fmla="*/ 57 h 228"/>
                <a:gd name="T18" fmla="*/ 28 w 96"/>
                <a:gd name="T19" fmla="*/ 42 h 228"/>
                <a:gd name="T20" fmla="*/ 33 w 96"/>
                <a:gd name="T21" fmla="*/ 30 h 228"/>
                <a:gd name="T22" fmla="*/ 36 w 96"/>
                <a:gd name="T23" fmla="*/ 27 h 228"/>
                <a:gd name="T24" fmla="*/ 43 w 96"/>
                <a:gd name="T25" fmla="*/ 23 h 228"/>
                <a:gd name="T26" fmla="*/ 49 w 96"/>
                <a:gd name="T27" fmla="*/ 23 h 228"/>
                <a:gd name="T28" fmla="*/ 59 w 96"/>
                <a:gd name="T29" fmla="*/ 26 h 228"/>
                <a:gd name="T30" fmla="*/ 66 w 96"/>
                <a:gd name="T31" fmla="*/ 31 h 228"/>
                <a:gd name="T32" fmla="*/ 68 w 96"/>
                <a:gd name="T33" fmla="*/ 37 h 228"/>
                <a:gd name="T34" fmla="*/ 71 w 96"/>
                <a:gd name="T35" fmla="*/ 50 h 228"/>
                <a:gd name="T36" fmla="*/ 96 w 96"/>
                <a:gd name="T37" fmla="*/ 57 h 228"/>
                <a:gd name="T38" fmla="*/ 94 w 96"/>
                <a:gd name="T39" fmla="*/ 44 h 228"/>
                <a:gd name="T40" fmla="*/ 89 w 96"/>
                <a:gd name="T41" fmla="*/ 21 h 228"/>
                <a:gd name="T42" fmla="*/ 83 w 96"/>
                <a:gd name="T43" fmla="*/ 12 h 228"/>
                <a:gd name="T44" fmla="*/ 68 w 96"/>
                <a:gd name="T45" fmla="*/ 2 h 228"/>
                <a:gd name="T46" fmla="*/ 49 w 96"/>
                <a:gd name="T47" fmla="*/ 0 h 228"/>
                <a:gd name="T48" fmla="*/ 39 w 96"/>
                <a:gd name="T49" fmla="*/ 0 h 228"/>
                <a:gd name="T50" fmla="*/ 24 w 96"/>
                <a:gd name="T51" fmla="*/ 6 h 228"/>
                <a:gd name="T52" fmla="*/ 17 w 96"/>
                <a:gd name="T53" fmla="*/ 12 h 228"/>
                <a:gd name="T54" fmla="*/ 5 w 96"/>
                <a:gd name="T55" fmla="*/ 31 h 228"/>
                <a:gd name="T56" fmla="*/ 2 w 96"/>
                <a:gd name="T57" fmla="*/ 57 h 228"/>
                <a:gd name="T58" fmla="*/ 2 w 96"/>
                <a:gd name="T59" fmla="*/ 69 h 228"/>
                <a:gd name="T60" fmla="*/ 5 w 96"/>
                <a:gd name="T61" fmla="*/ 88 h 228"/>
                <a:gd name="T62" fmla="*/ 12 w 96"/>
                <a:gd name="T63" fmla="*/ 101 h 228"/>
                <a:gd name="T64" fmla="*/ 22 w 96"/>
                <a:gd name="T65" fmla="*/ 110 h 228"/>
                <a:gd name="T66" fmla="*/ 53 w 96"/>
                <a:gd name="T67" fmla="*/ 124 h 228"/>
                <a:gd name="T68" fmla="*/ 58 w 96"/>
                <a:gd name="T69" fmla="*/ 127 h 228"/>
                <a:gd name="T70" fmla="*/ 66 w 96"/>
                <a:gd name="T71" fmla="*/ 133 h 228"/>
                <a:gd name="T72" fmla="*/ 70 w 96"/>
                <a:gd name="T73" fmla="*/ 143 h 228"/>
                <a:gd name="T74" fmla="*/ 72 w 96"/>
                <a:gd name="T75" fmla="*/ 166 h 228"/>
                <a:gd name="T76" fmla="*/ 72 w 96"/>
                <a:gd name="T77" fmla="*/ 175 h 228"/>
                <a:gd name="T78" fmla="*/ 68 w 96"/>
                <a:gd name="T79" fmla="*/ 190 h 228"/>
                <a:gd name="T80" fmla="*/ 66 w 96"/>
                <a:gd name="T81" fmla="*/ 195 h 228"/>
                <a:gd name="T82" fmla="*/ 58 w 96"/>
                <a:gd name="T83" fmla="*/ 200 h 228"/>
                <a:gd name="T84" fmla="*/ 49 w 96"/>
                <a:gd name="T85" fmla="*/ 203 h 228"/>
                <a:gd name="T86" fmla="*/ 43 w 96"/>
                <a:gd name="T87" fmla="*/ 202 h 228"/>
                <a:gd name="T88" fmla="*/ 34 w 96"/>
                <a:gd name="T89" fmla="*/ 199 h 228"/>
                <a:gd name="T90" fmla="*/ 32 w 96"/>
                <a:gd name="T91" fmla="*/ 196 h 228"/>
                <a:gd name="T92" fmla="*/ 26 w 96"/>
                <a:gd name="T93" fmla="*/ 185 h 228"/>
                <a:gd name="T94" fmla="*/ 25 w 96"/>
                <a:gd name="T95" fmla="*/ 166 h 228"/>
                <a:gd name="T96" fmla="*/ 0 w 96"/>
                <a:gd name="T97" fmla="*/ 166 h 228"/>
                <a:gd name="T98" fmla="*/ 3 w 96"/>
                <a:gd name="T99" fmla="*/ 195 h 228"/>
                <a:gd name="T100" fmla="*/ 13 w 96"/>
                <a:gd name="T101" fmla="*/ 213 h 228"/>
                <a:gd name="T102" fmla="*/ 20 w 96"/>
                <a:gd name="T103" fmla="*/ 220 h 228"/>
                <a:gd name="T104" fmla="*/ 37 w 96"/>
                <a:gd name="T105" fmla="*/ 226 h 228"/>
                <a:gd name="T106" fmla="*/ 49 w 96"/>
                <a:gd name="T107" fmla="*/ 228 h 228"/>
                <a:gd name="T108" fmla="*/ 70 w 96"/>
                <a:gd name="T109" fmla="*/ 224 h 228"/>
                <a:gd name="T110" fmla="*/ 84 w 96"/>
                <a:gd name="T111" fmla="*/ 213 h 228"/>
                <a:gd name="T112" fmla="*/ 89 w 96"/>
                <a:gd name="T113" fmla="*/ 205 h 228"/>
                <a:gd name="T114" fmla="*/ 96 w 96"/>
                <a:gd name="T115" fmla="*/ 181 h 228"/>
                <a:gd name="T116" fmla="*/ 96 w 96"/>
                <a:gd name="T117" fmla="*/ 16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228">
                  <a:moveTo>
                    <a:pt x="96" y="165"/>
                  </a:moveTo>
                  <a:lnTo>
                    <a:pt x="96" y="165"/>
                  </a:lnTo>
                  <a:lnTo>
                    <a:pt x="94" y="143"/>
                  </a:lnTo>
                  <a:lnTo>
                    <a:pt x="93" y="133"/>
                  </a:lnTo>
                  <a:lnTo>
                    <a:pt x="90" y="126"/>
                  </a:lnTo>
                  <a:lnTo>
                    <a:pt x="87" y="118"/>
                  </a:lnTo>
                  <a:lnTo>
                    <a:pt x="81" y="112"/>
                  </a:lnTo>
                  <a:lnTo>
                    <a:pt x="76" y="107"/>
                  </a:lnTo>
                  <a:lnTo>
                    <a:pt x="68" y="10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36" y="88"/>
                  </a:lnTo>
                  <a:lnTo>
                    <a:pt x="32" y="85"/>
                  </a:lnTo>
                  <a:lnTo>
                    <a:pt x="29" y="81"/>
                  </a:lnTo>
                  <a:lnTo>
                    <a:pt x="28" y="76"/>
                  </a:lnTo>
                  <a:lnTo>
                    <a:pt x="26" y="71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28" y="42"/>
                  </a:lnTo>
                  <a:lnTo>
                    <a:pt x="30" y="35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6" y="27"/>
                  </a:lnTo>
                  <a:lnTo>
                    <a:pt x="39" y="26"/>
                  </a:lnTo>
                  <a:lnTo>
                    <a:pt x="43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9" y="26"/>
                  </a:lnTo>
                  <a:lnTo>
                    <a:pt x="62" y="27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8" y="37"/>
                  </a:lnTo>
                  <a:lnTo>
                    <a:pt x="70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4" y="44"/>
                  </a:lnTo>
                  <a:lnTo>
                    <a:pt x="93" y="31"/>
                  </a:lnTo>
                  <a:lnTo>
                    <a:pt x="89" y="21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6" y="6"/>
                  </a:lnTo>
                  <a:lnTo>
                    <a:pt x="68" y="2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1" y="21"/>
                  </a:lnTo>
                  <a:lnTo>
                    <a:pt x="5" y="31"/>
                  </a:lnTo>
                  <a:lnTo>
                    <a:pt x="3" y="44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5" y="88"/>
                  </a:lnTo>
                  <a:lnTo>
                    <a:pt x="8" y="95"/>
                  </a:lnTo>
                  <a:lnTo>
                    <a:pt x="12" y="101"/>
                  </a:lnTo>
                  <a:lnTo>
                    <a:pt x="16" y="106"/>
                  </a:lnTo>
                  <a:lnTo>
                    <a:pt x="22" y="110"/>
                  </a:lnTo>
                  <a:lnTo>
                    <a:pt x="29" y="114"/>
                  </a:lnTo>
                  <a:lnTo>
                    <a:pt x="53" y="124"/>
                  </a:lnTo>
                  <a:lnTo>
                    <a:pt x="53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3"/>
                  </a:lnTo>
                  <a:lnTo>
                    <a:pt x="68" y="139"/>
                  </a:lnTo>
                  <a:lnTo>
                    <a:pt x="70" y="143"/>
                  </a:lnTo>
                  <a:lnTo>
                    <a:pt x="71" y="149"/>
                  </a:lnTo>
                  <a:lnTo>
                    <a:pt x="72" y="166"/>
                  </a:lnTo>
                  <a:lnTo>
                    <a:pt x="72" y="166"/>
                  </a:lnTo>
                  <a:lnTo>
                    <a:pt x="72" y="175"/>
                  </a:lnTo>
                  <a:lnTo>
                    <a:pt x="71" y="183"/>
                  </a:lnTo>
                  <a:lnTo>
                    <a:pt x="68" y="190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2" y="199"/>
                  </a:lnTo>
                  <a:lnTo>
                    <a:pt x="58" y="200"/>
                  </a:lnTo>
                  <a:lnTo>
                    <a:pt x="54" y="202"/>
                  </a:lnTo>
                  <a:lnTo>
                    <a:pt x="49" y="203"/>
                  </a:lnTo>
                  <a:lnTo>
                    <a:pt x="49" y="203"/>
                  </a:lnTo>
                  <a:lnTo>
                    <a:pt x="43" y="202"/>
                  </a:lnTo>
                  <a:lnTo>
                    <a:pt x="38" y="200"/>
                  </a:lnTo>
                  <a:lnTo>
                    <a:pt x="34" y="199"/>
                  </a:lnTo>
                  <a:lnTo>
                    <a:pt x="32" y="196"/>
                  </a:lnTo>
                  <a:lnTo>
                    <a:pt x="32" y="196"/>
                  </a:lnTo>
                  <a:lnTo>
                    <a:pt x="28" y="191"/>
                  </a:lnTo>
                  <a:lnTo>
                    <a:pt x="26" y="185"/>
                  </a:lnTo>
                  <a:lnTo>
                    <a:pt x="25" y="177"/>
                  </a:lnTo>
                  <a:lnTo>
                    <a:pt x="25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82"/>
                  </a:lnTo>
                  <a:lnTo>
                    <a:pt x="3" y="195"/>
                  </a:lnTo>
                  <a:lnTo>
                    <a:pt x="7" y="20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20" y="220"/>
                  </a:lnTo>
                  <a:lnTo>
                    <a:pt x="28" y="224"/>
                  </a:lnTo>
                  <a:lnTo>
                    <a:pt x="37" y="226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59" y="226"/>
                  </a:lnTo>
                  <a:lnTo>
                    <a:pt x="70" y="224"/>
                  </a:lnTo>
                  <a:lnTo>
                    <a:pt x="77" y="220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9" y="205"/>
                  </a:lnTo>
                  <a:lnTo>
                    <a:pt x="93" y="194"/>
                  </a:lnTo>
                  <a:lnTo>
                    <a:pt x="96" y="181"/>
                  </a:lnTo>
                  <a:lnTo>
                    <a:pt x="96" y="165"/>
                  </a:lnTo>
                  <a:lnTo>
                    <a:pt x="96" y="1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74">
              <a:extLst>
                <a:ext uri="{FF2B5EF4-FFF2-40B4-BE49-F238E27FC236}">
                  <a16:creationId xmlns="" xmlns:a16="http://schemas.microsoft.com/office/drawing/2014/main" id="{D2AF9646-E475-154F-96FC-D4D26D71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3402385"/>
              <a:ext cx="61913" cy="177800"/>
            </a:xfrm>
            <a:custGeom>
              <a:avLst/>
              <a:gdLst>
                <a:gd name="T0" fmla="*/ 79 w 79"/>
                <a:gd name="T1" fmla="*/ 224 h 224"/>
                <a:gd name="T2" fmla="*/ 79 w 79"/>
                <a:gd name="T3" fmla="*/ 199 h 224"/>
                <a:gd name="T4" fmla="*/ 25 w 79"/>
                <a:gd name="T5" fmla="*/ 199 h 224"/>
                <a:gd name="T6" fmla="*/ 25 w 79"/>
                <a:gd name="T7" fmla="*/ 123 h 224"/>
                <a:gd name="T8" fmla="*/ 71 w 79"/>
                <a:gd name="T9" fmla="*/ 123 h 224"/>
                <a:gd name="T10" fmla="*/ 71 w 79"/>
                <a:gd name="T11" fmla="*/ 100 h 224"/>
                <a:gd name="T12" fmla="*/ 25 w 79"/>
                <a:gd name="T13" fmla="*/ 100 h 224"/>
                <a:gd name="T14" fmla="*/ 25 w 79"/>
                <a:gd name="T15" fmla="*/ 25 h 224"/>
                <a:gd name="T16" fmla="*/ 79 w 79"/>
                <a:gd name="T17" fmla="*/ 25 h 224"/>
                <a:gd name="T18" fmla="*/ 79 w 79"/>
                <a:gd name="T19" fmla="*/ 0 h 224"/>
                <a:gd name="T20" fmla="*/ 0 w 79"/>
                <a:gd name="T21" fmla="*/ 0 h 224"/>
                <a:gd name="T22" fmla="*/ 0 w 79"/>
                <a:gd name="T23" fmla="*/ 224 h 224"/>
                <a:gd name="T24" fmla="*/ 79 w 79"/>
                <a:gd name="T2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224">
                  <a:moveTo>
                    <a:pt x="79" y="224"/>
                  </a:moveTo>
                  <a:lnTo>
                    <a:pt x="79" y="199"/>
                  </a:lnTo>
                  <a:lnTo>
                    <a:pt x="25" y="199"/>
                  </a:lnTo>
                  <a:lnTo>
                    <a:pt x="25" y="123"/>
                  </a:lnTo>
                  <a:lnTo>
                    <a:pt x="71" y="123"/>
                  </a:lnTo>
                  <a:lnTo>
                    <a:pt x="71" y="100"/>
                  </a:lnTo>
                  <a:lnTo>
                    <a:pt x="25" y="100"/>
                  </a:lnTo>
                  <a:lnTo>
                    <a:pt x="25" y="25"/>
                  </a:lnTo>
                  <a:lnTo>
                    <a:pt x="79" y="25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79" y="2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75">
              <a:extLst>
                <a:ext uri="{FF2B5EF4-FFF2-40B4-BE49-F238E27FC236}">
                  <a16:creationId xmlns="" xmlns:a16="http://schemas.microsoft.com/office/drawing/2014/main" id="{12BEE5D0-88D2-A64E-B273-B19C2F32F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3402385"/>
              <a:ext cx="63500" cy="177800"/>
            </a:xfrm>
            <a:custGeom>
              <a:avLst/>
              <a:gdLst>
                <a:gd name="T0" fmla="*/ 78 w 78"/>
                <a:gd name="T1" fmla="*/ 224 h 224"/>
                <a:gd name="T2" fmla="*/ 78 w 78"/>
                <a:gd name="T3" fmla="*/ 199 h 224"/>
                <a:gd name="T4" fmla="*/ 25 w 78"/>
                <a:gd name="T5" fmla="*/ 199 h 224"/>
                <a:gd name="T6" fmla="*/ 25 w 78"/>
                <a:gd name="T7" fmla="*/ 0 h 224"/>
                <a:gd name="T8" fmla="*/ 0 w 78"/>
                <a:gd name="T9" fmla="*/ 0 h 224"/>
                <a:gd name="T10" fmla="*/ 0 w 78"/>
                <a:gd name="T11" fmla="*/ 224 h 224"/>
                <a:gd name="T12" fmla="*/ 78 w 78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24">
                  <a:moveTo>
                    <a:pt x="78" y="224"/>
                  </a:moveTo>
                  <a:lnTo>
                    <a:pt x="78" y="199"/>
                  </a:lnTo>
                  <a:lnTo>
                    <a:pt x="25" y="19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78" y="2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1" name="355 Grupo">
            <a:extLst>
              <a:ext uri="{FF2B5EF4-FFF2-40B4-BE49-F238E27FC236}">
                <a16:creationId xmlns="" xmlns:a16="http://schemas.microsoft.com/office/drawing/2014/main" id="{DD852F71-D6C7-D046-BAE8-5A931B728CE4}"/>
              </a:ext>
            </a:extLst>
          </p:cNvPr>
          <p:cNvGrpSpPr/>
          <p:nvPr/>
        </p:nvGrpSpPr>
        <p:grpSpPr>
          <a:xfrm>
            <a:off x="298196" y="3991374"/>
            <a:ext cx="1762486" cy="182768"/>
            <a:chOff x="263695" y="4341342"/>
            <a:chExt cx="1592109" cy="165100"/>
          </a:xfrm>
        </p:grpSpPr>
        <p:grpSp>
          <p:nvGrpSpPr>
            <p:cNvPr id="42" name="244 Grupo">
              <a:extLst>
                <a:ext uri="{FF2B5EF4-FFF2-40B4-BE49-F238E27FC236}">
                  <a16:creationId xmlns="" xmlns:a16="http://schemas.microsoft.com/office/drawing/2014/main" id="{925D8E44-8AA2-7144-986B-0AAFE7C7B96B}"/>
                </a:ext>
              </a:extLst>
            </p:cNvPr>
            <p:cNvGrpSpPr/>
            <p:nvPr/>
          </p:nvGrpSpPr>
          <p:grpSpPr>
            <a:xfrm>
              <a:off x="263695" y="4347443"/>
              <a:ext cx="771525" cy="158750"/>
              <a:chOff x="1614488" y="4537075"/>
              <a:chExt cx="771525" cy="158750"/>
            </a:xfrm>
          </p:grpSpPr>
          <p:sp>
            <p:nvSpPr>
              <p:cNvPr id="50" name="Freeform 10">
                <a:extLst>
                  <a:ext uri="{FF2B5EF4-FFF2-40B4-BE49-F238E27FC236}">
                    <a16:creationId xmlns="" xmlns:a16="http://schemas.microsoft.com/office/drawing/2014/main" id="{BC88EBF5-403B-AA46-A53C-457A636C1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4537075"/>
                <a:ext cx="152400" cy="158750"/>
              </a:xfrm>
              <a:custGeom>
                <a:avLst/>
                <a:gdLst>
                  <a:gd name="T0" fmla="*/ 36 w 96"/>
                  <a:gd name="T1" fmla="*/ 0 h 100"/>
                  <a:gd name="T2" fmla="*/ 36 w 96"/>
                  <a:gd name="T3" fmla="*/ 38 h 100"/>
                  <a:gd name="T4" fmla="*/ 36 w 96"/>
                  <a:gd name="T5" fmla="*/ 38 h 100"/>
                  <a:gd name="T6" fmla="*/ 36 w 96"/>
                  <a:gd name="T7" fmla="*/ 56 h 100"/>
                  <a:gd name="T8" fmla="*/ 36 w 96"/>
                  <a:gd name="T9" fmla="*/ 56 h 100"/>
                  <a:gd name="T10" fmla="*/ 36 w 96"/>
                  <a:gd name="T11" fmla="*/ 62 h 100"/>
                  <a:gd name="T12" fmla="*/ 38 w 96"/>
                  <a:gd name="T13" fmla="*/ 66 h 100"/>
                  <a:gd name="T14" fmla="*/ 42 w 96"/>
                  <a:gd name="T15" fmla="*/ 68 h 100"/>
                  <a:gd name="T16" fmla="*/ 48 w 96"/>
                  <a:gd name="T17" fmla="*/ 68 h 100"/>
                  <a:gd name="T18" fmla="*/ 48 w 96"/>
                  <a:gd name="T19" fmla="*/ 68 h 100"/>
                  <a:gd name="T20" fmla="*/ 54 w 96"/>
                  <a:gd name="T21" fmla="*/ 68 h 100"/>
                  <a:gd name="T22" fmla="*/ 58 w 96"/>
                  <a:gd name="T23" fmla="*/ 66 h 100"/>
                  <a:gd name="T24" fmla="*/ 60 w 96"/>
                  <a:gd name="T25" fmla="*/ 60 h 100"/>
                  <a:gd name="T26" fmla="*/ 62 w 96"/>
                  <a:gd name="T27" fmla="*/ 54 h 100"/>
                  <a:gd name="T28" fmla="*/ 62 w 96"/>
                  <a:gd name="T29" fmla="*/ 0 h 100"/>
                  <a:gd name="T30" fmla="*/ 96 w 96"/>
                  <a:gd name="T31" fmla="*/ 0 h 100"/>
                  <a:gd name="T32" fmla="*/ 96 w 96"/>
                  <a:gd name="T33" fmla="*/ 52 h 100"/>
                  <a:gd name="T34" fmla="*/ 96 w 96"/>
                  <a:gd name="T35" fmla="*/ 52 h 100"/>
                  <a:gd name="T36" fmla="*/ 96 w 96"/>
                  <a:gd name="T37" fmla="*/ 62 h 100"/>
                  <a:gd name="T38" fmla="*/ 94 w 96"/>
                  <a:gd name="T39" fmla="*/ 72 h 100"/>
                  <a:gd name="T40" fmla="*/ 90 w 96"/>
                  <a:gd name="T41" fmla="*/ 80 h 100"/>
                  <a:gd name="T42" fmla="*/ 86 w 96"/>
                  <a:gd name="T43" fmla="*/ 86 h 100"/>
                  <a:gd name="T44" fmla="*/ 80 w 96"/>
                  <a:gd name="T45" fmla="*/ 92 h 100"/>
                  <a:gd name="T46" fmla="*/ 70 w 96"/>
                  <a:gd name="T47" fmla="*/ 96 h 100"/>
                  <a:gd name="T48" fmla="*/ 60 w 96"/>
                  <a:gd name="T49" fmla="*/ 98 h 100"/>
                  <a:gd name="T50" fmla="*/ 46 w 96"/>
                  <a:gd name="T51" fmla="*/ 100 h 100"/>
                  <a:gd name="T52" fmla="*/ 46 w 96"/>
                  <a:gd name="T53" fmla="*/ 100 h 100"/>
                  <a:gd name="T54" fmla="*/ 34 w 96"/>
                  <a:gd name="T55" fmla="*/ 98 h 100"/>
                  <a:gd name="T56" fmla="*/ 24 w 96"/>
                  <a:gd name="T57" fmla="*/ 96 h 100"/>
                  <a:gd name="T58" fmla="*/ 16 w 96"/>
                  <a:gd name="T59" fmla="*/ 92 h 100"/>
                  <a:gd name="T60" fmla="*/ 10 w 96"/>
                  <a:gd name="T61" fmla="*/ 86 h 100"/>
                  <a:gd name="T62" fmla="*/ 6 w 96"/>
                  <a:gd name="T63" fmla="*/ 80 h 100"/>
                  <a:gd name="T64" fmla="*/ 2 w 96"/>
                  <a:gd name="T65" fmla="*/ 74 h 100"/>
                  <a:gd name="T66" fmla="*/ 0 w 96"/>
                  <a:gd name="T67" fmla="*/ 68 h 100"/>
                  <a:gd name="T68" fmla="*/ 0 w 96"/>
                  <a:gd name="T69" fmla="*/ 60 h 100"/>
                  <a:gd name="T70" fmla="*/ 0 w 96"/>
                  <a:gd name="T71" fmla="*/ 60 h 100"/>
                  <a:gd name="T72" fmla="*/ 0 w 96"/>
                  <a:gd name="T73" fmla="*/ 40 h 100"/>
                  <a:gd name="T74" fmla="*/ 0 w 96"/>
                  <a:gd name="T75" fmla="*/ 0 h 100"/>
                  <a:gd name="T76" fmla="*/ 36 w 96"/>
                  <a:gd name="T7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100">
                    <a:moveTo>
                      <a:pt x="36" y="0"/>
                    </a:moveTo>
                    <a:lnTo>
                      <a:pt x="36" y="38"/>
                    </a:lnTo>
                    <a:lnTo>
                      <a:pt x="36" y="3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62"/>
                    </a:lnTo>
                    <a:lnTo>
                      <a:pt x="38" y="66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0"/>
                    </a:lnTo>
                    <a:lnTo>
                      <a:pt x="62" y="54"/>
                    </a:lnTo>
                    <a:lnTo>
                      <a:pt x="62" y="0"/>
                    </a:lnTo>
                    <a:lnTo>
                      <a:pt x="96" y="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6" y="62"/>
                    </a:lnTo>
                    <a:lnTo>
                      <a:pt x="94" y="72"/>
                    </a:lnTo>
                    <a:lnTo>
                      <a:pt x="90" y="80"/>
                    </a:lnTo>
                    <a:lnTo>
                      <a:pt x="86" y="86"/>
                    </a:lnTo>
                    <a:lnTo>
                      <a:pt x="80" y="92"/>
                    </a:lnTo>
                    <a:lnTo>
                      <a:pt x="70" y="96"/>
                    </a:lnTo>
                    <a:lnTo>
                      <a:pt x="60" y="98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34" y="98"/>
                    </a:lnTo>
                    <a:lnTo>
                      <a:pt x="24" y="96"/>
                    </a:lnTo>
                    <a:lnTo>
                      <a:pt x="16" y="92"/>
                    </a:lnTo>
                    <a:lnTo>
                      <a:pt x="10" y="86"/>
                    </a:lnTo>
                    <a:lnTo>
                      <a:pt x="6" y="80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="" xmlns:a16="http://schemas.microsoft.com/office/drawing/2014/main" id="{EF8C1338-9158-7E42-BFD9-09227119C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938" y="4537075"/>
                <a:ext cx="130175" cy="152400"/>
              </a:xfrm>
              <a:custGeom>
                <a:avLst/>
                <a:gdLst>
                  <a:gd name="T0" fmla="*/ 2 w 82"/>
                  <a:gd name="T1" fmla="*/ 0 h 96"/>
                  <a:gd name="T2" fmla="*/ 36 w 82"/>
                  <a:gd name="T3" fmla="*/ 0 h 96"/>
                  <a:gd name="T4" fmla="*/ 36 w 82"/>
                  <a:gd name="T5" fmla="*/ 68 h 96"/>
                  <a:gd name="T6" fmla="*/ 82 w 82"/>
                  <a:gd name="T7" fmla="*/ 68 h 96"/>
                  <a:gd name="T8" fmla="*/ 82 w 82"/>
                  <a:gd name="T9" fmla="*/ 96 h 96"/>
                  <a:gd name="T10" fmla="*/ 0 w 82"/>
                  <a:gd name="T11" fmla="*/ 96 h 96"/>
                  <a:gd name="T12" fmla="*/ 2 w 8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96">
                    <a:moveTo>
                      <a:pt x="2" y="0"/>
                    </a:moveTo>
                    <a:lnTo>
                      <a:pt x="36" y="0"/>
                    </a:lnTo>
                    <a:lnTo>
                      <a:pt x="36" y="68"/>
                    </a:lnTo>
                    <a:lnTo>
                      <a:pt x="82" y="68"/>
                    </a:lnTo>
                    <a:lnTo>
                      <a:pt x="82" y="96"/>
                    </a:lnTo>
                    <a:lnTo>
                      <a:pt x="0" y="9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="" xmlns:a16="http://schemas.microsoft.com/office/drawing/2014/main" id="{59085D30-74C1-4343-BBAD-8268C087D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888" y="4537075"/>
                <a:ext cx="146050" cy="152400"/>
              </a:xfrm>
              <a:custGeom>
                <a:avLst/>
                <a:gdLst>
                  <a:gd name="T0" fmla="*/ 28 w 92"/>
                  <a:gd name="T1" fmla="*/ 28 h 96"/>
                  <a:gd name="T2" fmla="*/ 0 w 92"/>
                  <a:gd name="T3" fmla="*/ 28 h 96"/>
                  <a:gd name="T4" fmla="*/ 0 w 92"/>
                  <a:gd name="T5" fmla="*/ 0 h 96"/>
                  <a:gd name="T6" fmla="*/ 92 w 92"/>
                  <a:gd name="T7" fmla="*/ 0 h 96"/>
                  <a:gd name="T8" fmla="*/ 92 w 92"/>
                  <a:gd name="T9" fmla="*/ 28 h 96"/>
                  <a:gd name="T10" fmla="*/ 64 w 92"/>
                  <a:gd name="T11" fmla="*/ 28 h 96"/>
                  <a:gd name="T12" fmla="*/ 62 w 92"/>
                  <a:gd name="T13" fmla="*/ 96 h 96"/>
                  <a:gd name="T14" fmla="*/ 28 w 92"/>
                  <a:gd name="T15" fmla="*/ 96 h 96"/>
                  <a:gd name="T16" fmla="*/ 28 w 92"/>
                  <a:gd name="T17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6">
                    <a:moveTo>
                      <a:pt x="28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8"/>
                    </a:lnTo>
                    <a:lnTo>
                      <a:pt x="64" y="28"/>
                    </a:lnTo>
                    <a:lnTo>
                      <a:pt x="62" y="96"/>
                    </a:lnTo>
                    <a:lnTo>
                      <a:pt x="28" y="96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="" xmlns:a16="http://schemas.microsoft.com/office/drawing/2014/main" id="{04EBDF2D-9154-714D-9705-3BD35389F7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9463" y="4537075"/>
                <a:ext cx="149225" cy="152400"/>
              </a:xfrm>
              <a:custGeom>
                <a:avLst/>
                <a:gdLst>
                  <a:gd name="T0" fmla="*/ 36 w 94"/>
                  <a:gd name="T1" fmla="*/ 42 h 96"/>
                  <a:gd name="T2" fmla="*/ 42 w 94"/>
                  <a:gd name="T3" fmla="*/ 42 h 96"/>
                  <a:gd name="T4" fmla="*/ 42 w 94"/>
                  <a:gd name="T5" fmla="*/ 42 h 96"/>
                  <a:gd name="T6" fmla="*/ 48 w 94"/>
                  <a:gd name="T7" fmla="*/ 42 h 96"/>
                  <a:gd name="T8" fmla="*/ 50 w 94"/>
                  <a:gd name="T9" fmla="*/ 42 h 96"/>
                  <a:gd name="T10" fmla="*/ 54 w 94"/>
                  <a:gd name="T11" fmla="*/ 38 h 96"/>
                  <a:gd name="T12" fmla="*/ 54 w 94"/>
                  <a:gd name="T13" fmla="*/ 34 h 96"/>
                  <a:gd name="T14" fmla="*/ 54 w 94"/>
                  <a:gd name="T15" fmla="*/ 34 h 96"/>
                  <a:gd name="T16" fmla="*/ 54 w 94"/>
                  <a:gd name="T17" fmla="*/ 30 h 96"/>
                  <a:gd name="T18" fmla="*/ 52 w 94"/>
                  <a:gd name="T19" fmla="*/ 26 h 96"/>
                  <a:gd name="T20" fmla="*/ 48 w 94"/>
                  <a:gd name="T21" fmla="*/ 24 h 96"/>
                  <a:gd name="T22" fmla="*/ 44 w 94"/>
                  <a:gd name="T23" fmla="*/ 24 h 96"/>
                  <a:gd name="T24" fmla="*/ 36 w 94"/>
                  <a:gd name="T25" fmla="*/ 24 h 96"/>
                  <a:gd name="T26" fmla="*/ 36 w 94"/>
                  <a:gd name="T27" fmla="*/ 42 h 96"/>
                  <a:gd name="T28" fmla="*/ 0 w 94"/>
                  <a:gd name="T29" fmla="*/ 96 h 96"/>
                  <a:gd name="T30" fmla="*/ 2 w 94"/>
                  <a:gd name="T31" fmla="*/ 0 h 96"/>
                  <a:gd name="T32" fmla="*/ 52 w 94"/>
                  <a:gd name="T33" fmla="*/ 0 h 96"/>
                  <a:gd name="T34" fmla="*/ 52 w 94"/>
                  <a:gd name="T35" fmla="*/ 0 h 96"/>
                  <a:gd name="T36" fmla="*/ 62 w 94"/>
                  <a:gd name="T37" fmla="*/ 0 h 96"/>
                  <a:gd name="T38" fmla="*/ 70 w 94"/>
                  <a:gd name="T39" fmla="*/ 2 h 96"/>
                  <a:gd name="T40" fmla="*/ 76 w 94"/>
                  <a:gd name="T41" fmla="*/ 4 h 96"/>
                  <a:gd name="T42" fmla="*/ 80 w 94"/>
                  <a:gd name="T43" fmla="*/ 8 h 96"/>
                  <a:gd name="T44" fmla="*/ 84 w 94"/>
                  <a:gd name="T45" fmla="*/ 12 h 96"/>
                  <a:gd name="T46" fmla="*/ 86 w 94"/>
                  <a:gd name="T47" fmla="*/ 18 h 96"/>
                  <a:gd name="T48" fmla="*/ 88 w 94"/>
                  <a:gd name="T49" fmla="*/ 30 h 96"/>
                  <a:gd name="T50" fmla="*/ 88 w 94"/>
                  <a:gd name="T51" fmla="*/ 30 h 96"/>
                  <a:gd name="T52" fmla="*/ 86 w 94"/>
                  <a:gd name="T53" fmla="*/ 38 h 96"/>
                  <a:gd name="T54" fmla="*/ 82 w 94"/>
                  <a:gd name="T55" fmla="*/ 46 h 96"/>
                  <a:gd name="T56" fmla="*/ 76 w 94"/>
                  <a:gd name="T57" fmla="*/ 52 h 96"/>
                  <a:gd name="T58" fmla="*/ 68 w 94"/>
                  <a:gd name="T59" fmla="*/ 54 h 96"/>
                  <a:gd name="T60" fmla="*/ 68 w 94"/>
                  <a:gd name="T61" fmla="*/ 54 h 96"/>
                  <a:gd name="T62" fmla="*/ 68 w 94"/>
                  <a:gd name="T63" fmla="*/ 54 h 96"/>
                  <a:gd name="T64" fmla="*/ 74 w 94"/>
                  <a:gd name="T65" fmla="*/ 56 h 96"/>
                  <a:gd name="T66" fmla="*/ 80 w 94"/>
                  <a:gd name="T67" fmla="*/ 64 h 96"/>
                  <a:gd name="T68" fmla="*/ 86 w 94"/>
                  <a:gd name="T69" fmla="*/ 76 h 96"/>
                  <a:gd name="T70" fmla="*/ 94 w 94"/>
                  <a:gd name="T71" fmla="*/ 96 h 96"/>
                  <a:gd name="T72" fmla="*/ 56 w 94"/>
                  <a:gd name="T73" fmla="*/ 96 h 96"/>
                  <a:gd name="T74" fmla="*/ 48 w 94"/>
                  <a:gd name="T75" fmla="*/ 74 h 96"/>
                  <a:gd name="T76" fmla="*/ 48 w 94"/>
                  <a:gd name="T77" fmla="*/ 74 h 96"/>
                  <a:gd name="T78" fmla="*/ 44 w 94"/>
                  <a:gd name="T79" fmla="*/ 68 h 96"/>
                  <a:gd name="T80" fmla="*/ 40 w 94"/>
                  <a:gd name="T81" fmla="*/ 66 h 96"/>
                  <a:gd name="T82" fmla="*/ 36 w 94"/>
                  <a:gd name="T83" fmla="*/ 66 h 96"/>
                  <a:gd name="T84" fmla="*/ 36 w 94"/>
                  <a:gd name="T85" fmla="*/ 96 h 96"/>
                  <a:gd name="T86" fmla="*/ 0 w 94"/>
                  <a:gd name="T8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" h="96">
                    <a:moveTo>
                      <a:pt x="36" y="42"/>
                    </a:moveTo>
                    <a:lnTo>
                      <a:pt x="42" y="42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0"/>
                    </a:lnTo>
                    <a:lnTo>
                      <a:pt x="52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6" y="42"/>
                    </a:lnTo>
                    <a:close/>
                    <a:moveTo>
                      <a:pt x="0" y="96"/>
                    </a:moveTo>
                    <a:lnTo>
                      <a:pt x="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6" y="4"/>
                    </a:lnTo>
                    <a:lnTo>
                      <a:pt x="80" y="8"/>
                    </a:lnTo>
                    <a:lnTo>
                      <a:pt x="84" y="12"/>
                    </a:lnTo>
                    <a:lnTo>
                      <a:pt x="86" y="18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6" y="38"/>
                    </a:lnTo>
                    <a:lnTo>
                      <a:pt x="82" y="46"/>
                    </a:lnTo>
                    <a:lnTo>
                      <a:pt x="76" y="52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74" y="56"/>
                    </a:lnTo>
                    <a:lnTo>
                      <a:pt x="80" y="64"/>
                    </a:lnTo>
                    <a:lnTo>
                      <a:pt x="86" y="76"/>
                    </a:lnTo>
                    <a:lnTo>
                      <a:pt x="94" y="96"/>
                    </a:lnTo>
                    <a:lnTo>
                      <a:pt x="56" y="9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4" y="68"/>
                    </a:lnTo>
                    <a:lnTo>
                      <a:pt x="40" y="66"/>
                    </a:lnTo>
                    <a:lnTo>
                      <a:pt x="36" y="66"/>
                    </a:lnTo>
                    <a:lnTo>
                      <a:pt x="36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="" xmlns:a16="http://schemas.microsoft.com/office/drawing/2014/main" id="{F0584111-216B-A841-803E-B82AC62962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1863" y="4537075"/>
                <a:ext cx="184150" cy="152400"/>
              </a:xfrm>
              <a:custGeom>
                <a:avLst/>
                <a:gdLst>
                  <a:gd name="T0" fmla="*/ 48 w 116"/>
                  <a:gd name="T1" fmla="*/ 56 h 96"/>
                  <a:gd name="T2" fmla="*/ 68 w 116"/>
                  <a:gd name="T3" fmla="*/ 56 h 96"/>
                  <a:gd name="T4" fmla="*/ 58 w 116"/>
                  <a:gd name="T5" fmla="*/ 20 h 96"/>
                  <a:gd name="T6" fmla="*/ 58 w 116"/>
                  <a:gd name="T7" fmla="*/ 20 h 96"/>
                  <a:gd name="T8" fmla="*/ 48 w 116"/>
                  <a:gd name="T9" fmla="*/ 56 h 96"/>
                  <a:gd name="T10" fmla="*/ 36 w 116"/>
                  <a:gd name="T11" fmla="*/ 0 h 96"/>
                  <a:gd name="T12" fmla="*/ 80 w 116"/>
                  <a:gd name="T13" fmla="*/ 0 h 96"/>
                  <a:gd name="T14" fmla="*/ 116 w 116"/>
                  <a:gd name="T15" fmla="*/ 96 h 96"/>
                  <a:gd name="T16" fmla="*/ 78 w 116"/>
                  <a:gd name="T17" fmla="*/ 96 h 96"/>
                  <a:gd name="T18" fmla="*/ 74 w 116"/>
                  <a:gd name="T19" fmla="*/ 82 h 96"/>
                  <a:gd name="T20" fmla="*/ 42 w 116"/>
                  <a:gd name="T21" fmla="*/ 82 h 96"/>
                  <a:gd name="T22" fmla="*/ 38 w 116"/>
                  <a:gd name="T23" fmla="*/ 96 h 96"/>
                  <a:gd name="T24" fmla="*/ 0 w 116"/>
                  <a:gd name="T25" fmla="*/ 96 h 96"/>
                  <a:gd name="T26" fmla="*/ 36 w 11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6">
                    <a:moveTo>
                      <a:pt x="48" y="56"/>
                    </a:moveTo>
                    <a:lnTo>
                      <a:pt x="68" y="56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48" y="56"/>
                    </a:lnTo>
                    <a:close/>
                    <a:moveTo>
                      <a:pt x="36" y="0"/>
                    </a:moveTo>
                    <a:lnTo>
                      <a:pt x="80" y="0"/>
                    </a:lnTo>
                    <a:lnTo>
                      <a:pt x="116" y="96"/>
                    </a:lnTo>
                    <a:lnTo>
                      <a:pt x="78" y="96"/>
                    </a:lnTo>
                    <a:lnTo>
                      <a:pt x="74" y="82"/>
                    </a:lnTo>
                    <a:lnTo>
                      <a:pt x="42" y="82"/>
                    </a:lnTo>
                    <a:lnTo>
                      <a:pt x="38" y="96"/>
                    </a:lnTo>
                    <a:lnTo>
                      <a:pt x="0" y="9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43" name="354 Grupo">
              <a:extLst>
                <a:ext uri="{FF2B5EF4-FFF2-40B4-BE49-F238E27FC236}">
                  <a16:creationId xmlns="" xmlns:a16="http://schemas.microsoft.com/office/drawing/2014/main" id="{964D8CD9-5675-AD45-A809-5BF8D9B662A1}"/>
                </a:ext>
              </a:extLst>
            </p:cNvPr>
            <p:cNvGrpSpPr/>
            <p:nvPr/>
          </p:nvGrpSpPr>
          <p:grpSpPr>
            <a:xfrm>
              <a:off x="1046179" y="4341342"/>
              <a:ext cx="809625" cy="165100"/>
              <a:chOff x="258933" y="3371057"/>
              <a:chExt cx="809625" cy="165100"/>
            </a:xfrm>
          </p:grpSpPr>
          <p:sp>
            <p:nvSpPr>
              <p:cNvPr id="44" name="Freeform 15">
                <a:extLst>
                  <a:ext uri="{FF2B5EF4-FFF2-40B4-BE49-F238E27FC236}">
                    <a16:creationId xmlns="" xmlns:a16="http://schemas.microsoft.com/office/drawing/2014/main" id="{0532A275-5535-D04C-9C8C-96A24226FA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933" y="3377407"/>
                <a:ext cx="158750" cy="152400"/>
              </a:xfrm>
              <a:custGeom>
                <a:avLst/>
                <a:gdLst>
                  <a:gd name="T0" fmla="*/ 34 w 100"/>
                  <a:gd name="T1" fmla="*/ 68 h 96"/>
                  <a:gd name="T2" fmla="*/ 44 w 100"/>
                  <a:gd name="T3" fmla="*/ 68 h 96"/>
                  <a:gd name="T4" fmla="*/ 44 w 100"/>
                  <a:gd name="T5" fmla="*/ 68 h 96"/>
                  <a:gd name="T6" fmla="*/ 52 w 100"/>
                  <a:gd name="T7" fmla="*/ 68 h 96"/>
                  <a:gd name="T8" fmla="*/ 60 w 100"/>
                  <a:gd name="T9" fmla="*/ 64 h 96"/>
                  <a:gd name="T10" fmla="*/ 64 w 100"/>
                  <a:gd name="T11" fmla="*/ 58 h 96"/>
                  <a:gd name="T12" fmla="*/ 64 w 100"/>
                  <a:gd name="T13" fmla="*/ 48 h 96"/>
                  <a:gd name="T14" fmla="*/ 64 w 100"/>
                  <a:gd name="T15" fmla="*/ 48 h 96"/>
                  <a:gd name="T16" fmla="*/ 64 w 100"/>
                  <a:gd name="T17" fmla="*/ 38 h 96"/>
                  <a:gd name="T18" fmla="*/ 60 w 100"/>
                  <a:gd name="T19" fmla="*/ 32 h 96"/>
                  <a:gd name="T20" fmla="*/ 52 w 100"/>
                  <a:gd name="T21" fmla="*/ 28 h 96"/>
                  <a:gd name="T22" fmla="*/ 46 w 100"/>
                  <a:gd name="T23" fmla="*/ 26 h 96"/>
                  <a:gd name="T24" fmla="*/ 36 w 100"/>
                  <a:gd name="T25" fmla="*/ 26 h 96"/>
                  <a:gd name="T26" fmla="*/ 34 w 100"/>
                  <a:gd name="T27" fmla="*/ 68 h 96"/>
                  <a:gd name="T28" fmla="*/ 2 w 100"/>
                  <a:gd name="T29" fmla="*/ 0 h 96"/>
                  <a:gd name="T30" fmla="*/ 48 w 100"/>
                  <a:gd name="T31" fmla="*/ 0 h 96"/>
                  <a:gd name="T32" fmla="*/ 48 w 100"/>
                  <a:gd name="T33" fmla="*/ 0 h 96"/>
                  <a:gd name="T34" fmla="*/ 66 w 100"/>
                  <a:gd name="T35" fmla="*/ 0 h 96"/>
                  <a:gd name="T36" fmla="*/ 74 w 100"/>
                  <a:gd name="T37" fmla="*/ 2 h 96"/>
                  <a:gd name="T38" fmla="*/ 82 w 100"/>
                  <a:gd name="T39" fmla="*/ 6 h 96"/>
                  <a:gd name="T40" fmla="*/ 90 w 100"/>
                  <a:gd name="T41" fmla="*/ 12 h 96"/>
                  <a:gd name="T42" fmla="*/ 94 w 100"/>
                  <a:gd name="T43" fmla="*/ 22 h 96"/>
                  <a:gd name="T44" fmla="*/ 98 w 100"/>
                  <a:gd name="T45" fmla="*/ 32 h 96"/>
                  <a:gd name="T46" fmla="*/ 100 w 100"/>
                  <a:gd name="T47" fmla="*/ 48 h 96"/>
                  <a:gd name="T48" fmla="*/ 100 w 100"/>
                  <a:gd name="T49" fmla="*/ 48 h 96"/>
                  <a:gd name="T50" fmla="*/ 98 w 100"/>
                  <a:gd name="T51" fmla="*/ 62 h 96"/>
                  <a:gd name="T52" fmla="*/ 94 w 100"/>
                  <a:gd name="T53" fmla="*/ 72 h 96"/>
                  <a:gd name="T54" fmla="*/ 90 w 100"/>
                  <a:gd name="T55" fmla="*/ 82 h 96"/>
                  <a:gd name="T56" fmla="*/ 82 w 100"/>
                  <a:gd name="T57" fmla="*/ 88 h 96"/>
                  <a:gd name="T58" fmla="*/ 76 w 100"/>
                  <a:gd name="T59" fmla="*/ 92 h 96"/>
                  <a:gd name="T60" fmla="*/ 68 w 100"/>
                  <a:gd name="T61" fmla="*/ 94 h 96"/>
                  <a:gd name="T62" fmla="*/ 52 w 100"/>
                  <a:gd name="T63" fmla="*/ 96 h 96"/>
                  <a:gd name="T64" fmla="*/ 0 w 100"/>
                  <a:gd name="T65" fmla="*/ 96 h 96"/>
                  <a:gd name="T66" fmla="*/ 2 w 100"/>
                  <a:gd name="T6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96">
                    <a:moveTo>
                      <a:pt x="34" y="68"/>
                    </a:moveTo>
                    <a:lnTo>
                      <a:pt x="44" y="68"/>
                    </a:lnTo>
                    <a:lnTo>
                      <a:pt x="44" y="68"/>
                    </a:lnTo>
                    <a:lnTo>
                      <a:pt x="52" y="68"/>
                    </a:lnTo>
                    <a:lnTo>
                      <a:pt x="60" y="64"/>
                    </a:lnTo>
                    <a:lnTo>
                      <a:pt x="64" y="5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38"/>
                    </a:lnTo>
                    <a:lnTo>
                      <a:pt x="60" y="32"/>
                    </a:lnTo>
                    <a:lnTo>
                      <a:pt x="52" y="28"/>
                    </a:lnTo>
                    <a:lnTo>
                      <a:pt x="46" y="26"/>
                    </a:lnTo>
                    <a:lnTo>
                      <a:pt x="36" y="26"/>
                    </a:lnTo>
                    <a:lnTo>
                      <a:pt x="34" y="68"/>
                    </a:lnTo>
                    <a:close/>
                    <a:moveTo>
                      <a:pt x="2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4" y="2"/>
                    </a:lnTo>
                    <a:lnTo>
                      <a:pt x="82" y="6"/>
                    </a:lnTo>
                    <a:lnTo>
                      <a:pt x="90" y="12"/>
                    </a:lnTo>
                    <a:lnTo>
                      <a:pt x="94" y="22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100" y="48"/>
                    </a:lnTo>
                    <a:lnTo>
                      <a:pt x="98" y="62"/>
                    </a:lnTo>
                    <a:lnTo>
                      <a:pt x="94" y="72"/>
                    </a:lnTo>
                    <a:lnTo>
                      <a:pt x="90" y="82"/>
                    </a:lnTo>
                    <a:lnTo>
                      <a:pt x="82" y="88"/>
                    </a:lnTo>
                    <a:lnTo>
                      <a:pt x="76" y="92"/>
                    </a:lnTo>
                    <a:lnTo>
                      <a:pt x="68" y="94"/>
                    </a:lnTo>
                    <a:lnTo>
                      <a:pt x="52" y="96"/>
                    </a:lnTo>
                    <a:lnTo>
                      <a:pt x="0" y="9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="" xmlns:a16="http://schemas.microsoft.com/office/drawing/2014/main" id="{6AA22A27-536E-5E4F-8C75-E5563AAC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83" y="3377407"/>
                <a:ext cx="57150" cy="152400"/>
              </a:xfrm>
              <a:custGeom>
                <a:avLst/>
                <a:gdLst>
                  <a:gd name="T0" fmla="*/ 2 w 36"/>
                  <a:gd name="T1" fmla="*/ 0 h 96"/>
                  <a:gd name="T2" fmla="*/ 36 w 36"/>
                  <a:gd name="T3" fmla="*/ 0 h 96"/>
                  <a:gd name="T4" fmla="*/ 36 w 36"/>
                  <a:gd name="T5" fmla="*/ 96 h 96"/>
                  <a:gd name="T6" fmla="*/ 0 w 36"/>
                  <a:gd name="T7" fmla="*/ 96 h 96"/>
                  <a:gd name="T8" fmla="*/ 2 w 36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6">
                    <a:moveTo>
                      <a:pt x="2" y="0"/>
                    </a:moveTo>
                    <a:lnTo>
                      <a:pt x="36" y="0"/>
                    </a:lnTo>
                    <a:lnTo>
                      <a:pt x="36" y="96"/>
                    </a:lnTo>
                    <a:lnTo>
                      <a:pt x="0" y="9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6" name="Freeform 17">
                <a:extLst>
                  <a:ext uri="{FF2B5EF4-FFF2-40B4-BE49-F238E27FC236}">
                    <a16:creationId xmlns="" xmlns:a16="http://schemas.microsoft.com/office/drawing/2014/main" id="{C9339E98-F518-6F48-BEDD-C84FB405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83" y="3377407"/>
                <a:ext cx="127000" cy="152400"/>
              </a:xfrm>
              <a:custGeom>
                <a:avLst/>
                <a:gdLst>
                  <a:gd name="T0" fmla="*/ 2 w 80"/>
                  <a:gd name="T1" fmla="*/ 0 h 96"/>
                  <a:gd name="T2" fmla="*/ 80 w 80"/>
                  <a:gd name="T3" fmla="*/ 0 h 96"/>
                  <a:gd name="T4" fmla="*/ 80 w 80"/>
                  <a:gd name="T5" fmla="*/ 26 h 96"/>
                  <a:gd name="T6" fmla="*/ 36 w 80"/>
                  <a:gd name="T7" fmla="*/ 26 h 96"/>
                  <a:gd name="T8" fmla="*/ 36 w 80"/>
                  <a:gd name="T9" fmla="*/ 36 h 96"/>
                  <a:gd name="T10" fmla="*/ 80 w 80"/>
                  <a:gd name="T11" fmla="*/ 36 h 96"/>
                  <a:gd name="T12" fmla="*/ 80 w 80"/>
                  <a:gd name="T13" fmla="*/ 60 h 96"/>
                  <a:gd name="T14" fmla="*/ 36 w 80"/>
                  <a:gd name="T15" fmla="*/ 60 h 96"/>
                  <a:gd name="T16" fmla="*/ 34 w 80"/>
                  <a:gd name="T17" fmla="*/ 70 h 96"/>
                  <a:gd name="T18" fmla="*/ 80 w 80"/>
                  <a:gd name="T19" fmla="*/ 70 h 96"/>
                  <a:gd name="T20" fmla="*/ 80 w 80"/>
                  <a:gd name="T21" fmla="*/ 96 h 96"/>
                  <a:gd name="T22" fmla="*/ 0 w 80"/>
                  <a:gd name="T23" fmla="*/ 96 h 96"/>
                  <a:gd name="T24" fmla="*/ 2 w 80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96">
                    <a:moveTo>
                      <a:pt x="2" y="0"/>
                    </a:moveTo>
                    <a:lnTo>
                      <a:pt x="80" y="0"/>
                    </a:lnTo>
                    <a:lnTo>
                      <a:pt x="80" y="26"/>
                    </a:lnTo>
                    <a:lnTo>
                      <a:pt x="36" y="26"/>
                    </a:lnTo>
                    <a:lnTo>
                      <a:pt x="36" y="36"/>
                    </a:lnTo>
                    <a:lnTo>
                      <a:pt x="80" y="36"/>
                    </a:lnTo>
                    <a:lnTo>
                      <a:pt x="80" y="60"/>
                    </a:lnTo>
                    <a:lnTo>
                      <a:pt x="36" y="60"/>
                    </a:lnTo>
                    <a:lnTo>
                      <a:pt x="34" y="70"/>
                    </a:lnTo>
                    <a:lnTo>
                      <a:pt x="80" y="70"/>
                    </a:lnTo>
                    <a:lnTo>
                      <a:pt x="80" y="96"/>
                    </a:lnTo>
                    <a:lnTo>
                      <a:pt x="0" y="9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="" xmlns:a16="http://schemas.microsoft.com/office/drawing/2014/main" id="{A4F43950-BCFB-224F-A010-C719DD176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458" y="3371057"/>
                <a:ext cx="127000" cy="165100"/>
              </a:xfrm>
              <a:custGeom>
                <a:avLst/>
                <a:gdLst>
                  <a:gd name="T0" fmla="*/ 6 w 80"/>
                  <a:gd name="T1" fmla="*/ 74 h 104"/>
                  <a:gd name="T2" fmla="*/ 6 w 80"/>
                  <a:gd name="T3" fmla="*/ 74 h 104"/>
                  <a:gd name="T4" fmla="*/ 28 w 80"/>
                  <a:gd name="T5" fmla="*/ 76 h 104"/>
                  <a:gd name="T6" fmla="*/ 28 w 80"/>
                  <a:gd name="T7" fmla="*/ 76 h 104"/>
                  <a:gd name="T8" fmla="*/ 40 w 80"/>
                  <a:gd name="T9" fmla="*/ 76 h 104"/>
                  <a:gd name="T10" fmla="*/ 44 w 80"/>
                  <a:gd name="T11" fmla="*/ 74 h 104"/>
                  <a:gd name="T12" fmla="*/ 44 w 80"/>
                  <a:gd name="T13" fmla="*/ 72 h 104"/>
                  <a:gd name="T14" fmla="*/ 44 w 80"/>
                  <a:gd name="T15" fmla="*/ 72 h 104"/>
                  <a:gd name="T16" fmla="*/ 44 w 80"/>
                  <a:gd name="T17" fmla="*/ 68 h 104"/>
                  <a:gd name="T18" fmla="*/ 40 w 80"/>
                  <a:gd name="T19" fmla="*/ 66 h 104"/>
                  <a:gd name="T20" fmla="*/ 24 w 80"/>
                  <a:gd name="T21" fmla="*/ 64 h 104"/>
                  <a:gd name="T22" fmla="*/ 24 w 80"/>
                  <a:gd name="T23" fmla="*/ 64 h 104"/>
                  <a:gd name="T24" fmla="*/ 18 w 80"/>
                  <a:gd name="T25" fmla="*/ 62 h 104"/>
                  <a:gd name="T26" fmla="*/ 14 w 80"/>
                  <a:gd name="T27" fmla="*/ 60 h 104"/>
                  <a:gd name="T28" fmla="*/ 6 w 80"/>
                  <a:gd name="T29" fmla="*/ 52 h 104"/>
                  <a:gd name="T30" fmla="*/ 2 w 80"/>
                  <a:gd name="T31" fmla="*/ 44 h 104"/>
                  <a:gd name="T32" fmla="*/ 0 w 80"/>
                  <a:gd name="T33" fmla="*/ 36 h 104"/>
                  <a:gd name="T34" fmla="*/ 0 w 80"/>
                  <a:gd name="T35" fmla="*/ 36 h 104"/>
                  <a:gd name="T36" fmla="*/ 2 w 80"/>
                  <a:gd name="T37" fmla="*/ 26 h 104"/>
                  <a:gd name="T38" fmla="*/ 4 w 80"/>
                  <a:gd name="T39" fmla="*/ 18 h 104"/>
                  <a:gd name="T40" fmla="*/ 8 w 80"/>
                  <a:gd name="T41" fmla="*/ 12 h 104"/>
                  <a:gd name="T42" fmla="*/ 14 w 80"/>
                  <a:gd name="T43" fmla="*/ 8 h 104"/>
                  <a:gd name="T44" fmla="*/ 20 w 80"/>
                  <a:gd name="T45" fmla="*/ 4 h 104"/>
                  <a:gd name="T46" fmla="*/ 28 w 80"/>
                  <a:gd name="T47" fmla="*/ 2 h 104"/>
                  <a:gd name="T48" fmla="*/ 46 w 80"/>
                  <a:gd name="T49" fmla="*/ 0 h 104"/>
                  <a:gd name="T50" fmla="*/ 46 w 80"/>
                  <a:gd name="T51" fmla="*/ 0 h 104"/>
                  <a:gd name="T52" fmla="*/ 64 w 80"/>
                  <a:gd name="T53" fmla="*/ 2 h 104"/>
                  <a:gd name="T54" fmla="*/ 78 w 80"/>
                  <a:gd name="T55" fmla="*/ 4 h 104"/>
                  <a:gd name="T56" fmla="*/ 76 w 80"/>
                  <a:gd name="T57" fmla="*/ 28 h 104"/>
                  <a:gd name="T58" fmla="*/ 76 w 80"/>
                  <a:gd name="T59" fmla="*/ 28 h 104"/>
                  <a:gd name="T60" fmla="*/ 52 w 80"/>
                  <a:gd name="T61" fmla="*/ 26 h 104"/>
                  <a:gd name="T62" fmla="*/ 52 w 80"/>
                  <a:gd name="T63" fmla="*/ 26 h 104"/>
                  <a:gd name="T64" fmla="*/ 44 w 80"/>
                  <a:gd name="T65" fmla="*/ 26 h 104"/>
                  <a:gd name="T66" fmla="*/ 40 w 80"/>
                  <a:gd name="T67" fmla="*/ 28 h 104"/>
                  <a:gd name="T68" fmla="*/ 38 w 80"/>
                  <a:gd name="T69" fmla="*/ 30 h 104"/>
                  <a:gd name="T70" fmla="*/ 36 w 80"/>
                  <a:gd name="T71" fmla="*/ 32 h 104"/>
                  <a:gd name="T72" fmla="*/ 36 w 80"/>
                  <a:gd name="T73" fmla="*/ 32 h 104"/>
                  <a:gd name="T74" fmla="*/ 38 w 80"/>
                  <a:gd name="T75" fmla="*/ 36 h 104"/>
                  <a:gd name="T76" fmla="*/ 42 w 80"/>
                  <a:gd name="T77" fmla="*/ 38 h 104"/>
                  <a:gd name="T78" fmla="*/ 58 w 80"/>
                  <a:gd name="T79" fmla="*/ 40 h 104"/>
                  <a:gd name="T80" fmla="*/ 58 w 80"/>
                  <a:gd name="T81" fmla="*/ 40 h 104"/>
                  <a:gd name="T82" fmla="*/ 68 w 80"/>
                  <a:gd name="T83" fmla="*/ 44 h 104"/>
                  <a:gd name="T84" fmla="*/ 76 w 80"/>
                  <a:gd name="T85" fmla="*/ 50 h 104"/>
                  <a:gd name="T86" fmla="*/ 80 w 80"/>
                  <a:gd name="T87" fmla="*/ 58 h 104"/>
                  <a:gd name="T88" fmla="*/ 80 w 80"/>
                  <a:gd name="T89" fmla="*/ 68 h 104"/>
                  <a:gd name="T90" fmla="*/ 80 w 80"/>
                  <a:gd name="T91" fmla="*/ 68 h 104"/>
                  <a:gd name="T92" fmla="*/ 80 w 80"/>
                  <a:gd name="T93" fmla="*/ 76 h 104"/>
                  <a:gd name="T94" fmla="*/ 78 w 80"/>
                  <a:gd name="T95" fmla="*/ 84 h 104"/>
                  <a:gd name="T96" fmla="*/ 74 w 80"/>
                  <a:gd name="T97" fmla="*/ 90 h 104"/>
                  <a:gd name="T98" fmla="*/ 70 w 80"/>
                  <a:gd name="T99" fmla="*/ 94 h 104"/>
                  <a:gd name="T100" fmla="*/ 64 w 80"/>
                  <a:gd name="T101" fmla="*/ 98 h 104"/>
                  <a:gd name="T102" fmla="*/ 58 w 80"/>
                  <a:gd name="T103" fmla="*/ 100 h 104"/>
                  <a:gd name="T104" fmla="*/ 48 w 80"/>
                  <a:gd name="T105" fmla="*/ 102 h 104"/>
                  <a:gd name="T106" fmla="*/ 40 w 80"/>
                  <a:gd name="T107" fmla="*/ 104 h 104"/>
                  <a:gd name="T108" fmla="*/ 40 w 80"/>
                  <a:gd name="T109" fmla="*/ 104 h 104"/>
                  <a:gd name="T110" fmla="*/ 20 w 80"/>
                  <a:gd name="T111" fmla="*/ 102 h 104"/>
                  <a:gd name="T112" fmla="*/ 2 w 80"/>
                  <a:gd name="T113" fmla="*/ 100 h 104"/>
                  <a:gd name="T114" fmla="*/ 6 w 80"/>
                  <a:gd name="T115" fmla="*/ 7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104">
                    <a:moveTo>
                      <a:pt x="6" y="74"/>
                    </a:moveTo>
                    <a:lnTo>
                      <a:pt x="6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40" y="76"/>
                    </a:lnTo>
                    <a:lnTo>
                      <a:pt x="44" y="74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68"/>
                    </a:lnTo>
                    <a:lnTo>
                      <a:pt x="40" y="6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52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8" y="12"/>
                    </a:lnTo>
                    <a:lnTo>
                      <a:pt x="14" y="8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64" y="2"/>
                    </a:lnTo>
                    <a:lnTo>
                      <a:pt x="78" y="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44" y="26"/>
                    </a:lnTo>
                    <a:lnTo>
                      <a:pt x="40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68" y="44"/>
                    </a:lnTo>
                    <a:lnTo>
                      <a:pt x="76" y="50"/>
                    </a:lnTo>
                    <a:lnTo>
                      <a:pt x="80" y="5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76"/>
                    </a:lnTo>
                    <a:lnTo>
                      <a:pt x="78" y="84"/>
                    </a:lnTo>
                    <a:lnTo>
                      <a:pt x="74" y="90"/>
                    </a:lnTo>
                    <a:lnTo>
                      <a:pt x="70" y="94"/>
                    </a:lnTo>
                    <a:lnTo>
                      <a:pt x="64" y="98"/>
                    </a:lnTo>
                    <a:lnTo>
                      <a:pt x="58" y="100"/>
                    </a:lnTo>
                    <a:lnTo>
                      <a:pt x="48" y="102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20" y="102"/>
                    </a:lnTo>
                    <a:lnTo>
                      <a:pt x="2" y="100"/>
                    </a:lnTo>
                    <a:lnTo>
                      <a:pt x="6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="" xmlns:a16="http://schemas.microsoft.com/office/drawing/2014/main" id="{A00AA1A1-354A-5C40-B5DB-DF7812779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333" y="3377407"/>
                <a:ext cx="127000" cy="152400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0 h 96"/>
                  <a:gd name="T4" fmla="*/ 80 w 80"/>
                  <a:gd name="T5" fmla="*/ 26 h 96"/>
                  <a:gd name="T6" fmla="*/ 34 w 80"/>
                  <a:gd name="T7" fmla="*/ 26 h 96"/>
                  <a:gd name="T8" fmla="*/ 34 w 80"/>
                  <a:gd name="T9" fmla="*/ 36 h 96"/>
                  <a:gd name="T10" fmla="*/ 80 w 80"/>
                  <a:gd name="T11" fmla="*/ 36 h 96"/>
                  <a:gd name="T12" fmla="*/ 80 w 80"/>
                  <a:gd name="T13" fmla="*/ 60 h 96"/>
                  <a:gd name="T14" fmla="*/ 34 w 80"/>
                  <a:gd name="T15" fmla="*/ 60 h 96"/>
                  <a:gd name="T16" fmla="*/ 34 w 80"/>
                  <a:gd name="T17" fmla="*/ 70 h 96"/>
                  <a:gd name="T18" fmla="*/ 80 w 80"/>
                  <a:gd name="T19" fmla="*/ 70 h 96"/>
                  <a:gd name="T20" fmla="*/ 80 w 80"/>
                  <a:gd name="T21" fmla="*/ 96 h 96"/>
                  <a:gd name="T22" fmla="*/ 0 w 80"/>
                  <a:gd name="T23" fmla="*/ 96 h 96"/>
                  <a:gd name="T24" fmla="*/ 0 w 80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0"/>
                    </a:lnTo>
                    <a:lnTo>
                      <a:pt x="80" y="26"/>
                    </a:lnTo>
                    <a:lnTo>
                      <a:pt x="34" y="26"/>
                    </a:lnTo>
                    <a:lnTo>
                      <a:pt x="34" y="36"/>
                    </a:lnTo>
                    <a:lnTo>
                      <a:pt x="80" y="36"/>
                    </a:lnTo>
                    <a:lnTo>
                      <a:pt x="80" y="60"/>
                    </a:lnTo>
                    <a:lnTo>
                      <a:pt x="34" y="60"/>
                    </a:lnTo>
                    <a:lnTo>
                      <a:pt x="34" y="70"/>
                    </a:lnTo>
                    <a:lnTo>
                      <a:pt x="80" y="70"/>
                    </a:lnTo>
                    <a:lnTo>
                      <a:pt x="80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="" xmlns:a16="http://schemas.microsoft.com/office/drawing/2014/main" id="{2DFED298-4301-5D48-8923-DCD8676D8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558" y="3377407"/>
                <a:ext cx="127000" cy="152400"/>
              </a:xfrm>
              <a:custGeom>
                <a:avLst/>
                <a:gdLst>
                  <a:gd name="T0" fmla="*/ 0 w 80"/>
                  <a:gd name="T1" fmla="*/ 0 h 96"/>
                  <a:gd name="T2" fmla="*/ 34 w 80"/>
                  <a:gd name="T3" fmla="*/ 0 h 96"/>
                  <a:gd name="T4" fmla="*/ 34 w 80"/>
                  <a:gd name="T5" fmla="*/ 68 h 96"/>
                  <a:gd name="T6" fmla="*/ 80 w 80"/>
                  <a:gd name="T7" fmla="*/ 68 h 96"/>
                  <a:gd name="T8" fmla="*/ 80 w 80"/>
                  <a:gd name="T9" fmla="*/ 96 h 96"/>
                  <a:gd name="T10" fmla="*/ 0 w 80"/>
                  <a:gd name="T11" fmla="*/ 96 h 96"/>
                  <a:gd name="T12" fmla="*/ 0 w 80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34" y="0"/>
                    </a:lnTo>
                    <a:lnTo>
                      <a:pt x="34" y="68"/>
                    </a:lnTo>
                    <a:lnTo>
                      <a:pt x="80" y="68"/>
                    </a:lnTo>
                    <a:lnTo>
                      <a:pt x="80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61" name="168 Grupo">
            <a:extLst>
              <a:ext uri="{FF2B5EF4-FFF2-40B4-BE49-F238E27FC236}">
                <a16:creationId xmlns="" xmlns:a16="http://schemas.microsoft.com/office/drawing/2014/main" id="{867F2C31-7E87-B946-AC0A-94DA222008A5}"/>
              </a:ext>
            </a:extLst>
          </p:cNvPr>
          <p:cNvGrpSpPr/>
          <p:nvPr/>
        </p:nvGrpSpPr>
        <p:grpSpPr>
          <a:xfrm>
            <a:off x="298196" y="3185851"/>
            <a:ext cx="972842" cy="168145"/>
            <a:chOff x="4756755" y="1136172"/>
            <a:chExt cx="1376490" cy="237912"/>
          </a:xfrm>
          <a:solidFill>
            <a:schemeClr val="tx1"/>
          </a:solidFill>
        </p:grpSpPr>
        <p:sp>
          <p:nvSpPr>
            <p:cNvPr id="62" name="Rectangle 63">
              <a:extLst>
                <a:ext uri="{FF2B5EF4-FFF2-40B4-BE49-F238E27FC236}">
                  <a16:creationId xmlns="" xmlns:a16="http://schemas.microsoft.com/office/drawing/2014/main" id="{17620C07-6252-2948-8248-3E9F72F6E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755" y="1136172"/>
              <a:ext cx="87093" cy="237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64">
              <a:extLst>
                <a:ext uri="{FF2B5EF4-FFF2-40B4-BE49-F238E27FC236}">
                  <a16:creationId xmlns="" xmlns:a16="http://schemas.microsoft.com/office/drawing/2014/main" id="{7B21820E-E36D-F84A-8DD7-1D5B2536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462" y="1136172"/>
              <a:ext cx="235788" cy="237912"/>
            </a:xfrm>
            <a:custGeom>
              <a:avLst/>
              <a:gdLst>
                <a:gd name="T0" fmla="*/ 0 w 221"/>
                <a:gd name="T1" fmla="*/ 0 h 224"/>
                <a:gd name="T2" fmla="*/ 102 w 221"/>
                <a:gd name="T3" fmla="*/ 0 h 224"/>
                <a:gd name="T4" fmla="*/ 150 w 221"/>
                <a:gd name="T5" fmla="*/ 129 h 224"/>
                <a:gd name="T6" fmla="*/ 150 w 221"/>
                <a:gd name="T7" fmla="*/ 0 h 224"/>
                <a:gd name="T8" fmla="*/ 221 w 221"/>
                <a:gd name="T9" fmla="*/ 0 h 224"/>
                <a:gd name="T10" fmla="*/ 221 w 221"/>
                <a:gd name="T11" fmla="*/ 224 h 224"/>
                <a:gd name="T12" fmla="*/ 120 w 221"/>
                <a:gd name="T13" fmla="*/ 224 h 224"/>
                <a:gd name="T14" fmla="*/ 69 w 221"/>
                <a:gd name="T15" fmla="*/ 93 h 224"/>
                <a:gd name="T16" fmla="*/ 69 w 221"/>
                <a:gd name="T17" fmla="*/ 224 h 224"/>
                <a:gd name="T18" fmla="*/ 0 w 221"/>
                <a:gd name="T19" fmla="*/ 224 h 224"/>
                <a:gd name="T20" fmla="*/ 0 w 221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4">
                  <a:moveTo>
                    <a:pt x="0" y="0"/>
                  </a:moveTo>
                  <a:lnTo>
                    <a:pt x="102" y="0"/>
                  </a:lnTo>
                  <a:lnTo>
                    <a:pt x="150" y="129"/>
                  </a:lnTo>
                  <a:lnTo>
                    <a:pt x="150" y="0"/>
                  </a:lnTo>
                  <a:lnTo>
                    <a:pt x="221" y="0"/>
                  </a:lnTo>
                  <a:lnTo>
                    <a:pt x="221" y="224"/>
                  </a:lnTo>
                  <a:lnTo>
                    <a:pt x="120" y="224"/>
                  </a:lnTo>
                  <a:lnTo>
                    <a:pt x="69" y="93"/>
                  </a:lnTo>
                  <a:lnTo>
                    <a:pt x="69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65">
              <a:extLst>
                <a:ext uri="{FF2B5EF4-FFF2-40B4-BE49-F238E27FC236}">
                  <a16:creationId xmlns="" xmlns:a16="http://schemas.microsoft.com/office/drawing/2014/main" id="{AEDEF554-0811-7E42-8CF5-8DD2A5EB4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35" y="1136172"/>
              <a:ext cx="235788" cy="237912"/>
            </a:xfrm>
            <a:custGeom>
              <a:avLst/>
              <a:gdLst>
                <a:gd name="T0" fmla="*/ 0 w 221"/>
                <a:gd name="T1" fmla="*/ 0 h 224"/>
                <a:gd name="T2" fmla="*/ 101 w 221"/>
                <a:gd name="T3" fmla="*/ 0 h 224"/>
                <a:gd name="T4" fmla="*/ 151 w 221"/>
                <a:gd name="T5" fmla="*/ 129 h 224"/>
                <a:gd name="T6" fmla="*/ 151 w 221"/>
                <a:gd name="T7" fmla="*/ 0 h 224"/>
                <a:gd name="T8" fmla="*/ 221 w 221"/>
                <a:gd name="T9" fmla="*/ 0 h 224"/>
                <a:gd name="T10" fmla="*/ 221 w 221"/>
                <a:gd name="T11" fmla="*/ 224 h 224"/>
                <a:gd name="T12" fmla="*/ 121 w 221"/>
                <a:gd name="T13" fmla="*/ 224 h 224"/>
                <a:gd name="T14" fmla="*/ 70 w 221"/>
                <a:gd name="T15" fmla="*/ 93 h 224"/>
                <a:gd name="T16" fmla="*/ 70 w 221"/>
                <a:gd name="T17" fmla="*/ 224 h 224"/>
                <a:gd name="T18" fmla="*/ 0 w 221"/>
                <a:gd name="T19" fmla="*/ 224 h 224"/>
                <a:gd name="T20" fmla="*/ 0 w 221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4">
                  <a:moveTo>
                    <a:pt x="0" y="0"/>
                  </a:moveTo>
                  <a:lnTo>
                    <a:pt x="101" y="0"/>
                  </a:lnTo>
                  <a:lnTo>
                    <a:pt x="151" y="129"/>
                  </a:lnTo>
                  <a:lnTo>
                    <a:pt x="151" y="0"/>
                  </a:lnTo>
                  <a:lnTo>
                    <a:pt x="221" y="0"/>
                  </a:lnTo>
                  <a:lnTo>
                    <a:pt x="221" y="224"/>
                  </a:lnTo>
                  <a:lnTo>
                    <a:pt x="121" y="224"/>
                  </a:lnTo>
                  <a:lnTo>
                    <a:pt x="70" y="93"/>
                  </a:lnTo>
                  <a:lnTo>
                    <a:pt x="70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66">
              <a:extLst>
                <a:ext uri="{FF2B5EF4-FFF2-40B4-BE49-F238E27FC236}">
                  <a16:creationId xmlns="" xmlns:a16="http://schemas.microsoft.com/office/drawing/2014/main" id="{DE388C32-7225-5849-8E53-73B7EBF5D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238" y="1136172"/>
              <a:ext cx="193304" cy="237912"/>
            </a:xfrm>
            <a:custGeom>
              <a:avLst/>
              <a:gdLst>
                <a:gd name="T0" fmla="*/ 0 w 183"/>
                <a:gd name="T1" fmla="*/ 0 h 224"/>
                <a:gd name="T2" fmla="*/ 183 w 183"/>
                <a:gd name="T3" fmla="*/ 0 h 224"/>
                <a:gd name="T4" fmla="*/ 183 w 183"/>
                <a:gd name="T5" fmla="*/ 62 h 224"/>
                <a:gd name="T6" fmla="*/ 79 w 183"/>
                <a:gd name="T7" fmla="*/ 62 h 224"/>
                <a:gd name="T8" fmla="*/ 79 w 183"/>
                <a:gd name="T9" fmla="*/ 87 h 224"/>
                <a:gd name="T10" fmla="*/ 183 w 183"/>
                <a:gd name="T11" fmla="*/ 87 h 224"/>
                <a:gd name="T12" fmla="*/ 183 w 183"/>
                <a:gd name="T13" fmla="*/ 148 h 224"/>
                <a:gd name="T14" fmla="*/ 79 w 183"/>
                <a:gd name="T15" fmla="*/ 148 h 224"/>
                <a:gd name="T16" fmla="*/ 79 w 183"/>
                <a:gd name="T17" fmla="*/ 224 h 224"/>
                <a:gd name="T18" fmla="*/ 0 w 183"/>
                <a:gd name="T19" fmla="*/ 224 h 224"/>
                <a:gd name="T20" fmla="*/ 0 w 183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24">
                  <a:moveTo>
                    <a:pt x="0" y="0"/>
                  </a:moveTo>
                  <a:lnTo>
                    <a:pt x="183" y="0"/>
                  </a:lnTo>
                  <a:lnTo>
                    <a:pt x="183" y="62"/>
                  </a:lnTo>
                  <a:lnTo>
                    <a:pt x="79" y="62"/>
                  </a:lnTo>
                  <a:lnTo>
                    <a:pt x="79" y="87"/>
                  </a:lnTo>
                  <a:lnTo>
                    <a:pt x="183" y="87"/>
                  </a:lnTo>
                  <a:lnTo>
                    <a:pt x="183" y="148"/>
                  </a:lnTo>
                  <a:lnTo>
                    <a:pt x="79" y="148"/>
                  </a:lnTo>
                  <a:lnTo>
                    <a:pt x="79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Rectangle 67">
              <a:extLst>
                <a:ext uri="{FF2B5EF4-FFF2-40B4-BE49-F238E27FC236}">
                  <a16:creationId xmlns="" xmlns:a16="http://schemas.microsoft.com/office/drawing/2014/main" id="{E2406424-1CF2-2C4E-8C33-AB2C757B4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404" y="1136172"/>
              <a:ext cx="87093" cy="237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Rectangle 68">
              <a:extLst>
                <a:ext uri="{FF2B5EF4-FFF2-40B4-BE49-F238E27FC236}">
                  <a16:creationId xmlns="" xmlns:a16="http://schemas.microsoft.com/office/drawing/2014/main" id="{F4172EEA-CBBE-AE4D-BC92-C78FBCADF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762" y="1136172"/>
              <a:ext cx="84968" cy="237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69">
              <a:extLst>
                <a:ext uri="{FF2B5EF4-FFF2-40B4-BE49-F238E27FC236}">
                  <a16:creationId xmlns="" xmlns:a16="http://schemas.microsoft.com/office/drawing/2014/main" id="{4CD2580D-5CA4-9742-842B-333181C2C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0724" y="1136172"/>
              <a:ext cx="282521" cy="237912"/>
            </a:xfrm>
            <a:custGeom>
              <a:avLst/>
              <a:gdLst>
                <a:gd name="T0" fmla="*/ 85 w 265"/>
                <a:gd name="T1" fmla="*/ 0 h 224"/>
                <a:gd name="T2" fmla="*/ 186 w 265"/>
                <a:gd name="T3" fmla="*/ 0 h 224"/>
                <a:gd name="T4" fmla="*/ 265 w 265"/>
                <a:gd name="T5" fmla="*/ 224 h 224"/>
                <a:gd name="T6" fmla="*/ 179 w 265"/>
                <a:gd name="T7" fmla="*/ 224 h 224"/>
                <a:gd name="T8" fmla="*/ 170 w 265"/>
                <a:gd name="T9" fmla="*/ 187 h 224"/>
                <a:gd name="T10" fmla="*/ 98 w 265"/>
                <a:gd name="T11" fmla="*/ 187 h 224"/>
                <a:gd name="T12" fmla="*/ 89 w 265"/>
                <a:gd name="T13" fmla="*/ 224 h 224"/>
                <a:gd name="T14" fmla="*/ 0 w 265"/>
                <a:gd name="T15" fmla="*/ 224 h 224"/>
                <a:gd name="T16" fmla="*/ 85 w 265"/>
                <a:gd name="T17" fmla="*/ 0 h 224"/>
                <a:gd name="T18" fmla="*/ 112 w 265"/>
                <a:gd name="T19" fmla="*/ 130 h 224"/>
                <a:gd name="T20" fmla="*/ 155 w 265"/>
                <a:gd name="T21" fmla="*/ 130 h 224"/>
                <a:gd name="T22" fmla="*/ 134 w 265"/>
                <a:gd name="T23" fmla="*/ 45 h 224"/>
                <a:gd name="T24" fmla="*/ 133 w 265"/>
                <a:gd name="T25" fmla="*/ 45 h 224"/>
                <a:gd name="T26" fmla="*/ 112 w 265"/>
                <a:gd name="T2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5" h="224">
                  <a:moveTo>
                    <a:pt x="85" y="0"/>
                  </a:moveTo>
                  <a:lnTo>
                    <a:pt x="186" y="0"/>
                  </a:lnTo>
                  <a:lnTo>
                    <a:pt x="265" y="224"/>
                  </a:lnTo>
                  <a:lnTo>
                    <a:pt x="179" y="224"/>
                  </a:lnTo>
                  <a:lnTo>
                    <a:pt x="170" y="187"/>
                  </a:lnTo>
                  <a:lnTo>
                    <a:pt x="98" y="187"/>
                  </a:lnTo>
                  <a:lnTo>
                    <a:pt x="89" y="224"/>
                  </a:lnTo>
                  <a:lnTo>
                    <a:pt x="0" y="224"/>
                  </a:lnTo>
                  <a:lnTo>
                    <a:pt x="85" y="0"/>
                  </a:lnTo>
                  <a:close/>
                  <a:moveTo>
                    <a:pt x="112" y="130"/>
                  </a:moveTo>
                  <a:lnTo>
                    <a:pt x="155" y="130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12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8" name="477 Grupo">
            <a:extLst>
              <a:ext uri="{FF2B5EF4-FFF2-40B4-BE49-F238E27FC236}">
                <a16:creationId xmlns="" xmlns:a16="http://schemas.microsoft.com/office/drawing/2014/main" id="{8B53611E-01B1-474C-94A9-80D892151AF9}"/>
              </a:ext>
            </a:extLst>
          </p:cNvPr>
          <p:cNvGrpSpPr/>
          <p:nvPr/>
        </p:nvGrpSpPr>
        <p:grpSpPr>
          <a:xfrm>
            <a:off x="2436359" y="3496178"/>
            <a:ext cx="809101" cy="162319"/>
            <a:chOff x="6342063" y="4341827"/>
            <a:chExt cx="1028701" cy="206375"/>
          </a:xfrm>
          <a:solidFill>
            <a:schemeClr val="tx1"/>
          </a:solidFill>
        </p:grpSpPr>
        <p:sp>
          <p:nvSpPr>
            <p:cNvPr id="79" name="Freeform 5">
              <a:extLst>
                <a:ext uri="{FF2B5EF4-FFF2-40B4-BE49-F238E27FC236}">
                  <a16:creationId xmlns="" xmlns:a16="http://schemas.microsoft.com/office/drawing/2014/main" id="{EAEC9219-3073-9E43-A43B-C539EB1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4341827"/>
              <a:ext cx="106363" cy="195263"/>
            </a:xfrm>
            <a:custGeom>
              <a:avLst/>
              <a:gdLst>
                <a:gd name="T0" fmla="*/ 89 w 135"/>
                <a:gd name="T1" fmla="*/ 0 h 246"/>
                <a:gd name="T2" fmla="*/ 89 w 135"/>
                <a:gd name="T3" fmla="*/ 0 h 246"/>
                <a:gd name="T4" fmla="*/ 81 w 135"/>
                <a:gd name="T5" fmla="*/ 1 h 246"/>
                <a:gd name="T6" fmla="*/ 72 w 135"/>
                <a:gd name="T7" fmla="*/ 3 h 246"/>
                <a:gd name="T8" fmla="*/ 63 w 135"/>
                <a:gd name="T9" fmla="*/ 8 h 246"/>
                <a:gd name="T10" fmla="*/ 56 w 135"/>
                <a:gd name="T11" fmla="*/ 13 h 246"/>
                <a:gd name="T12" fmla="*/ 49 w 135"/>
                <a:gd name="T13" fmla="*/ 20 h 246"/>
                <a:gd name="T14" fmla="*/ 44 w 135"/>
                <a:gd name="T15" fmla="*/ 27 h 246"/>
                <a:gd name="T16" fmla="*/ 41 w 135"/>
                <a:gd name="T17" fmla="*/ 35 h 246"/>
                <a:gd name="T18" fmla="*/ 37 w 135"/>
                <a:gd name="T19" fmla="*/ 45 h 246"/>
                <a:gd name="T20" fmla="*/ 0 w 135"/>
                <a:gd name="T21" fmla="*/ 246 h 246"/>
                <a:gd name="T22" fmla="*/ 45 w 135"/>
                <a:gd name="T23" fmla="*/ 246 h 246"/>
                <a:gd name="T24" fmla="*/ 45 w 135"/>
                <a:gd name="T25" fmla="*/ 246 h 246"/>
                <a:gd name="T26" fmla="*/ 55 w 135"/>
                <a:gd name="T27" fmla="*/ 245 h 246"/>
                <a:gd name="T28" fmla="*/ 63 w 135"/>
                <a:gd name="T29" fmla="*/ 242 h 246"/>
                <a:gd name="T30" fmla="*/ 71 w 135"/>
                <a:gd name="T31" fmla="*/ 238 h 246"/>
                <a:gd name="T32" fmla="*/ 79 w 135"/>
                <a:gd name="T33" fmla="*/ 233 h 246"/>
                <a:gd name="T34" fmla="*/ 85 w 135"/>
                <a:gd name="T35" fmla="*/ 226 h 246"/>
                <a:gd name="T36" fmla="*/ 91 w 135"/>
                <a:gd name="T37" fmla="*/ 219 h 246"/>
                <a:gd name="T38" fmla="*/ 95 w 135"/>
                <a:gd name="T39" fmla="*/ 210 h 246"/>
                <a:gd name="T40" fmla="*/ 97 w 135"/>
                <a:gd name="T41" fmla="*/ 201 h 246"/>
                <a:gd name="T42" fmla="*/ 135 w 135"/>
                <a:gd name="T43" fmla="*/ 0 h 246"/>
                <a:gd name="T44" fmla="*/ 89 w 135"/>
                <a:gd name="T4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246">
                  <a:moveTo>
                    <a:pt x="89" y="0"/>
                  </a:moveTo>
                  <a:lnTo>
                    <a:pt x="89" y="0"/>
                  </a:lnTo>
                  <a:lnTo>
                    <a:pt x="81" y="1"/>
                  </a:lnTo>
                  <a:lnTo>
                    <a:pt x="72" y="3"/>
                  </a:lnTo>
                  <a:lnTo>
                    <a:pt x="63" y="8"/>
                  </a:lnTo>
                  <a:lnTo>
                    <a:pt x="56" y="13"/>
                  </a:lnTo>
                  <a:lnTo>
                    <a:pt x="49" y="20"/>
                  </a:lnTo>
                  <a:lnTo>
                    <a:pt x="44" y="27"/>
                  </a:lnTo>
                  <a:lnTo>
                    <a:pt x="41" y="35"/>
                  </a:lnTo>
                  <a:lnTo>
                    <a:pt x="37" y="45"/>
                  </a:lnTo>
                  <a:lnTo>
                    <a:pt x="0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55" y="245"/>
                  </a:lnTo>
                  <a:lnTo>
                    <a:pt x="63" y="242"/>
                  </a:lnTo>
                  <a:lnTo>
                    <a:pt x="71" y="238"/>
                  </a:lnTo>
                  <a:lnTo>
                    <a:pt x="79" y="233"/>
                  </a:lnTo>
                  <a:lnTo>
                    <a:pt x="85" y="226"/>
                  </a:lnTo>
                  <a:lnTo>
                    <a:pt x="91" y="219"/>
                  </a:lnTo>
                  <a:lnTo>
                    <a:pt x="95" y="210"/>
                  </a:lnTo>
                  <a:lnTo>
                    <a:pt x="97" y="201"/>
                  </a:lnTo>
                  <a:lnTo>
                    <a:pt x="135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6">
              <a:extLst>
                <a:ext uri="{FF2B5EF4-FFF2-40B4-BE49-F238E27FC236}">
                  <a16:creationId xmlns="" xmlns:a16="http://schemas.microsoft.com/office/drawing/2014/main" id="{232A47C7-6E1D-534C-9927-85DC906A9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4341827"/>
              <a:ext cx="196850" cy="195263"/>
            </a:xfrm>
            <a:custGeom>
              <a:avLst/>
              <a:gdLst>
                <a:gd name="T0" fmla="*/ 231 w 246"/>
                <a:gd name="T1" fmla="*/ 50 h 246"/>
                <a:gd name="T2" fmla="*/ 231 w 246"/>
                <a:gd name="T3" fmla="*/ 50 h 246"/>
                <a:gd name="T4" fmla="*/ 234 w 246"/>
                <a:gd name="T5" fmla="*/ 45 h 246"/>
                <a:gd name="T6" fmla="*/ 238 w 246"/>
                <a:gd name="T7" fmla="*/ 39 h 246"/>
                <a:gd name="T8" fmla="*/ 240 w 246"/>
                <a:gd name="T9" fmla="*/ 34 h 246"/>
                <a:gd name="T10" fmla="*/ 241 w 246"/>
                <a:gd name="T11" fmla="*/ 28 h 246"/>
                <a:gd name="T12" fmla="*/ 246 w 246"/>
                <a:gd name="T13" fmla="*/ 0 h 246"/>
                <a:gd name="T14" fmla="*/ 56 w 246"/>
                <a:gd name="T15" fmla="*/ 0 h 246"/>
                <a:gd name="T16" fmla="*/ 56 w 246"/>
                <a:gd name="T17" fmla="*/ 0 h 246"/>
                <a:gd name="T18" fmla="*/ 50 w 246"/>
                <a:gd name="T19" fmla="*/ 0 h 246"/>
                <a:gd name="T20" fmla="*/ 43 w 246"/>
                <a:gd name="T21" fmla="*/ 2 h 246"/>
                <a:gd name="T22" fmla="*/ 37 w 246"/>
                <a:gd name="T23" fmla="*/ 4 h 246"/>
                <a:gd name="T24" fmla="*/ 30 w 246"/>
                <a:gd name="T25" fmla="*/ 8 h 246"/>
                <a:gd name="T26" fmla="*/ 25 w 246"/>
                <a:gd name="T27" fmla="*/ 11 h 246"/>
                <a:gd name="T28" fmla="*/ 19 w 246"/>
                <a:gd name="T29" fmla="*/ 16 h 246"/>
                <a:gd name="T30" fmla="*/ 15 w 246"/>
                <a:gd name="T31" fmla="*/ 22 h 246"/>
                <a:gd name="T32" fmla="*/ 11 w 246"/>
                <a:gd name="T33" fmla="*/ 27 h 246"/>
                <a:gd name="T34" fmla="*/ 11 w 246"/>
                <a:gd name="T35" fmla="*/ 27 h 246"/>
                <a:gd name="T36" fmla="*/ 7 w 246"/>
                <a:gd name="T37" fmla="*/ 35 h 246"/>
                <a:gd name="T38" fmla="*/ 4 w 246"/>
                <a:gd name="T39" fmla="*/ 45 h 246"/>
                <a:gd name="T40" fmla="*/ 0 w 246"/>
                <a:gd name="T41" fmla="*/ 72 h 246"/>
                <a:gd name="T42" fmla="*/ 71 w 246"/>
                <a:gd name="T43" fmla="*/ 72 h 246"/>
                <a:gd name="T44" fmla="*/ 40 w 246"/>
                <a:gd name="T45" fmla="*/ 246 h 246"/>
                <a:gd name="T46" fmla="*/ 84 w 246"/>
                <a:gd name="T47" fmla="*/ 246 h 246"/>
                <a:gd name="T48" fmla="*/ 84 w 246"/>
                <a:gd name="T49" fmla="*/ 246 h 246"/>
                <a:gd name="T50" fmla="*/ 91 w 246"/>
                <a:gd name="T51" fmla="*/ 245 h 246"/>
                <a:gd name="T52" fmla="*/ 96 w 246"/>
                <a:gd name="T53" fmla="*/ 244 h 246"/>
                <a:gd name="T54" fmla="*/ 103 w 246"/>
                <a:gd name="T55" fmla="*/ 242 h 246"/>
                <a:gd name="T56" fmla="*/ 108 w 246"/>
                <a:gd name="T57" fmla="*/ 239 h 246"/>
                <a:gd name="T58" fmla="*/ 114 w 246"/>
                <a:gd name="T59" fmla="*/ 236 h 246"/>
                <a:gd name="T60" fmla="*/ 118 w 246"/>
                <a:gd name="T61" fmla="*/ 232 h 246"/>
                <a:gd name="T62" fmla="*/ 122 w 246"/>
                <a:gd name="T63" fmla="*/ 227 h 246"/>
                <a:gd name="T64" fmla="*/ 127 w 246"/>
                <a:gd name="T65" fmla="*/ 223 h 246"/>
                <a:gd name="T66" fmla="*/ 127 w 246"/>
                <a:gd name="T67" fmla="*/ 223 h 246"/>
                <a:gd name="T68" fmla="*/ 130 w 246"/>
                <a:gd name="T69" fmla="*/ 218 h 246"/>
                <a:gd name="T70" fmla="*/ 133 w 246"/>
                <a:gd name="T71" fmla="*/ 212 h 246"/>
                <a:gd name="T72" fmla="*/ 135 w 246"/>
                <a:gd name="T73" fmla="*/ 207 h 246"/>
                <a:gd name="T74" fmla="*/ 137 w 246"/>
                <a:gd name="T75" fmla="*/ 201 h 246"/>
                <a:gd name="T76" fmla="*/ 160 w 246"/>
                <a:gd name="T77" fmla="*/ 72 h 246"/>
                <a:gd name="T78" fmla="*/ 189 w 246"/>
                <a:gd name="T79" fmla="*/ 72 h 246"/>
                <a:gd name="T80" fmla="*/ 189 w 246"/>
                <a:gd name="T81" fmla="*/ 72 h 246"/>
                <a:gd name="T82" fmla="*/ 195 w 246"/>
                <a:gd name="T83" fmla="*/ 72 h 246"/>
                <a:gd name="T84" fmla="*/ 201 w 246"/>
                <a:gd name="T85" fmla="*/ 71 h 246"/>
                <a:gd name="T86" fmla="*/ 207 w 246"/>
                <a:gd name="T87" fmla="*/ 69 h 246"/>
                <a:gd name="T88" fmla="*/ 213 w 246"/>
                <a:gd name="T89" fmla="*/ 66 h 246"/>
                <a:gd name="T90" fmla="*/ 218 w 246"/>
                <a:gd name="T91" fmla="*/ 63 h 246"/>
                <a:gd name="T92" fmla="*/ 222 w 246"/>
                <a:gd name="T93" fmla="*/ 59 h 246"/>
                <a:gd name="T94" fmla="*/ 227 w 246"/>
                <a:gd name="T95" fmla="*/ 54 h 246"/>
                <a:gd name="T96" fmla="*/ 231 w 246"/>
                <a:gd name="T97" fmla="*/ 5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246">
                  <a:moveTo>
                    <a:pt x="231" y="50"/>
                  </a:moveTo>
                  <a:lnTo>
                    <a:pt x="231" y="50"/>
                  </a:lnTo>
                  <a:lnTo>
                    <a:pt x="234" y="45"/>
                  </a:lnTo>
                  <a:lnTo>
                    <a:pt x="238" y="39"/>
                  </a:lnTo>
                  <a:lnTo>
                    <a:pt x="240" y="34"/>
                  </a:lnTo>
                  <a:lnTo>
                    <a:pt x="241" y="28"/>
                  </a:lnTo>
                  <a:lnTo>
                    <a:pt x="24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7" y="4"/>
                  </a:lnTo>
                  <a:lnTo>
                    <a:pt x="30" y="8"/>
                  </a:lnTo>
                  <a:lnTo>
                    <a:pt x="25" y="11"/>
                  </a:lnTo>
                  <a:lnTo>
                    <a:pt x="19" y="16"/>
                  </a:lnTo>
                  <a:lnTo>
                    <a:pt x="15" y="22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4" y="45"/>
                  </a:lnTo>
                  <a:lnTo>
                    <a:pt x="0" y="72"/>
                  </a:lnTo>
                  <a:lnTo>
                    <a:pt x="71" y="72"/>
                  </a:lnTo>
                  <a:lnTo>
                    <a:pt x="40" y="24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91" y="245"/>
                  </a:lnTo>
                  <a:lnTo>
                    <a:pt x="96" y="244"/>
                  </a:lnTo>
                  <a:lnTo>
                    <a:pt x="103" y="242"/>
                  </a:lnTo>
                  <a:lnTo>
                    <a:pt x="108" y="239"/>
                  </a:lnTo>
                  <a:lnTo>
                    <a:pt x="114" y="236"/>
                  </a:lnTo>
                  <a:lnTo>
                    <a:pt x="118" y="232"/>
                  </a:lnTo>
                  <a:lnTo>
                    <a:pt x="122" y="227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30" y="218"/>
                  </a:lnTo>
                  <a:lnTo>
                    <a:pt x="133" y="212"/>
                  </a:lnTo>
                  <a:lnTo>
                    <a:pt x="135" y="207"/>
                  </a:lnTo>
                  <a:lnTo>
                    <a:pt x="137" y="201"/>
                  </a:lnTo>
                  <a:lnTo>
                    <a:pt x="160" y="72"/>
                  </a:lnTo>
                  <a:lnTo>
                    <a:pt x="189" y="72"/>
                  </a:lnTo>
                  <a:lnTo>
                    <a:pt x="189" y="72"/>
                  </a:lnTo>
                  <a:lnTo>
                    <a:pt x="195" y="72"/>
                  </a:lnTo>
                  <a:lnTo>
                    <a:pt x="201" y="71"/>
                  </a:lnTo>
                  <a:lnTo>
                    <a:pt x="207" y="69"/>
                  </a:lnTo>
                  <a:lnTo>
                    <a:pt x="213" y="66"/>
                  </a:lnTo>
                  <a:lnTo>
                    <a:pt x="218" y="63"/>
                  </a:lnTo>
                  <a:lnTo>
                    <a:pt x="222" y="59"/>
                  </a:lnTo>
                  <a:lnTo>
                    <a:pt x="227" y="54"/>
                  </a:lnTo>
                  <a:lnTo>
                    <a:pt x="23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8">
              <a:extLst>
                <a:ext uri="{FF2B5EF4-FFF2-40B4-BE49-F238E27FC236}">
                  <a16:creationId xmlns="" xmlns:a16="http://schemas.microsoft.com/office/drawing/2014/main" id="{D914A8B9-F065-6443-8B23-BB5649A42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4341827"/>
              <a:ext cx="198438" cy="195263"/>
            </a:xfrm>
            <a:custGeom>
              <a:avLst/>
              <a:gdLst>
                <a:gd name="T0" fmla="*/ 192 w 251"/>
                <a:gd name="T1" fmla="*/ 0 h 246"/>
                <a:gd name="T2" fmla="*/ 192 w 251"/>
                <a:gd name="T3" fmla="*/ 0 h 246"/>
                <a:gd name="T4" fmla="*/ 186 w 251"/>
                <a:gd name="T5" fmla="*/ 0 h 246"/>
                <a:gd name="T6" fmla="*/ 179 w 251"/>
                <a:gd name="T7" fmla="*/ 2 h 246"/>
                <a:gd name="T8" fmla="*/ 173 w 251"/>
                <a:gd name="T9" fmla="*/ 4 h 246"/>
                <a:gd name="T10" fmla="*/ 166 w 251"/>
                <a:gd name="T11" fmla="*/ 8 h 246"/>
                <a:gd name="T12" fmla="*/ 161 w 251"/>
                <a:gd name="T13" fmla="*/ 11 h 246"/>
                <a:gd name="T14" fmla="*/ 155 w 251"/>
                <a:gd name="T15" fmla="*/ 16 h 246"/>
                <a:gd name="T16" fmla="*/ 151 w 251"/>
                <a:gd name="T17" fmla="*/ 22 h 246"/>
                <a:gd name="T18" fmla="*/ 147 w 251"/>
                <a:gd name="T19" fmla="*/ 27 h 246"/>
                <a:gd name="T20" fmla="*/ 147 w 251"/>
                <a:gd name="T21" fmla="*/ 27 h 246"/>
                <a:gd name="T22" fmla="*/ 143 w 251"/>
                <a:gd name="T23" fmla="*/ 35 h 246"/>
                <a:gd name="T24" fmla="*/ 95 w 251"/>
                <a:gd name="T25" fmla="*/ 159 h 246"/>
                <a:gd name="T26" fmla="*/ 93 w 251"/>
                <a:gd name="T27" fmla="*/ 159 h 246"/>
                <a:gd name="T28" fmla="*/ 91 w 251"/>
                <a:gd name="T29" fmla="*/ 0 h 246"/>
                <a:gd name="T30" fmla="*/ 17 w 251"/>
                <a:gd name="T31" fmla="*/ 0 h 246"/>
                <a:gd name="T32" fmla="*/ 17 w 251"/>
                <a:gd name="T33" fmla="*/ 0 h 246"/>
                <a:gd name="T34" fmla="*/ 12 w 251"/>
                <a:gd name="T35" fmla="*/ 1 h 246"/>
                <a:gd name="T36" fmla="*/ 7 w 251"/>
                <a:gd name="T37" fmla="*/ 4 h 246"/>
                <a:gd name="T38" fmla="*/ 2 w 251"/>
                <a:gd name="T39" fmla="*/ 9 h 246"/>
                <a:gd name="T40" fmla="*/ 0 w 251"/>
                <a:gd name="T41" fmla="*/ 14 h 246"/>
                <a:gd name="T42" fmla="*/ 0 w 251"/>
                <a:gd name="T43" fmla="*/ 14 h 246"/>
                <a:gd name="T44" fmla="*/ 0 w 251"/>
                <a:gd name="T45" fmla="*/ 20 h 246"/>
                <a:gd name="T46" fmla="*/ 28 w 251"/>
                <a:gd name="T47" fmla="*/ 246 h 246"/>
                <a:gd name="T48" fmla="*/ 96 w 251"/>
                <a:gd name="T49" fmla="*/ 246 h 246"/>
                <a:gd name="T50" fmla="*/ 96 w 251"/>
                <a:gd name="T51" fmla="*/ 246 h 246"/>
                <a:gd name="T52" fmla="*/ 102 w 251"/>
                <a:gd name="T53" fmla="*/ 245 h 246"/>
                <a:gd name="T54" fmla="*/ 108 w 251"/>
                <a:gd name="T55" fmla="*/ 244 h 246"/>
                <a:gd name="T56" fmla="*/ 114 w 251"/>
                <a:gd name="T57" fmla="*/ 242 h 246"/>
                <a:gd name="T58" fmla="*/ 119 w 251"/>
                <a:gd name="T59" fmla="*/ 239 h 246"/>
                <a:gd name="T60" fmla="*/ 125 w 251"/>
                <a:gd name="T61" fmla="*/ 236 h 246"/>
                <a:gd name="T62" fmla="*/ 129 w 251"/>
                <a:gd name="T63" fmla="*/ 232 h 246"/>
                <a:gd name="T64" fmla="*/ 135 w 251"/>
                <a:gd name="T65" fmla="*/ 227 h 246"/>
                <a:gd name="T66" fmla="*/ 138 w 251"/>
                <a:gd name="T67" fmla="*/ 223 h 246"/>
                <a:gd name="T68" fmla="*/ 138 w 251"/>
                <a:gd name="T69" fmla="*/ 223 h 246"/>
                <a:gd name="T70" fmla="*/ 143 w 251"/>
                <a:gd name="T71" fmla="*/ 215 h 246"/>
                <a:gd name="T72" fmla="*/ 251 w 251"/>
                <a:gd name="T73" fmla="*/ 0 h 246"/>
                <a:gd name="T74" fmla="*/ 192 w 251"/>
                <a:gd name="T7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1" h="246">
                  <a:moveTo>
                    <a:pt x="192" y="0"/>
                  </a:moveTo>
                  <a:lnTo>
                    <a:pt x="192" y="0"/>
                  </a:lnTo>
                  <a:lnTo>
                    <a:pt x="186" y="0"/>
                  </a:lnTo>
                  <a:lnTo>
                    <a:pt x="179" y="2"/>
                  </a:lnTo>
                  <a:lnTo>
                    <a:pt x="173" y="4"/>
                  </a:lnTo>
                  <a:lnTo>
                    <a:pt x="166" y="8"/>
                  </a:lnTo>
                  <a:lnTo>
                    <a:pt x="161" y="11"/>
                  </a:lnTo>
                  <a:lnTo>
                    <a:pt x="155" y="16"/>
                  </a:lnTo>
                  <a:lnTo>
                    <a:pt x="151" y="22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3" y="35"/>
                  </a:lnTo>
                  <a:lnTo>
                    <a:pt x="95" y="159"/>
                  </a:lnTo>
                  <a:lnTo>
                    <a:pt x="93" y="159"/>
                  </a:lnTo>
                  <a:lnTo>
                    <a:pt x="9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8" y="246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102" y="245"/>
                  </a:lnTo>
                  <a:lnTo>
                    <a:pt x="108" y="244"/>
                  </a:lnTo>
                  <a:lnTo>
                    <a:pt x="114" y="242"/>
                  </a:lnTo>
                  <a:lnTo>
                    <a:pt x="119" y="239"/>
                  </a:lnTo>
                  <a:lnTo>
                    <a:pt x="125" y="236"/>
                  </a:lnTo>
                  <a:lnTo>
                    <a:pt x="129" y="232"/>
                  </a:lnTo>
                  <a:lnTo>
                    <a:pt x="135" y="227"/>
                  </a:lnTo>
                  <a:lnTo>
                    <a:pt x="138" y="223"/>
                  </a:lnTo>
                  <a:lnTo>
                    <a:pt x="138" y="223"/>
                  </a:lnTo>
                  <a:lnTo>
                    <a:pt x="143" y="215"/>
                  </a:lnTo>
                  <a:lnTo>
                    <a:pt x="251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392A06B9-C08C-BA45-9D2E-836898D6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6" y="4341827"/>
              <a:ext cx="195263" cy="195263"/>
            </a:xfrm>
            <a:custGeom>
              <a:avLst/>
              <a:gdLst>
                <a:gd name="T0" fmla="*/ 37 w 247"/>
                <a:gd name="T1" fmla="*/ 45 h 246"/>
                <a:gd name="T2" fmla="*/ 0 w 247"/>
                <a:gd name="T3" fmla="*/ 246 h 246"/>
                <a:gd name="T4" fmla="*/ 186 w 247"/>
                <a:gd name="T5" fmla="*/ 246 h 246"/>
                <a:gd name="T6" fmla="*/ 186 w 247"/>
                <a:gd name="T7" fmla="*/ 246 h 246"/>
                <a:gd name="T8" fmla="*/ 193 w 247"/>
                <a:gd name="T9" fmla="*/ 245 h 246"/>
                <a:gd name="T10" fmla="*/ 198 w 247"/>
                <a:gd name="T11" fmla="*/ 242 h 246"/>
                <a:gd name="T12" fmla="*/ 201 w 247"/>
                <a:gd name="T13" fmla="*/ 236 h 246"/>
                <a:gd name="T14" fmla="*/ 203 w 247"/>
                <a:gd name="T15" fmla="*/ 231 h 246"/>
                <a:gd name="T16" fmla="*/ 213 w 247"/>
                <a:gd name="T17" fmla="*/ 181 h 246"/>
                <a:gd name="T18" fmla="*/ 92 w 247"/>
                <a:gd name="T19" fmla="*/ 181 h 246"/>
                <a:gd name="T20" fmla="*/ 94 w 247"/>
                <a:gd name="T21" fmla="*/ 169 h 246"/>
                <a:gd name="T22" fmla="*/ 94 w 247"/>
                <a:gd name="T23" fmla="*/ 169 h 246"/>
                <a:gd name="T24" fmla="*/ 96 w 247"/>
                <a:gd name="T25" fmla="*/ 163 h 246"/>
                <a:gd name="T26" fmla="*/ 99 w 247"/>
                <a:gd name="T27" fmla="*/ 158 h 246"/>
                <a:gd name="T28" fmla="*/ 105 w 247"/>
                <a:gd name="T29" fmla="*/ 156 h 246"/>
                <a:gd name="T30" fmla="*/ 111 w 247"/>
                <a:gd name="T31" fmla="*/ 153 h 246"/>
                <a:gd name="T32" fmla="*/ 203 w 247"/>
                <a:gd name="T33" fmla="*/ 153 h 246"/>
                <a:gd name="T34" fmla="*/ 203 w 247"/>
                <a:gd name="T35" fmla="*/ 153 h 246"/>
                <a:gd name="T36" fmla="*/ 209 w 247"/>
                <a:gd name="T37" fmla="*/ 152 h 246"/>
                <a:gd name="T38" fmla="*/ 214 w 247"/>
                <a:gd name="T39" fmla="*/ 149 h 246"/>
                <a:gd name="T40" fmla="*/ 219 w 247"/>
                <a:gd name="T41" fmla="*/ 145 h 246"/>
                <a:gd name="T42" fmla="*/ 221 w 247"/>
                <a:gd name="T43" fmla="*/ 139 h 246"/>
                <a:gd name="T44" fmla="*/ 230 w 247"/>
                <a:gd name="T45" fmla="*/ 90 h 246"/>
                <a:gd name="T46" fmla="*/ 108 w 247"/>
                <a:gd name="T47" fmla="*/ 90 h 246"/>
                <a:gd name="T48" fmla="*/ 110 w 247"/>
                <a:gd name="T49" fmla="*/ 79 h 246"/>
                <a:gd name="T50" fmla="*/ 110 w 247"/>
                <a:gd name="T51" fmla="*/ 79 h 246"/>
                <a:gd name="T52" fmla="*/ 112 w 247"/>
                <a:gd name="T53" fmla="*/ 74 h 246"/>
                <a:gd name="T54" fmla="*/ 115 w 247"/>
                <a:gd name="T55" fmla="*/ 70 h 246"/>
                <a:gd name="T56" fmla="*/ 121 w 247"/>
                <a:gd name="T57" fmla="*/ 66 h 246"/>
                <a:gd name="T58" fmla="*/ 127 w 247"/>
                <a:gd name="T59" fmla="*/ 65 h 246"/>
                <a:gd name="T60" fmla="*/ 220 w 247"/>
                <a:gd name="T61" fmla="*/ 65 h 246"/>
                <a:gd name="T62" fmla="*/ 220 w 247"/>
                <a:gd name="T63" fmla="*/ 65 h 246"/>
                <a:gd name="T64" fmla="*/ 226 w 247"/>
                <a:gd name="T65" fmla="*/ 64 h 246"/>
                <a:gd name="T66" fmla="*/ 231 w 247"/>
                <a:gd name="T67" fmla="*/ 61 h 246"/>
                <a:gd name="T68" fmla="*/ 235 w 247"/>
                <a:gd name="T69" fmla="*/ 57 h 246"/>
                <a:gd name="T70" fmla="*/ 237 w 247"/>
                <a:gd name="T71" fmla="*/ 50 h 246"/>
                <a:gd name="T72" fmla="*/ 247 w 247"/>
                <a:gd name="T73" fmla="*/ 0 h 246"/>
                <a:gd name="T74" fmla="*/ 89 w 247"/>
                <a:gd name="T75" fmla="*/ 0 h 246"/>
                <a:gd name="T76" fmla="*/ 89 w 247"/>
                <a:gd name="T77" fmla="*/ 0 h 246"/>
                <a:gd name="T78" fmla="*/ 80 w 247"/>
                <a:gd name="T79" fmla="*/ 1 h 246"/>
                <a:gd name="T80" fmla="*/ 71 w 247"/>
                <a:gd name="T81" fmla="*/ 3 h 246"/>
                <a:gd name="T82" fmla="*/ 63 w 247"/>
                <a:gd name="T83" fmla="*/ 8 h 246"/>
                <a:gd name="T84" fmla="*/ 56 w 247"/>
                <a:gd name="T85" fmla="*/ 13 h 246"/>
                <a:gd name="T86" fmla="*/ 49 w 247"/>
                <a:gd name="T87" fmla="*/ 20 h 246"/>
                <a:gd name="T88" fmla="*/ 44 w 247"/>
                <a:gd name="T89" fmla="*/ 27 h 246"/>
                <a:gd name="T90" fmla="*/ 39 w 247"/>
                <a:gd name="T91" fmla="*/ 35 h 246"/>
                <a:gd name="T92" fmla="*/ 37 w 247"/>
                <a:gd name="T93" fmla="*/ 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46">
                  <a:moveTo>
                    <a:pt x="37" y="45"/>
                  </a:moveTo>
                  <a:lnTo>
                    <a:pt x="0" y="246"/>
                  </a:lnTo>
                  <a:lnTo>
                    <a:pt x="186" y="246"/>
                  </a:lnTo>
                  <a:lnTo>
                    <a:pt x="186" y="246"/>
                  </a:lnTo>
                  <a:lnTo>
                    <a:pt x="193" y="245"/>
                  </a:lnTo>
                  <a:lnTo>
                    <a:pt x="198" y="242"/>
                  </a:lnTo>
                  <a:lnTo>
                    <a:pt x="201" y="236"/>
                  </a:lnTo>
                  <a:lnTo>
                    <a:pt x="203" y="231"/>
                  </a:lnTo>
                  <a:lnTo>
                    <a:pt x="213" y="181"/>
                  </a:lnTo>
                  <a:lnTo>
                    <a:pt x="92" y="181"/>
                  </a:lnTo>
                  <a:lnTo>
                    <a:pt x="94" y="169"/>
                  </a:lnTo>
                  <a:lnTo>
                    <a:pt x="94" y="169"/>
                  </a:lnTo>
                  <a:lnTo>
                    <a:pt x="96" y="163"/>
                  </a:lnTo>
                  <a:lnTo>
                    <a:pt x="99" y="158"/>
                  </a:lnTo>
                  <a:lnTo>
                    <a:pt x="105" y="156"/>
                  </a:lnTo>
                  <a:lnTo>
                    <a:pt x="111" y="153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9" y="152"/>
                  </a:lnTo>
                  <a:lnTo>
                    <a:pt x="214" y="149"/>
                  </a:lnTo>
                  <a:lnTo>
                    <a:pt x="219" y="145"/>
                  </a:lnTo>
                  <a:lnTo>
                    <a:pt x="221" y="139"/>
                  </a:lnTo>
                  <a:lnTo>
                    <a:pt x="230" y="90"/>
                  </a:lnTo>
                  <a:lnTo>
                    <a:pt x="108" y="90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2" y="74"/>
                  </a:lnTo>
                  <a:lnTo>
                    <a:pt x="115" y="70"/>
                  </a:lnTo>
                  <a:lnTo>
                    <a:pt x="121" y="66"/>
                  </a:lnTo>
                  <a:lnTo>
                    <a:pt x="127" y="65"/>
                  </a:lnTo>
                  <a:lnTo>
                    <a:pt x="220" y="65"/>
                  </a:lnTo>
                  <a:lnTo>
                    <a:pt x="220" y="65"/>
                  </a:lnTo>
                  <a:lnTo>
                    <a:pt x="226" y="64"/>
                  </a:lnTo>
                  <a:lnTo>
                    <a:pt x="231" y="61"/>
                  </a:lnTo>
                  <a:lnTo>
                    <a:pt x="235" y="57"/>
                  </a:lnTo>
                  <a:lnTo>
                    <a:pt x="237" y="50"/>
                  </a:lnTo>
                  <a:lnTo>
                    <a:pt x="247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lnTo>
                    <a:pt x="63" y="8"/>
                  </a:lnTo>
                  <a:lnTo>
                    <a:pt x="56" y="13"/>
                  </a:lnTo>
                  <a:lnTo>
                    <a:pt x="49" y="20"/>
                  </a:lnTo>
                  <a:lnTo>
                    <a:pt x="44" y="27"/>
                  </a:lnTo>
                  <a:lnTo>
                    <a:pt x="39" y="35"/>
                  </a:lnTo>
                  <a:lnTo>
                    <a:pt x="3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11">
              <a:extLst>
                <a:ext uri="{FF2B5EF4-FFF2-40B4-BE49-F238E27FC236}">
                  <a16:creationId xmlns="" xmlns:a16="http://schemas.microsoft.com/office/drawing/2014/main" id="{EAFF3F8F-4E72-504E-8A24-86F817B49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6" y="4341827"/>
              <a:ext cx="185738" cy="206375"/>
            </a:xfrm>
            <a:custGeom>
              <a:avLst/>
              <a:gdLst>
                <a:gd name="T0" fmla="*/ 153 w 234"/>
                <a:gd name="T1" fmla="*/ 0 h 260"/>
                <a:gd name="T2" fmla="*/ 107 w 234"/>
                <a:gd name="T3" fmla="*/ 3 h 260"/>
                <a:gd name="T4" fmla="*/ 87 w 234"/>
                <a:gd name="T5" fmla="*/ 9 h 260"/>
                <a:gd name="T6" fmla="*/ 69 w 234"/>
                <a:gd name="T7" fmla="*/ 17 h 260"/>
                <a:gd name="T8" fmla="*/ 53 w 234"/>
                <a:gd name="T9" fmla="*/ 28 h 260"/>
                <a:gd name="T10" fmla="*/ 40 w 234"/>
                <a:gd name="T11" fmla="*/ 44 h 260"/>
                <a:gd name="T12" fmla="*/ 30 w 234"/>
                <a:gd name="T13" fmla="*/ 63 h 260"/>
                <a:gd name="T14" fmla="*/ 23 w 234"/>
                <a:gd name="T15" fmla="*/ 87 h 260"/>
                <a:gd name="T16" fmla="*/ 22 w 234"/>
                <a:gd name="T17" fmla="*/ 98 h 260"/>
                <a:gd name="T18" fmla="*/ 25 w 234"/>
                <a:gd name="T19" fmla="*/ 120 h 260"/>
                <a:gd name="T20" fmla="*/ 32 w 234"/>
                <a:gd name="T21" fmla="*/ 136 h 260"/>
                <a:gd name="T22" fmla="*/ 40 w 234"/>
                <a:gd name="T23" fmla="*/ 145 h 260"/>
                <a:gd name="T24" fmla="*/ 50 w 234"/>
                <a:gd name="T25" fmla="*/ 152 h 260"/>
                <a:gd name="T26" fmla="*/ 63 w 234"/>
                <a:gd name="T27" fmla="*/ 158 h 260"/>
                <a:gd name="T28" fmla="*/ 107 w 234"/>
                <a:gd name="T29" fmla="*/ 165 h 260"/>
                <a:gd name="T30" fmla="*/ 113 w 234"/>
                <a:gd name="T31" fmla="*/ 166 h 260"/>
                <a:gd name="T32" fmla="*/ 119 w 234"/>
                <a:gd name="T33" fmla="*/ 173 h 260"/>
                <a:gd name="T34" fmla="*/ 118 w 234"/>
                <a:gd name="T35" fmla="*/ 178 h 260"/>
                <a:gd name="T36" fmla="*/ 115 w 234"/>
                <a:gd name="T37" fmla="*/ 185 h 260"/>
                <a:gd name="T38" fmla="*/ 107 w 234"/>
                <a:gd name="T39" fmla="*/ 189 h 260"/>
                <a:gd name="T40" fmla="*/ 94 w 234"/>
                <a:gd name="T41" fmla="*/ 191 h 260"/>
                <a:gd name="T42" fmla="*/ 73 w 234"/>
                <a:gd name="T43" fmla="*/ 193 h 260"/>
                <a:gd name="T44" fmla="*/ 60 w 234"/>
                <a:gd name="T45" fmla="*/ 191 h 260"/>
                <a:gd name="T46" fmla="*/ 58 w 234"/>
                <a:gd name="T47" fmla="*/ 191 h 260"/>
                <a:gd name="T48" fmla="*/ 49 w 234"/>
                <a:gd name="T49" fmla="*/ 193 h 260"/>
                <a:gd name="T50" fmla="*/ 33 w 234"/>
                <a:gd name="T51" fmla="*/ 198 h 260"/>
                <a:gd name="T52" fmla="*/ 20 w 234"/>
                <a:gd name="T53" fmla="*/ 209 h 260"/>
                <a:gd name="T54" fmla="*/ 10 w 234"/>
                <a:gd name="T55" fmla="*/ 222 h 260"/>
                <a:gd name="T56" fmla="*/ 0 w 234"/>
                <a:gd name="T57" fmla="*/ 252 h 260"/>
                <a:gd name="T58" fmla="*/ 20 w 234"/>
                <a:gd name="T59" fmla="*/ 256 h 260"/>
                <a:gd name="T60" fmla="*/ 66 w 234"/>
                <a:gd name="T61" fmla="*/ 259 h 260"/>
                <a:gd name="T62" fmla="*/ 91 w 234"/>
                <a:gd name="T63" fmla="*/ 260 h 260"/>
                <a:gd name="T64" fmla="*/ 116 w 234"/>
                <a:gd name="T65" fmla="*/ 258 h 260"/>
                <a:gd name="T66" fmla="*/ 137 w 234"/>
                <a:gd name="T67" fmla="*/ 255 h 260"/>
                <a:gd name="T68" fmla="*/ 157 w 234"/>
                <a:gd name="T69" fmla="*/ 247 h 260"/>
                <a:gd name="T70" fmla="*/ 173 w 234"/>
                <a:gd name="T71" fmla="*/ 237 h 260"/>
                <a:gd name="T72" fmla="*/ 187 w 234"/>
                <a:gd name="T73" fmla="*/ 225 h 260"/>
                <a:gd name="T74" fmla="*/ 198 w 234"/>
                <a:gd name="T75" fmla="*/ 209 h 260"/>
                <a:gd name="T76" fmla="*/ 206 w 234"/>
                <a:gd name="T77" fmla="*/ 191 h 260"/>
                <a:gd name="T78" fmla="*/ 211 w 234"/>
                <a:gd name="T79" fmla="*/ 171 h 260"/>
                <a:gd name="T80" fmla="*/ 212 w 234"/>
                <a:gd name="T81" fmla="*/ 158 h 260"/>
                <a:gd name="T82" fmla="*/ 210 w 234"/>
                <a:gd name="T83" fmla="*/ 134 h 260"/>
                <a:gd name="T84" fmla="*/ 199 w 234"/>
                <a:gd name="T85" fmla="*/ 115 h 260"/>
                <a:gd name="T86" fmla="*/ 180 w 234"/>
                <a:gd name="T87" fmla="*/ 103 h 260"/>
                <a:gd name="T88" fmla="*/ 128 w 234"/>
                <a:gd name="T89" fmla="*/ 92 h 260"/>
                <a:gd name="T90" fmla="*/ 121 w 234"/>
                <a:gd name="T91" fmla="*/ 90 h 260"/>
                <a:gd name="T92" fmla="*/ 116 w 234"/>
                <a:gd name="T93" fmla="*/ 85 h 260"/>
                <a:gd name="T94" fmla="*/ 116 w 234"/>
                <a:gd name="T95" fmla="*/ 82 h 260"/>
                <a:gd name="T96" fmla="*/ 118 w 234"/>
                <a:gd name="T97" fmla="*/ 75 h 260"/>
                <a:gd name="T98" fmla="*/ 124 w 234"/>
                <a:gd name="T99" fmla="*/ 70 h 260"/>
                <a:gd name="T100" fmla="*/ 135 w 234"/>
                <a:gd name="T101" fmla="*/ 66 h 260"/>
                <a:gd name="T102" fmla="*/ 155 w 234"/>
                <a:gd name="T103" fmla="*/ 65 h 260"/>
                <a:gd name="T104" fmla="*/ 171 w 234"/>
                <a:gd name="T105" fmla="*/ 65 h 260"/>
                <a:gd name="T106" fmla="*/ 174 w 234"/>
                <a:gd name="T107" fmla="*/ 66 h 260"/>
                <a:gd name="T108" fmla="*/ 178 w 234"/>
                <a:gd name="T109" fmla="*/ 66 h 260"/>
                <a:gd name="T110" fmla="*/ 194 w 234"/>
                <a:gd name="T111" fmla="*/ 63 h 260"/>
                <a:gd name="T112" fmla="*/ 209 w 234"/>
                <a:gd name="T113" fmla="*/ 54 h 260"/>
                <a:gd name="T114" fmla="*/ 221 w 234"/>
                <a:gd name="T115" fmla="*/ 41 h 260"/>
                <a:gd name="T116" fmla="*/ 229 w 234"/>
                <a:gd name="T117" fmla="*/ 26 h 260"/>
                <a:gd name="T118" fmla="*/ 234 w 234"/>
                <a:gd name="T119" fmla="*/ 7 h 260"/>
                <a:gd name="T120" fmla="*/ 198 w 234"/>
                <a:gd name="T121" fmla="*/ 2 h 260"/>
                <a:gd name="T122" fmla="*/ 153 w 234"/>
                <a:gd name="T12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60">
                  <a:moveTo>
                    <a:pt x="153" y="0"/>
                  </a:moveTo>
                  <a:lnTo>
                    <a:pt x="153" y="0"/>
                  </a:lnTo>
                  <a:lnTo>
                    <a:pt x="129" y="1"/>
                  </a:lnTo>
                  <a:lnTo>
                    <a:pt x="107" y="3"/>
                  </a:lnTo>
                  <a:lnTo>
                    <a:pt x="97" y="5"/>
                  </a:lnTo>
                  <a:lnTo>
                    <a:pt x="87" y="9"/>
                  </a:lnTo>
                  <a:lnTo>
                    <a:pt x="78" y="13"/>
                  </a:lnTo>
                  <a:lnTo>
                    <a:pt x="69" y="17"/>
                  </a:lnTo>
                  <a:lnTo>
                    <a:pt x="60" y="23"/>
                  </a:lnTo>
                  <a:lnTo>
                    <a:pt x="53" y="28"/>
                  </a:lnTo>
                  <a:lnTo>
                    <a:pt x="46" y="36"/>
                  </a:lnTo>
                  <a:lnTo>
                    <a:pt x="40" y="44"/>
                  </a:lnTo>
                  <a:lnTo>
                    <a:pt x="34" y="53"/>
                  </a:lnTo>
                  <a:lnTo>
                    <a:pt x="30" y="63"/>
                  </a:lnTo>
                  <a:lnTo>
                    <a:pt x="27" y="75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98"/>
                  </a:lnTo>
                  <a:lnTo>
                    <a:pt x="22" y="109"/>
                  </a:lnTo>
                  <a:lnTo>
                    <a:pt x="25" y="120"/>
                  </a:lnTo>
                  <a:lnTo>
                    <a:pt x="29" y="131"/>
                  </a:lnTo>
                  <a:lnTo>
                    <a:pt x="32" y="136"/>
                  </a:lnTo>
                  <a:lnTo>
                    <a:pt x="35" y="140"/>
                  </a:lnTo>
                  <a:lnTo>
                    <a:pt x="40" y="145"/>
                  </a:lnTo>
                  <a:lnTo>
                    <a:pt x="45" y="149"/>
                  </a:lnTo>
                  <a:lnTo>
                    <a:pt x="50" y="152"/>
                  </a:lnTo>
                  <a:lnTo>
                    <a:pt x="56" y="156"/>
                  </a:lnTo>
                  <a:lnTo>
                    <a:pt x="63" y="158"/>
                  </a:lnTo>
                  <a:lnTo>
                    <a:pt x="71" y="160"/>
                  </a:lnTo>
                  <a:lnTo>
                    <a:pt x="107" y="165"/>
                  </a:lnTo>
                  <a:lnTo>
                    <a:pt x="107" y="165"/>
                  </a:lnTo>
                  <a:lnTo>
                    <a:pt x="113" y="166"/>
                  </a:lnTo>
                  <a:lnTo>
                    <a:pt x="117" y="169"/>
                  </a:lnTo>
                  <a:lnTo>
                    <a:pt x="119" y="173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17" y="182"/>
                  </a:lnTo>
                  <a:lnTo>
                    <a:pt x="115" y="185"/>
                  </a:lnTo>
                  <a:lnTo>
                    <a:pt x="111" y="187"/>
                  </a:lnTo>
                  <a:lnTo>
                    <a:pt x="107" y="189"/>
                  </a:lnTo>
                  <a:lnTo>
                    <a:pt x="101" y="190"/>
                  </a:lnTo>
                  <a:lnTo>
                    <a:pt x="94" y="191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3" y="191"/>
                  </a:lnTo>
                  <a:lnTo>
                    <a:pt x="60" y="191"/>
                  </a:lnTo>
                  <a:lnTo>
                    <a:pt x="60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49" y="193"/>
                  </a:lnTo>
                  <a:lnTo>
                    <a:pt x="42" y="195"/>
                  </a:lnTo>
                  <a:lnTo>
                    <a:pt x="33" y="198"/>
                  </a:lnTo>
                  <a:lnTo>
                    <a:pt x="27" y="202"/>
                  </a:lnTo>
                  <a:lnTo>
                    <a:pt x="20" y="209"/>
                  </a:lnTo>
                  <a:lnTo>
                    <a:pt x="15" y="215"/>
                  </a:lnTo>
                  <a:lnTo>
                    <a:pt x="10" y="222"/>
                  </a:lnTo>
                  <a:lnTo>
                    <a:pt x="7" y="231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0" y="256"/>
                  </a:lnTo>
                  <a:lnTo>
                    <a:pt x="42" y="258"/>
                  </a:lnTo>
                  <a:lnTo>
                    <a:pt x="66" y="259"/>
                  </a:lnTo>
                  <a:lnTo>
                    <a:pt x="91" y="260"/>
                  </a:lnTo>
                  <a:lnTo>
                    <a:pt x="91" y="260"/>
                  </a:lnTo>
                  <a:lnTo>
                    <a:pt x="104" y="259"/>
                  </a:lnTo>
                  <a:lnTo>
                    <a:pt x="116" y="258"/>
                  </a:lnTo>
                  <a:lnTo>
                    <a:pt x="126" y="257"/>
                  </a:lnTo>
                  <a:lnTo>
                    <a:pt x="137" y="255"/>
                  </a:lnTo>
                  <a:lnTo>
                    <a:pt x="147" y="251"/>
                  </a:lnTo>
                  <a:lnTo>
                    <a:pt x="157" y="247"/>
                  </a:lnTo>
                  <a:lnTo>
                    <a:pt x="166" y="243"/>
                  </a:lnTo>
                  <a:lnTo>
                    <a:pt x="173" y="237"/>
                  </a:lnTo>
                  <a:lnTo>
                    <a:pt x="181" y="232"/>
                  </a:lnTo>
                  <a:lnTo>
                    <a:pt x="187" y="225"/>
                  </a:lnTo>
                  <a:lnTo>
                    <a:pt x="193" y="218"/>
                  </a:lnTo>
                  <a:lnTo>
                    <a:pt x="198" y="209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9" y="182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58"/>
                  </a:lnTo>
                  <a:lnTo>
                    <a:pt x="212" y="145"/>
                  </a:lnTo>
                  <a:lnTo>
                    <a:pt x="210" y="134"/>
                  </a:lnTo>
                  <a:lnTo>
                    <a:pt x="206" y="124"/>
                  </a:lnTo>
                  <a:lnTo>
                    <a:pt x="199" y="115"/>
                  </a:lnTo>
                  <a:lnTo>
                    <a:pt x="191" y="109"/>
                  </a:lnTo>
                  <a:lnTo>
                    <a:pt x="180" y="103"/>
                  </a:lnTo>
                  <a:lnTo>
                    <a:pt x="167" y="100"/>
                  </a:lnTo>
                  <a:lnTo>
                    <a:pt x="128" y="92"/>
                  </a:lnTo>
                  <a:lnTo>
                    <a:pt x="128" y="92"/>
                  </a:lnTo>
                  <a:lnTo>
                    <a:pt x="121" y="90"/>
                  </a:lnTo>
                  <a:lnTo>
                    <a:pt x="118" y="88"/>
                  </a:lnTo>
                  <a:lnTo>
                    <a:pt x="116" y="85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7" y="78"/>
                  </a:lnTo>
                  <a:lnTo>
                    <a:pt x="118" y="75"/>
                  </a:lnTo>
                  <a:lnTo>
                    <a:pt x="120" y="73"/>
                  </a:lnTo>
                  <a:lnTo>
                    <a:pt x="124" y="70"/>
                  </a:lnTo>
                  <a:lnTo>
                    <a:pt x="129" y="69"/>
                  </a:lnTo>
                  <a:lnTo>
                    <a:pt x="135" y="66"/>
                  </a:lnTo>
                  <a:lnTo>
                    <a:pt x="144" y="65"/>
                  </a:lnTo>
                  <a:lnTo>
                    <a:pt x="155" y="65"/>
                  </a:lnTo>
                  <a:lnTo>
                    <a:pt x="155" y="65"/>
                  </a:lnTo>
                  <a:lnTo>
                    <a:pt x="171" y="65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5" y="65"/>
                  </a:lnTo>
                  <a:lnTo>
                    <a:pt x="194" y="63"/>
                  </a:lnTo>
                  <a:lnTo>
                    <a:pt x="201" y="59"/>
                  </a:lnTo>
                  <a:lnTo>
                    <a:pt x="209" y="54"/>
                  </a:lnTo>
                  <a:lnTo>
                    <a:pt x="216" y="49"/>
                  </a:lnTo>
                  <a:lnTo>
                    <a:pt x="221" y="41"/>
                  </a:lnTo>
                  <a:lnTo>
                    <a:pt x="225" y="34"/>
                  </a:lnTo>
                  <a:lnTo>
                    <a:pt x="229" y="26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17" y="4"/>
                  </a:lnTo>
                  <a:lnTo>
                    <a:pt x="198" y="2"/>
                  </a:lnTo>
                  <a:lnTo>
                    <a:pt x="176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F92B67C0-3C4F-B44B-8D1C-99917CC06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4341827"/>
              <a:ext cx="184150" cy="206375"/>
            </a:xfrm>
            <a:custGeom>
              <a:avLst/>
              <a:gdLst>
                <a:gd name="T0" fmla="*/ 2 w 232"/>
                <a:gd name="T1" fmla="*/ 129 h 260"/>
                <a:gd name="T2" fmla="*/ 0 w 232"/>
                <a:gd name="T3" fmla="*/ 156 h 260"/>
                <a:gd name="T4" fmla="*/ 2 w 232"/>
                <a:gd name="T5" fmla="*/ 179 h 260"/>
                <a:gd name="T6" fmla="*/ 9 w 232"/>
                <a:gd name="T7" fmla="*/ 202 h 260"/>
                <a:gd name="T8" fmla="*/ 20 w 232"/>
                <a:gd name="T9" fmla="*/ 221 h 260"/>
                <a:gd name="T10" fmla="*/ 36 w 232"/>
                <a:gd name="T11" fmla="*/ 237 h 260"/>
                <a:gd name="T12" fmla="*/ 57 w 232"/>
                <a:gd name="T13" fmla="*/ 249 h 260"/>
                <a:gd name="T14" fmla="*/ 82 w 232"/>
                <a:gd name="T15" fmla="*/ 257 h 260"/>
                <a:gd name="T16" fmla="*/ 111 w 232"/>
                <a:gd name="T17" fmla="*/ 260 h 260"/>
                <a:gd name="T18" fmla="*/ 133 w 232"/>
                <a:gd name="T19" fmla="*/ 259 h 260"/>
                <a:gd name="T20" fmla="*/ 151 w 232"/>
                <a:gd name="T21" fmla="*/ 258 h 260"/>
                <a:gd name="T22" fmla="*/ 171 w 232"/>
                <a:gd name="T23" fmla="*/ 256 h 260"/>
                <a:gd name="T24" fmla="*/ 176 w 232"/>
                <a:gd name="T25" fmla="*/ 253 h 260"/>
                <a:gd name="T26" fmla="*/ 184 w 232"/>
                <a:gd name="T27" fmla="*/ 246 h 260"/>
                <a:gd name="T28" fmla="*/ 186 w 232"/>
                <a:gd name="T29" fmla="*/ 240 h 260"/>
                <a:gd name="T30" fmla="*/ 187 w 232"/>
                <a:gd name="T31" fmla="*/ 181 h 260"/>
                <a:gd name="T32" fmla="*/ 167 w 232"/>
                <a:gd name="T33" fmla="*/ 183 h 260"/>
                <a:gd name="T34" fmla="*/ 148 w 232"/>
                <a:gd name="T35" fmla="*/ 184 h 260"/>
                <a:gd name="T36" fmla="*/ 131 w 232"/>
                <a:gd name="T37" fmla="*/ 183 h 260"/>
                <a:gd name="T38" fmla="*/ 117 w 232"/>
                <a:gd name="T39" fmla="*/ 178 h 260"/>
                <a:gd name="T40" fmla="*/ 107 w 232"/>
                <a:gd name="T41" fmla="*/ 173 h 260"/>
                <a:gd name="T42" fmla="*/ 100 w 232"/>
                <a:gd name="T43" fmla="*/ 166 h 260"/>
                <a:gd name="T44" fmla="*/ 96 w 232"/>
                <a:gd name="T45" fmla="*/ 158 h 260"/>
                <a:gd name="T46" fmla="*/ 94 w 232"/>
                <a:gd name="T47" fmla="*/ 139 h 260"/>
                <a:gd name="T48" fmla="*/ 95 w 232"/>
                <a:gd name="T49" fmla="*/ 129 h 260"/>
                <a:gd name="T50" fmla="*/ 100 w 232"/>
                <a:gd name="T51" fmla="*/ 113 h 260"/>
                <a:gd name="T52" fmla="*/ 112 w 232"/>
                <a:gd name="T53" fmla="*/ 96 h 260"/>
                <a:gd name="T54" fmla="*/ 127 w 232"/>
                <a:gd name="T55" fmla="*/ 85 h 260"/>
                <a:gd name="T56" fmla="*/ 141 w 232"/>
                <a:gd name="T57" fmla="*/ 79 h 260"/>
                <a:gd name="T58" fmla="*/ 159 w 232"/>
                <a:gd name="T59" fmla="*/ 76 h 260"/>
                <a:gd name="T60" fmla="*/ 170 w 232"/>
                <a:gd name="T61" fmla="*/ 76 h 260"/>
                <a:gd name="T62" fmla="*/ 170 w 232"/>
                <a:gd name="T63" fmla="*/ 76 h 260"/>
                <a:gd name="T64" fmla="*/ 186 w 232"/>
                <a:gd name="T65" fmla="*/ 73 h 260"/>
                <a:gd name="T66" fmla="*/ 201 w 232"/>
                <a:gd name="T67" fmla="*/ 65 h 260"/>
                <a:gd name="T68" fmla="*/ 213 w 232"/>
                <a:gd name="T69" fmla="*/ 53 h 260"/>
                <a:gd name="T70" fmla="*/ 221 w 232"/>
                <a:gd name="T71" fmla="*/ 38 h 260"/>
                <a:gd name="T72" fmla="*/ 232 w 232"/>
                <a:gd name="T73" fmla="*/ 7 h 260"/>
                <a:gd name="T74" fmla="*/ 201 w 232"/>
                <a:gd name="T75" fmla="*/ 1 h 260"/>
                <a:gd name="T76" fmla="*/ 167 w 232"/>
                <a:gd name="T77" fmla="*/ 0 h 260"/>
                <a:gd name="T78" fmla="*/ 150 w 232"/>
                <a:gd name="T79" fmla="*/ 0 h 260"/>
                <a:gd name="T80" fmla="*/ 117 w 232"/>
                <a:gd name="T81" fmla="*/ 5 h 260"/>
                <a:gd name="T82" fmla="*/ 89 w 232"/>
                <a:gd name="T83" fmla="*/ 14 h 260"/>
                <a:gd name="T84" fmla="*/ 65 w 232"/>
                <a:gd name="T85" fmla="*/ 27 h 260"/>
                <a:gd name="T86" fmla="*/ 45 w 232"/>
                <a:gd name="T87" fmla="*/ 45 h 260"/>
                <a:gd name="T88" fmla="*/ 27 w 232"/>
                <a:gd name="T89" fmla="*/ 64 h 260"/>
                <a:gd name="T90" fmla="*/ 14 w 232"/>
                <a:gd name="T91" fmla="*/ 88 h 260"/>
                <a:gd name="T92" fmla="*/ 6 w 232"/>
                <a:gd name="T93" fmla="*/ 11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260">
                  <a:moveTo>
                    <a:pt x="2" y="129"/>
                  </a:moveTo>
                  <a:lnTo>
                    <a:pt x="2" y="129"/>
                  </a:lnTo>
                  <a:lnTo>
                    <a:pt x="1" y="143"/>
                  </a:lnTo>
                  <a:lnTo>
                    <a:pt x="0" y="156"/>
                  </a:lnTo>
                  <a:lnTo>
                    <a:pt x="0" y="169"/>
                  </a:lnTo>
                  <a:lnTo>
                    <a:pt x="2" y="179"/>
                  </a:lnTo>
                  <a:lnTo>
                    <a:pt x="5" y="191"/>
                  </a:lnTo>
                  <a:lnTo>
                    <a:pt x="9" y="202"/>
                  </a:lnTo>
                  <a:lnTo>
                    <a:pt x="14" y="212"/>
                  </a:lnTo>
                  <a:lnTo>
                    <a:pt x="20" y="221"/>
                  </a:lnTo>
                  <a:lnTo>
                    <a:pt x="27" y="230"/>
                  </a:lnTo>
                  <a:lnTo>
                    <a:pt x="36" y="237"/>
                  </a:lnTo>
                  <a:lnTo>
                    <a:pt x="46" y="244"/>
                  </a:lnTo>
                  <a:lnTo>
                    <a:pt x="57" y="249"/>
                  </a:lnTo>
                  <a:lnTo>
                    <a:pt x="69" y="253"/>
                  </a:lnTo>
                  <a:lnTo>
                    <a:pt x="82" y="257"/>
                  </a:lnTo>
                  <a:lnTo>
                    <a:pt x="96" y="259"/>
                  </a:lnTo>
                  <a:lnTo>
                    <a:pt x="111" y="260"/>
                  </a:lnTo>
                  <a:lnTo>
                    <a:pt x="111" y="260"/>
                  </a:lnTo>
                  <a:lnTo>
                    <a:pt x="133" y="259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69" y="256"/>
                  </a:lnTo>
                  <a:lnTo>
                    <a:pt x="171" y="256"/>
                  </a:lnTo>
                  <a:lnTo>
                    <a:pt x="171" y="256"/>
                  </a:lnTo>
                  <a:lnTo>
                    <a:pt x="176" y="253"/>
                  </a:lnTo>
                  <a:lnTo>
                    <a:pt x="180" y="250"/>
                  </a:lnTo>
                  <a:lnTo>
                    <a:pt x="184" y="246"/>
                  </a:lnTo>
                  <a:lnTo>
                    <a:pt x="186" y="240"/>
                  </a:lnTo>
                  <a:lnTo>
                    <a:pt x="186" y="240"/>
                  </a:lnTo>
                  <a:lnTo>
                    <a:pt x="186" y="238"/>
                  </a:lnTo>
                  <a:lnTo>
                    <a:pt x="187" y="181"/>
                  </a:lnTo>
                  <a:lnTo>
                    <a:pt x="187" y="181"/>
                  </a:lnTo>
                  <a:lnTo>
                    <a:pt x="167" y="183"/>
                  </a:lnTo>
                  <a:lnTo>
                    <a:pt x="148" y="184"/>
                  </a:lnTo>
                  <a:lnTo>
                    <a:pt x="148" y="184"/>
                  </a:lnTo>
                  <a:lnTo>
                    <a:pt x="138" y="184"/>
                  </a:lnTo>
                  <a:lnTo>
                    <a:pt x="131" y="183"/>
                  </a:lnTo>
                  <a:lnTo>
                    <a:pt x="123" y="181"/>
                  </a:lnTo>
                  <a:lnTo>
                    <a:pt x="117" y="178"/>
                  </a:lnTo>
                  <a:lnTo>
                    <a:pt x="112" y="176"/>
                  </a:lnTo>
                  <a:lnTo>
                    <a:pt x="107" y="173"/>
                  </a:lnTo>
                  <a:lnTo>
                    <a:pt x="103" y="170"/>
                  </a:lnTo>
                  <a:lnTo>
                    <a:pt x="100" y="166"/>
                  </a:lnTo>
                  <a:lnTo>
                    <a:pt x="98" y="162"/>
                  </a:lnTo>
                  <a:lnTo>
                    <a:pt x="96" y="158"/>
                  </a:lnTo>
                  <a:lnTo>
                    <a:pt x="94" y="149"/>
                  </a:lnTo>
                  <a:lnTo>
                    <a:pt x="94" y="13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6" y="122"/>
                  </a:lnTo>
                  <a:lnTo>
                    <a:pt x="100" y="113"/>
                  </a:lnTo>
                  <a:lnTo>
                    <a:pt x="104" y="103"/>
                  </a:lnTo>
                  <a:lnTo>
                    <a:pt x="112" y="96"/>
                  </a:lnTo>
                  <a:lnTo>
                    <a:pt x="122" y="88"/>
                  </a:lnTo>
                  <a:lnTo>
                    <a:pt x="127" y="85"/>
                  </a:lnTo>
                  <a:lnTo>
                    <a:pt x="134" y="82"/>
                  </a:lnTo>
                  <a:lnTo>
                    <a:pt x="141" y="79"/>
                  </a:lnTo>
                  <a:lnTo>
                    <a:pt x="149" y="77"/>
                  </a:lnTo>
                  <a:lnTo>
                    <a:pt x="159" y="76"/>
                  </a:lnTo>
                  <a:lnTo>
                    <a:pt x="169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8" y="75"/>
                  </a:lnTo>
                  <a:lnTo>
                    <a:pt x="186" y="73"/>
                  </a:lnTo>
                  <a:lnTo>
                    <a:pt x="194" y="70"/>
                  </a:lnTo>
                  <a:lnTo>
                    <a:pt x="201" y="65"/>
                  </a:lnTo>
                  <a:lnTo>
                    <a:pt x="208" y="60"/>
                  </a:lnTo>
                  <a:lnTo>
                    <a:pt x="213" y="53"/>
                  </a:lnTo>
                  <a:lnTo>
                    <a:pt x="217" y="46"/>
                  </a:lnTo>
                  <a:lnTo>
                    <a:pt x="221" y="38"/>
                  </a:lnTo>
                  <a:lnTo>
                    <a:pt x="232" y="7"/>
                  </a:lnTo>
                  <a:lnTo>
                    <a:pt x="232" y="7"/>
                  </a:lnTo>
                  <a:lnTo>
                    <a:pt x="216" y="3"/>
                  </a:lnTo>
                  <a:lnTo>
                    <a:pt x="201" y="1"/>
                  </a:lnTo>
                  <a:lnTo>
                    <a:pt x="186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50" y="0"/>
                  </a:lnTo>
                  <a:lnTo>
                    <a:pt x="134" y="2"/>
                  </a:lnTo>
                  <a:lnTo>
                    <a:pt x="117" y="5"/>
                  </a:lnTo>
                  <a:lnTo>
                    <a:pt x="103" y="9"/>
                  </a:lnTo>
                  <a:lnTo>
                    <a:pt x="89" y="14"/>
                  </a:lnTo>
                  <a:lnTo>
                    <a:pt x="76" y="20"/>
                  </a:lnTo>
                  <a:lnTo>
                    <a:pt x="65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6" y="54"/>
                  </a:lnTo>
                  <a:lnTo>
                    <a:pt x="27" y="64"/>
                  </a:lnTo>
                  <a:lnTo>
                    <a:pt x="21" y="76"/>
                  </a:lnTo>
                  <a:lnTo>
                    <a:pt x="14" y="88"/>
                  </a:lnTo>
                  <a:lnTo>
                    <a:pt x="10" y="101"/>
                  </a:lnTo>
                  <a:lnTo>
                    <a:pt x="6" y="115"/>
                  </a:lnTo>
                  <a:lnTo>
                    <a:pt x="2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8" name="1087 Grupo">
            <a:extLst>
              <a:ext uri="{FF2B5EF4-FFF2-40B4-BE49-F238E27FC236}">
                <a16:creationId xmlns="" xmlns:a16="http://schemas.microsoft.com/office/drawing/2014/main" id="{8968C194-610A-004A-B78F-94DE195767F3}"/>
              </a:ext>
            </a:extLst>
          </p:cNvPr>
          <p:cNvGrpSpPr/>
          <p:nvPr/>
        </p:nvGrpSpPr>
        <p:grpSpPr>
          <a:xfrm>
            <a:off x="2401658" y="3203552"/>
            <a:ext cx="584548" cy="176887"/>
            <a:chOff x="4210993" y="3147814"/>
            <a:chExt cx="611594" cy="185071"/>
          </a:xfrm>
        </p:grpSpPr>
        <p:sp>
          <p:nvSpPr>
            <p:cNvPr id="129" name="Freeform 7">
              <a:extLst>
                <a:ext uri="{FF2B5EF4-FFF2-40B4-BE49-F238E27FC236}">
                  <a16:creationId xmlns="" xmlns:a16="http://schemas.microsoft.com/office/drawing/2014/main" id="{65CDAC7A-4F0F-C846-A05B-B37A070E3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993" y="3147814"/>
              <a:ext cx="607661" cy="112749"/>
            </a:xfrm>
            <a:custGeom>
              <a:avLst/>
              <a:gdLst>
                <a:gd name="T0" fmla="*/ 82 w 1854"/>
                <a:gd name="T1" fmla="*/ 18 h 344"/>
                <a:gd name="T2" fmla="*/ 48 w 1854"/>
                <a:gd name="T3" fmla="*/ 66 h 344"/>
                <a:gd name="T4" fmla="*/ 260 w 1854"/>
                <a:gd name="T5" fmla="*/ 328 h 344"/>
                <a:gd name="T6" fmla="*/ 122 w 1854"/>
                <a:gd name="T7" fmla="*/ 232 h 344"/>
                <a:gd name="T8" fmla="*/ 146 w 1854"/>
                <a:gd name="T9" fmla="*/ 212 h 344"/>
                <a:gd name="T10" fmla="*/ 288 w 1854"/>
                <a:gd name="T11" fmla="*/ 200 h 344"/>
                <a:gd name="T12" fmla="*/ 144 w 1854"/>
                <a:gd name="T13" fmla="*/ 114 h 344"/>
                <a:gd name="T14" fmla="*/ 290 w 1854"/>
                <a:gd name="T15" fmla="*/ 94 h 344"/>
                <a:gd name="T16" fmla="*/ 314 w 1854"/>
                <a:gd name="T17" fmla="*/ 74 h 344"/>
                <a:gd name="T18" fmla="*/ 494 w 1854"/>
                <a:gd name="T19" fmla="*/ 8 h 344"/>
                <a:gd name="T20" fmla="*/ 400 w 1854"/>
                <a:gd name="T21" fmla="*/ 18 h 344"/>
                <a:gd name="T22" fmla="*/ 366 w 1854"/>
                <a:gd name="T23" fmla="*/ 66 h 344"/>
                <a:gd name="T24" fmla="*/ 512 w 1854"/>
                <a:gd name="T25" fmla="*/ 328 h 344"/>
                <a:gd name="T26" fmla="*/ 554 w 1854"/>
                <a:gd name="T27" fmla="*/ 286 h 344"/>
                <a:gd name="T28" fmla="*/ 764 w 1854"/>
                <a:gd name="T29" fmla="*/ 8 h 344"/>
                <a:gd name="T30" fmla="*/ 720 w 1854"/>
                <a:gd name="T31" fmla="*/ 24 h 344"/>
                <a:gd name="T32" fmla="*/ 658 w 1854"/>
                <a:gd name="T33" fmla="*/ 334 h 344"/>
                <a:gd name="T34" fmla="*/ 678 w 1854"/>
                <a:gd name="T35" fmla="*/ 318 h 344"/>
                <a:gd name="T36" fmla="*/ 902 w 1854"/>
                <a:gd name="T37" fmla="*/ 334 h 344"/>
                <a:gd name="T38" fmla="*/ 926 w 1854"/>
                <a:gd name="T39" fmla="*/ 314 h 344"/>
                <a:gd name="T40" fmla="*/ 766 w 1854"/>
                <a:gd name="T41" fmla="*/ 116 h 344"/>
                <a:gd name="T42" fmla="*/ 794 w 1854"/>
                <a:gd name="T43" fmla="*/ 198 h 344"/>
                <a:gd name="T44" fmla="*/ 1286 w 1854"/>
                <a:gd name="T45" fmla="*/ 4 h 344"/>
                <a:gd name="T46" fmla="*/ 1200 w 1854"/>
                <a:gd name="T47" fmla="*/ 40 h 344"/>
                <a:gd name="T48" fmla="*/ 1144 w 1854"/>
                <a:gd name="T49" fmla="*/ 106 h 344"/>
                <a:gd name="T50" fmla="*/ 1122 w 1854"/>
                <a:gd name="T51" fmla="*/ 172 h 344"/>
                <a:gd name="T52" fmla="*/ 1124 w 1854"/>
                <a:gd name="T53" fmla="*/ 254 h 344"/>
                <a:gd name="T54" fmla="*/ 1166 w 1854"/>
                <a:gd name="T55" fmla="*/ 314 h 344"/>
                <a:gd name="T56" fmla="*/ 1244 w 1854"/>
                <a:gd name="T57" fmla="*/ 342 h 344"/>
                <a:gd name="T58" fmla="*/ 1326 w 1854"/>
                <a:gd name="T59" fmla="*/ 336 h 344"/>
                <a:gd name="T60" fmla="*/ 1404 w 1854"/>
                <a:gd name="T61" fmla="*/ 292 h 344"/>
                <a:gd name="T62" fmla="*/ 1454 w 1854"/>
                <a:gd name="T63" fmla="*/ 222 h 344"/>
                <a:gd name="T64" fmla="*/ 1472 w 1854"/>
                <a:gd name="T65" fmla="*/ 154 h 344"/>
                <a:gd name="T66" fmla="*/ 1462 w 1854"/>
                <a:gd name="T67" fmla="*/ 76 h 344"/>
                <a:gd name="T68" fmla="*/ 1414 w 1854"/>
                <a:gd name="T69" fmla="*/ 20 h 344"/>
                <a:gd name="T70" fmla="*/ 1326 w 1854"/>
                <a:gd name="T71" fmla="*/ 0 h 344"/>
                <a:gd name="T72" fmla="*/ 1340 w 1854"/>
                <a:gd name="T73" fmla="*/ 202 h 344"/>
                <a:gd name="T74" fmla="*/ 1296 w 1854"/>
                <a:gd name="T75" fmla="*/ 246 h 344"/>
                <a:gd name="T76" fmla="*/ 1250 w 1854"/>
                <a:gd name="T77" fmla="*/ 234 h 344"/>
                <a:gd name="T78" fmla="*/ 1242 w 1854"/>
                <a:gd name="T79" fmla="*/ 172 h 344"/>
                <a:gd name="T80" fmla="*/ 1264 w 1854"/>
                <a:gd name="T81" fmla="*/ 118 h 344"/>
                <a:gd name="T82" fmla="*/ 1310 w 1854"/>
                <a:gd name="T83" fmla="*/ 96 h 344"/>
                <a:gd name="T84" fmla="*/ 1350 w 1854"/>
                <a:gd name="T85" fmla="*/ 130 h 344"/>
                <a:gd name="T86" fmla="*/ 1808 w 1854"/>
                <a:gd name="T87" fmla="*/ 8 h 344"/>
                <a:gd name="T88" fmla="*/ 1764 w 1854"/>
                <a:gd name="T89" fmla="*/ 26 h 344"/>
                <a:gd name="T90" fmla="*/ 1716 w 1854"/>
                <a:gd name="T91" fmla="*/ 196 h 344"/>
                <a:gd name="T92" fmla="*/ 1578 w 1854"/>
                <a:gd name="T93" fmla="*/ 10 h 344"/>
                <a:gd name="T94" fmla="*/ 1530 w 1854"/>
                <a:gd name="T95" fmla="*/ 44 h 344"/>
                <a:gd name="T96" fmla="*/ 1556 w 1854"/>
                <a:gd name="T97" fmla="*/ 334 h 344"/>
                <a:gd name="T98" fmla="*/ 1606 w 1854"/>
                <a:gd name="T99" fmla="*/ 144 h 344"/>
                <a:gd name="T100" fmla="*/ 1748 w 1854"/>
                <a:gd name="T101" fmla="*/ 332 h 344"/>
                <a:gd name="T102" fmla="*/ 1796 w 1854"/>
                <a:gd name="T103" fmla="*/ 298 h 344"/>
                <a:gd name="T104" fmla="*/ 1064 w 1854"/>
                <a:gd name="T105" fmla="*/ 8 h 344"/>
                <a:gd name="T106" fmla="*/ 1018 w 1854"/>
                <a:gd name="T107" fmla="*/ 26 h 344"/>
                <a:gd name="T108" fmla="*/ 944 w 1854"/>
                <a:gd name="T109" fmla="*/ 334 h 344"/>
                <a:gd name="T110" fmla="*/ 1038 w 1854"/>
                <a:gd name="T111" fmla="*/ 324 h 344"/>
                <a:gd name="T112" fmla="*/ 1074 w 1854"/>
                <a:gd name="T113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4" h="344">
                  <a:moveTo>
                    <a:pt x="118" y="8"/>
                  </a:moveTo>
                  <a:lnTo>
                    <a:pt x="118" y="8"/>
                  </a:lnTo>
                  <a:lnTo>
                    <a:pt x="106" y="10"/>
                  </a:lnTo>
                  <a:lnTo>
                    <a:pt x="94" y="12"/>
                  </a:lnTo>
                  <a:lnTo>
                    <a:pt x="82" y="18"/>
                  </a:lnTo>
                  <a:lnTo>
                    <a:pt x="72" y="26"/>
                  </a:lnTo>
                  <a:lnTo>
                    <a:pt x="64" y="34"/>
                  </a:lnTo>
                  <a:lnTo>
                    <a:pt x="56" y="44"/>
                  </a:lnTo>
                  <a:lnTo>
                    <a:pt x="52" y="54"/>
                  </a:lnTo>
                  <a:lnTo>
                    <a:pt x="48" y="66"/>
                  </a:lnTo>
                  <a:lnTo>
                    <a:pt x="0" y="334"/>
                  </a:lnTo>
                  <a:lnTo>
                    <a:pt x="246" y="334"/>
                  </a:lnTo>
                  <a:lnTo>
                    <a:pt x="246" y="334"/>
                  </a:lnTo>
                  <a:lnTo>
                    <a:pt x="254" y="332"/>
                  </a:lnTo>
                  <a:lnTo>
                    <a:pt x="260" y="328"/>
                  </a:lnTo>
                  <a:lnTo>
                    <a:pt x="266" y="322"/>
                  </a:lnTo>
                  <a:lnTo>
                    <a:pt x="270" y="314"/>
                  </a:lnTo>
                  <a:lnTo>
                    <a:pt x="282" y="246"/>
                  </a:lnTo>
                  <a:lnTo>
                    <a:pt x="120" y="246"/>
                  </a:lnTo>
                  <a:lnTo>
                    <a:pt x="122" y="232"/>
                  </a:lnTo>
                  <a:lnTo>
                    <a:pt x="122" y="232"/>
                  </a:lnTo>
                  <a:lnTo>
                    <a:pt x="126" y="224"/>
                  </a:lnTo>
                  <a:lnTo>
                    <a:pt x="130" y="218"/>
                  </a:lnTo>
                  <a:lnTo>
                    <a:pt x="138" y="214"/>
                  </a:lnTo>
                  <a:lnTo>
                    <a:pt x="146" y="212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76" y="210"/>
                  </a:lnTo>
                  <a:lnTo>
                    <a:pt x="284" y="206"/>
                  </a:lnTo>
                  <a:lnTo>
                    <a:pt x="288" y="200"/>
                  </a:lnTo>
                  <a:lnTo>
                    <a:pt x="292" y="192"/>
                  </a:lnTo>
                  <a:lnTo>
                    <a:pt x="304" y="128"/>
                  </a:lnTo>
                  <a:lnTo>
                    <a:pt x="142" y="128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8" y="106"/>
                  </a:lnTo>
                  <a:lnTo>
                    <a:pt x="152" y="100"/>
                  </a:lnTo>
                  <a:lnTo>
                    <a:pt x="160" y="96"/>
                  </a:lnTo>
                  <a:lnTo>
                    <a:pt x="168" y="94"/>
                  </a:lnTo>
                  <a:lnTo>
                    <a:pt x="290" y="94"/>
                  </a:lnTo>
                  <a:lnTo>
                    <a:pt x="290" y="94"/>
                  </a:lnTo>
                  <a:lnTo>
                    <a:pt x="298" y="94"/>
                  </a:lnTo>
                  <a:lnTo>
                    <a:pt x="304" y="88"/>
                  </a:lnTo>
                  <a:lnTo>
                    <a:pt x="310" y="82"/>
                  </a:lnTo>
                  <a:lnTo>
                    <a:pt x="314" y="74"/>
                  </a:lnTo>
                  <a:lnTo>
                    <a:pt x="326" y="8"/>
                  </a:lnTo>
                  <a:lnTo>
                    <a:pt x="118" y="8"/>
                  </a:lnTo>
                  <a:close/>
                  <a:moveTo>
                    <a:pt x="564" y="238"/>
                  </a:moveTo>
                  <a:lnTo>
                    <a:pt x="450" y="238"/>
                  </a:lnTo>
                  <a:lnTo>
                    <a:pt x="494" y="8"/>
                  </a:lnTo>
                  <a:lnTo>
                    <a:pt x="434" y="8"/>
                  </a:lnTo>
                  <a:lnTo>
                    <a:pt x="434" y="8"/>
                  </a:lnTo>
                  <a:lnTo>
                    <a:pt x="422" y="10"/>
                  </a:lnTo>
                  <a:lnTo>
                    <a:pt x="410" y="12"/>
                  </a:lnTo>
                  <a:lnTo>
                    <a:pt x="400" y="18"/>
                  </a:lnTo>
                  <a:lnTo>
                    <a:pt x="390" y="26"/>
                  </a:lnTo>
                  <a:lnTo>
                    <a:pt x="382" y="34"/>
                  </a:lnTo>
                  <a:lnTo>
                    <a:pt x="374" y="44"/>
                  </a:lnTo>
                  <a:lnTo>
                    <a:pt x="368" y="54"/>
                  </a:lnTo>
                  <a:lnTo>
                    <a:pt x="366" y="66"/>
                  </a:lnTo>
                  <a:lnTo>
                    <a:pt x="316" y="334"/>
                  </a:lnTo>
                  <a:lnTo>
                    <a:pt x="488" y="334"/>
                  </a:lnTo>
                  <a:lnTo>
                    <a:pt x="488" y="334"/>
                  </a:lnTo>
                  <a:lnTo>
                    <a:pt x="500" y="332"/>
                  </a:lnTo>
                  <a:lnTo>
                    <a:pt x="512" y="328"/>
                  </a:lnTo>
                  <a:lnTo>
                    <a:pt x="524" y="322"/>
                  </a:lnTo>
                  <a:lnTo>
                    <a:pt x="534" y="316"/>
                  </a:lnTo>
                  <a:lnTo>
                    <a:pt x="542" y="308"/>
                  </a:lnTo>
                  <a:lnTo>
                    <a:pt x="550" y="298"/>
                  </a:lnTo>
                  <a:lnTo>
                    <a:pt x="554" y="286"/>
                  </a:lnTo>
                  <a:lnTo>
                    <a:pt x="558" y="274"/>
                  </a:lnTo>
                  <a:lnTo>
                    <a:pt x="564" y="238"/>
                  </a:lnTo>
                  <a:close/>
                  <a:moveTo>
                    <a:pt x="872" y="8"/>
                  </a:moveTo>
                  <a:lnTo>
                    <a:pt x="764" y="8"/>
                  </a:lnTo>
                  <a:lnTo>
                    <a:pt x="764" y="8"/>
                  </a:lnTo>
                  <a:lnTo>
                    <a:pt x="754" y="8"/>
                  </a:lnTo>
                  <a:lnTo>
                    <a:pt x="746" y="10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0" y="24"/>
                  </a:lnTo>
                  <a:lnTo>
                    <a:pt x="714" y="30"/>
                  </a:lnTo>
                  <a:lnTo>
                    <a:pt x="708" y="38"/>
                  </a:lnTo>
                  <a:lnTo>
                    <a:pt x="702" y="46"/>
                  </a:lnTo>
                  <a:lnTo>
                    <a:pt x="544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64" y="332"/>
                  </a:lnTo>
                  <a:lnTo>
                    <a:pt x="670" y="328"/>
                  </a:lnTo>
                  <a:lnTo>
                    <a:pt x="676" y="324"/>
                  </a:lnTo>
                  <a:lnTo>
                    <a:pt x="678" y="318"/>
                  </a:lnTo>
                  <a:lnTo>
                    <a:pt x="694" y="280"/>
                  </a:lnTo>
                  <a:lnTo>
                    <a:pt x="800" y="280"/>
                  </a:lnTo>
                  <a:lnTo>
                    <a:pt x="804" y="334"/>
                  </a:lnTo>
                  <a:lnTo>
                    <a:pt x="902" y="334"/>
                  </a:lnTo>
                  <a:lnTo>
                    <a:pt x="902" y="334"/>
                  </a:lnTo>
                  <a:lnTo>
                    <a:pt x="910" y="332"/>
                  </a:lnTo>
                  <a:lnTo>
                    <a:pt x="918" y="328"/>
                  </a:lnTo>
                  <a:lnTo>
                    <a:pt x="922" y="322"/>
                  </a:lnTo>
                  <a:lnTo>
                    <a:pt x="926" y="314"/>
                  </a:lnTo>
                  <a:lnTo>
                    <a:pt x="926" y="314"/>
                  </a:lnTo>
                  <a:lnTo>
                    <a:pt x="926" y="306"/>
                  </a:lnTo>
                  <a:lnTo>
                    <a:pt x="872" y="8"/>
                  </a:lnTo>
                  <a:close/>
                  <a:moveTo>
                    <a:pt x="730" y="198"/>
                  </a:moveTo>
                  <a:lnTo>
                    <a:pt x="766" y="116"/>
                  </a:lnTo>
                  <a:lnTo>
                    <a:pt x="766" y="116"/>
                  </a:lnTo>
                  <a:lnTo>
                    <a:pt x="768" y="110"/>
                  </a:lnTo>
                  <a:lnTo>
                    <a:pt x="774" y="106"/>
                  </a:lnTo>
                  <a:lnTo>
                    <a:pt x="780" y="102"/>
                  </a:lnTo>
                  <a:lnTo>
                    <a:pt x="786" y="102"/>
                  </a:lnTo>
                  <a:lnTo>
                    <a:pt x="794" y="198"/>
                  </a:lnTo>
                  <a:lnTo>
                    <a:pt x="730" y="198"/>
                  </a:lnTo>
                  <a:close/>
                  <a:moveTo>
                    <a:pt x="1326" y="0"/>
                  </a:moveTo>
                  <a:lnTo>
                    <a:pt x="1326" y="0"/>
                  </a:lnTo>
                  <a:lnTo>
                    <a:pt x="1306" y="0"/>
                  </a:lnTo>
                  <a:lnTo>
                    <a:pt x="1286" y="4"/>
                  </a:lnTo>
                  <a:lnTo>
                    <a:pt x="1266" y="8"/>
                  </a:lnTo>
                  <a:lnTo>
                    <a:pt x="1248" y="14"/>
                  </a:lnTo>
                  <a:lnTo>
                    <a:pt x="1232" y="20"/>
                  </a:lnTo>
                  <a:lnTo>
                    <a:pt x="1216" y="30"/>
                  </a:lnTo>
                  <a:lnTo>
                    <a:pt x="1200" y="40"/>
                  </a:lnTo>
                  <a:lnTo>
                    <a:pt x="1188" y="50"/>
                  </a:lnTo>
                  <a:lnTo>
                    <a:pt x="1174" y="62"/>
                  </a:lnTo>
                  <a:lnTo>
                    <a:pt x="1164" y="76"/>
                  </a:lnTo>
                  <a:lnTo>
                    <a:pt x="1154" y="90"/>
                  </a:lnTo>
                  <a:lnTo>
                    <a:pt x="1144" y="106"/>
                  </a:lnTo>
                  <a:lnTo>
                    <a:pt x="1136" y="120"/>
                  </a:lnTo>
                  <a:lnTo>
                    <a:pt x="1130" y="138"/>
                  </a:lnTo>
                  <a:lnTo>
                    <a:pt x="1126" y="154"/>
                  </a:lnTo>
                  <a:lnTo>
                    <a:pt x="1122" y="172"/>
                  </a:lnTo>
                  <a:lnTo>
                    <a:pt x="1122" y="172"/>
                  </a:lnTo>
                  <a:lnTo>
                    <a:pt x="1120" y="190"/>
                  </a:lnTo>
                  <a:lnTo>
                    <a:pt x="1118" y="206"/>
                  </a:lnTo>
                  <a:lnTo>
                    <a:pt x="1118" y="222"/>
                  </a:lnTo>
                  <a:lnTo>
                    <a:pt x="1120" y="238"/>
                  </a:lnTo>
                  <a:lnTo>
                    <a:pt x="1124" y="254"/>
                  </a:lnTo>
                  <a:lnTo>
                    <a:pt x="1130" y="268"/>
                  </a:lnTo>
                  <a:lnTo>
                    <a:pt x="1136" y="280"/>
                  </a:lnTo>
                  <a:lnTo>
                    <a:pt x="1144" y="292"/>
                  </a:lnTo>
                  <a:lnTo>
                    <a:pt x="1154" y="304"/>
                  </a:lnTo>
                  <a:lnTo>
                    <a:pt x="1166" y="314"/>
                  </a:lnTo>
                  <a:lnTo>
                    <a:pt x="1178" y="322"/>
                  </a:lnTo>
                  <a:lnTo>
                    <a:pt x="1192" y="330"/>
                  </a:lnTo>
                  <a:lnTo>
                    <a:pt x="1208" y="336"/>
                  </a:lnTo>
                  <a:lnTo>
                    <a:pt x="1226" y="340"/>
                  </a:lnTo>
                  <a:lnTo>
                    <a:pt x="1244" y="342"/>
                  </a:lnTo>
                  <a:lnTo>
                    <a:pt x="1266" y="344"/>
                  </a:lnTo>
                  <a:lnTo>
                    <a:pt x="1266" y="344"/>
                  </a:lnTo>
                  <a:lnTo>
                    <a:pt x="1286" y="342"/>
                  </a:lnTo>
                  <a:lnTo>
                    <a:pt x="1306" y="340"/>
                  </a:lnTo>
                  <a:lnTo>
                    <a:pt x="1326" y="336"/>
                  </a:lnTo>
                  <a:lnTo>
                    <a:pt x="1342" y="330"/>
                  </a:lnTo>
                  <a:lnTo>
                    <a:pt x="1360" y="322"/>
                  </a:lnTo>
                  <a:lnTo>
                    <a:pt x="1376" y="314"/>
                  </a:lnTo>
                  <a:lnTo>
                    <a:pt x="1390" y="304"/>
                  </a:lnTo>
                  <a:lnTo>
                    <a:pt x="1404" y="292"/>
                  </a:lnTo>
                  <a:lnTo>
                    <a:pt x="1416" y="280"/>
                  </a:lnTo>
                  <a:lnTo>
                    <a:pt x="1428" y="268"/>
                  </a:lnTo>
                  <a:lnTo>
                    <a:pt x="1438" y="254"/>
                  </a:lnTo>
                  <a:lnTo>
                    <a:pt x="1448" y="238"/>
                  </a:lnTo>
                  <a:lnTo>
                    <a:pt x="1454" y="222"/>
                  </a:lnTo>
                  <a:lnTo>
                    <a:pt x="1462" y="206"/>
                  </a:lnTo>
                  <a:lnTo>
                    <a:pt x="1466" y="190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72" y="154"/>
                  </a:lnTo>
                  <a:lnTo>
                    <a:pt x="1474" y="138"/>
                  </a:lnTo>
                  <a:lnTo>
                    <a:pt x="1472" y="120"/>
                  </a:lnTo>
                  <a:lnTo>
                    <a:pt x="1470" y="106"/>
                  </a:lnTo>
                  <a:lnTo>
                    <a:pt x="1466" y="90"/>
                  </a:lnTo>
                  <a:lnTo>
                    <a:pt x="1462" y="76"/>
                  </a:lnTo>
                  <a:lnTo>
                    <a:pt x="1456" y="62"/>
                  </a:lnTo>
                  <a:lnTo>
                    <a:pt x="1446" y="50"/>
                  </a:lnTo>
                  <a:lnTo>
                    <a:pt x="1438" y="40"/>
                  </a:lnTo>
                  <a:lnTo>
                    <a:pt x="1426" y="30"/>
                  </a:lnTo>
                  <a:lnTo>
                    <a:pt x="1414" y="20"/>
                  </a:lnTo>
                  <a:lnTo>
                    <a:pt x="1398" y="14"/>
                  </a:lnTo>
                  <a:lnTo>
                    <a:pt x="1382" y="8"/>
                  </a:lnTo>
                  <a:lnTo>
                    <a:pt x="1366" y="4"/>
                  </a:lnTo>
                  <a:lnTo>
                    <a:pt x="1346" y="0"/>
                  </a:lnTo>
                  <a:lnTo>
                    <a:pt x="1326" y="0"/>
                  </a:lnTo>
                  <a:lnTo>
                    <a:pt x="1326" y="0"/>
                  </a:lnTo>
                  <a:close/>
                  <a:moveTo>
                    <a:pt x="1348" y="172"/>
                  </a:moveTo>
                  <a:lnTo>
                    <a:pt x="1348" y="172"/>
                  </a:lnTo>
                  <a:lnTo>
                    <a:pt x="1346" y="186"/>
                  </a:lnTo>
                  <a:lnTo>
                    <a:pt x="1340" y="202"/>
                  </a:lnTo>
                  <a:lnTo>
                    <a:pt x="1336" y="214"/>
                  </a:lnTo>
                  <a:lnTo>
                    <a:pt x="1328" y="226"/>
                  </a:lnTo>
                  <a:lnTo>
                    <a:pt x="1320" y="234"/>
                  </a:lnTo>
                  <a:lnTo>
                    <a:pt x="1308" y="242"/>
                  </a:lnTo>
                  <a:lnTo>
                    <a:pt x="1296" y="246"/>
                  </a:lnTo>
                  <a:lnTo>
                    <a:pt x="1282" y="248"/>
                  </a:lnTo>
                  <a:lnTo>
                    <a:pt x="1282" y="248"/>
                  </a:lnTo>
                  <a:lnTo>
                    <a:pt x="1268" y="246"/>
                  </a:lnTo>
                  <a:lnTo>
                    <a:pt x="1258" y="242"/>
                  </a:lnTo>
                  <a:lnTo>
                    <a:pt x="1250" y="234"/>
                  </a:lnTo>
                  <a:lnTo>
                    <a:pt x="1244" y="226"/>
                  </a:lnTo>
                  <a:lnTo>
                    <a:pt x="1242" y="214"/>
                  </a:lnTo>
                  <a:lnTo>
                    <a:pt x="1240" y="202"/>
                  </a:lnTo>
                  <a:lnTo>
                    <a:pt x="1240" y="186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6" y="156"/>
                  </a:lnTo>
                  <a:lnTo>
                    <a:pt x="1250" y="142"/>
                  </a:lnTo>
                  <a:lnTo>
                    <a:pt x="1256" y="130"/>
                  </a:lnTo>
                  <a:lnTo>
                    <a:pt x="1264" y="118"/>
                  </a:lnTo>
                  <a:lnTo>
                    <a:pt x="1272" y="108"/>
                  </a:lnTo>
                  <a:lnTo>
                    <a:pt x="1282" y="102"/>
                  </a:lnTo>
                  <a:lnTo>
                    <a:pt x="1294" y="98"/>
                  </a:lnTo>
                  <a:lnTo>
                    <a:pt x="1310" y="96"/>
                  </a:lnTo>
                  <a:lnTo>
                    <a:pt x="1310" y="96"/>
                  </a:lnTo>
                  <a:lnTo>
                    <a:pt x="1322" y="98"/>
                  </a:lnTo>
                  <a:lnTo>
                    <a:pt x="1334" y="102"/>
                  </a:lnTo>
                  <a:lnTo>
                    <a:pt x="1342" y="108"/>
                  </a:lnTo>
                  <a:lnTo>
                    <a:pt x="1348" y="118"/>
                  </a:lnTo>
                  <a:lnTo>
                    <a:pt x="1350" y="130"/>
                  </a:lnTo>
                  <a:lnTo>
                    <a:pt x="1352" y="142"/>
                  </a:lnTo>
                  <a:lnTo>
                    <a:pt x="1350" y="156"/>
                  </a:lnTo>
                  <a:lnTo>
                    <a:pt x="1348" y="172"/>
                  </a:lnTo>
                  <a:lnTo>
                    <a:pt x="1348" y="172"/>
                  </a:lnTo>
                  <a:close/>
                  <a:moveTo>
                    <a:pt x="1808" y="8"/>
                  </a:moveTo>
                  <a:lnTo>
                    <a:pt x="1808" y="8"/>
                  </a:lnTo>
                  <a:lnTo>
                    <a:pt x="1796" y="10"/>
                  </a:lnTo>
                  <a:lnTo>
                    <a:pt x="1784" y="12"/>
                  </a:lnTo>
                  <a:lnTo>
                    <a:pt x="1774" y="18"/>
                  </a:lnTo>
                  <a:lnTo>
                    <a:pt x="1764" y="26"/>
                  </a:lnTo>
                  <a:lnTo>
                    <a:pt x="1754" y="34"/>
                  </a:lnTo>
                  <a:lnTo>
                    <a:pt x="1748" y="44"/>
                  </a:lnTo>
                  <a:lnTo>
                    <a:pt x="1742" y="54"/>
                  </a:lnTo>
                  <a:lnTo>
                    <a:pt x="1738" y="66"/>
                  </a:lnTo>
                  <a:lnTo>
                    <a:pt x="1716" y="196"/>
                  </a:lnTo>
                  <a:lnTo>
                    <a:pt x="1714" y="196"/>
                  </a:lnTo>
                  <a:lnTo>
                    <a:pt x="1678" y="8"/>
                  </a:lnTo>
                  <a:lnTo>
                    <a:pt x="1590" y="8"/>
                  </a:lnTo>
                  <a:lnTo>
                    <a:pt x="1590" y="8"/>
                  </a:lnTo>
                  <a:lnTo>
                    <a:pt x="1578" y="10"/>
                  </a:lnTo>
                  <a:lnTo>
                    <a:pt x="1566" y="12"/>
                  </a:lnTo>
                  <a:lnTo>
                    <a:pt x="1556" y="18"/>
                  </a:lnTo>
                  <a:lnTo>
                    <a:pt x="1546" y="26"/>
                  </a:lnTo>
                  <a:lnTo>
                    <a:pt x="1538" y="34"/>
                  </a:lnTo>
                  <a:lnTo>
                    <a:pt x="1530" y="44"/>
                  </a:lnTo>
                  <a:lnTo>
                    <a:pt x="1524" y="54"/>
                  </a:lnTo>
                  <a:lnTo>
                    <a:pt x="1522" y="66"/>
                  </a:lnTo>
                  <a:lnTo>
                    <a:pt x="1472" y="334"/>
                  </a:lnTo>
                  <a:lnTo>
                    <a:pt x="1556" y="334"/>
                  </a:lnTo>
                  <a:lnTo>
                    <a:pt x="1556" y="334"/>
                  </a:lnTo>
                  <a:lnTo>
                    <a:pt x="1564" y="332"/>
                  </a:lnTo>
                  <a:lnTo>
                    <a:pt x="1570" y="328"/>
                  </a:lnTo>
                  <a:lnTo>
                    <a:pt x="1576" y="322"/>
                  </a:lnTo>
                  <a:lnTo>
                    <a:pt x="1578" y="314"/>
                  </a:lnTo>
                  <a:lnTo>
                    <a:pt x="1606" y="144"/>
                  </a:lnTo>
                  <a:lnTo>
                    <a:pt x="1606" y="144"/>
                  </a:lnTo>
                  <a:lnTo>
                    <a:pt x="1648" y="334"/>
                  </a:lnTo>
                  <a:lnTo>
                    <a:pt x="1736" y="332"/>
                  </a:lnTo>
                  <a:lnTo>
                    <a:pt x="1736" y="332"/>
                  </a:lnTo>
                  <a:lnTo>
                    <a:pt x="1748" y="332"/>
                  </a:lnTo>
                  <a:lnTo>
                    <a:pt x="1760" y="328"/>
                  </a:lnTo>
                  <a:lnTo>
                    <a:pt x="1770" y="322"/>
                  </a:lnTo>
                  <a:lnTo>
                    <a:pt x="1780" y="316"/>
                  </a:lnTo>
                  <a:lnTo>
                    <a:pt x="1788" y="308"/>
                  </a:lnTo>
                  <a:lnTo>
                    <a:pt x="1796" y="298"/>
                  </a:lnTo>
                  <a:lnTo>
                    <a:pt x="1802" y="286"/>
                  </a:lnTo>
                  <a:lnTo>
                    <a:pt x="1804" y="274"/>
                  </a:lnTo>
                  <a:lnTo>
                    <a:pt x="1854" y="8"/>
                  </a:lnTo>
                  <a:lnTo>
                    <a:pt x="1808" y="8"/>
                  </a:lnTo>
                  <a:close/>
                  <a:moveTo>
                    <a:pt x="1064" y="8"/>
                  </a:moveTo>
                  <a:lnTo>
                    <a:pt x="1064" y="8"/>
                  </a:lnTo>
                  <a:lnTo>
                    <a:pt x="1052" y="10"/>
                  </a:lnTo>
                  <a:lnTo>
                    <a:pt x="1040" y="12"/>
                  </a:lnTo>
                  <a:lnTo>
                    <a:pt x="1028" y="18"/>
                  </a:lnTo>
                  <a:lnTo>
                    <a:pt x="1018" y="26"/>
                  </a:lnTo>
                  <a:lnTo>
                    <a:pt x="1010" y="34"/>
                  </a:lnTo>
                  <a:lnTo>
                    <a:pt x="1002" y="44"/>
                  </a:lnTo>
                  <a:lnTo>
                    <a:pt x="998" y="54"/>
                  </a:lnTo>
                  <a:lnTo>
                    <a:pt x="994" y="66"/>
                  </a:lnTo>
                  <a:lnTo>
                    <a:pt x="944" y="334"/>
                  </a:lnTo>
                  <a:lnTo>
                    <a:pt x="1004" y="334"/>
                  </a:lnTo>
                  <a:lnTo>
                    <a:pt x="1004" y="334"/>
                  </a:lnTo>
                  <a:lnTo>
                    <a:pt x="1016" y="332"/>
                  </a:lnTo>
                  <a:lnTo>
                    <a:pt x="1028" y="328"/>
                  </a:lnTo>
                  <a:lnTo>
                    <a:pt x="1038" y="324"/>
                  </a:lnTo>
                  <a:lnTo>
                    <a:pt x="1048" y="316"/>
                  </a:lnTo>
                  <a:lnTo>
                    <a:pt x="1058" y="308"/>
                  </a:lnTo>
                  <a:lnTo>
                    <a:pt x="1064" y="298"/>
                  </a:lnTo>
                  <a:lnTo>
                    <a:pt x="1070" y="286"/>
                  </a:lnTo>
                  <a:lnTo>
                    <a:pt x="1074" y="274"/>
                  </a:lnTo>
                  <a:lnTo>
                    <a:pt x="1122" y="8"/>
                  </a:lnTo>
                  <a:lnTo>
                    <a:pt x="106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="" xmlns:a16="http://schemas.microsoft.com/office/drawing/2014/main" id="{ECB1409F-EC04-1A4C-892C-215C26EA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293" y="3278917"/>
              <a:ext cx="44575" cy="52441"/>
            </a:xfrm>
            <a:custGeom>
              <a:avLst/>
              <a:gdLst>
                <a:gd name="T0" fmla="*/ 66 w 136"/>
                <a:gd name="T1" fmla="*/ 140 h 160"/>
                <a:gd name="T2" fmla="*/ 66 w 136"/>
                <a:gd name="T3" fmla="*/ 140 h 160"/>
                <a:gd name="T4" fmla="*/ 64 w 136"/>
                <a:gd name="T5" fmla="*/ 148 h 160"/>
                <a:gd name="T6" fmla="*/ 58 w 136"/>
                <a:gd name="T7" fmla="*/ 154 h 160"/>
                <a:gd name="T8" fmla="*/ 52 w 136"/>
                <a:gd name="T9" fmla="*/ 160 h 160"/>
                <a:gd name="T10" fmla="*/ 44 w 136"/>
                <a:gd name="T11" fmla="*/ 160 h 160"/>
                <a:gd name="T12" fmla="*/ 22 w 136"/>
                <a:gd name="T13" fmla="*/ 160 h 160"/>
                <a:gd name="T14" fmla="*/ 46 w 136"/>
                <a:gd name="T15" fmla="*/ 34 h 160"/>
                <a:gd name="T16" fmla="*/ 0 w 136"/>
                <a:gd name="T17" fmla="*/ 34 h 160"/>
                <a:gd name="T18" fmla="*/ 2 w 136"/>
                <a:gd name="T19" fmla="*/ 22 h 160"/>
                <a:gd name="T20" fmla="*/ 2 w 136"/>
                <a:gd name="T21" fmla="*/ 22 h 160"/>
                <a:gd name="T22" fmla="*/ 4 w 136"/>
                <a:gd name="T23" fmla="*/ 14 h 160"/>
                <a:gd name="T24" fmla="*/ 10 w 136"/>
                <a:gd name="T25" fmla="*/ 6 h 160"/>
                <a:gd name="T26" fmla="*/ 18 w 136"/>
                <a:gd name="T27" fmla="*/ 2 h 160"/>
                <a:gd name="T28" fmla="*/ 26 w 136"/>
                <a:gd name="T29" fmla="*/ 0 h 160"/>
                <a:gd name="T30" fmla="*/ 136 w 136"/>
                <a:gd name="T31" fmla="*/ 0 h 160"/>
                <a:gd name="T32" fmla="*/ 134 w 136"/>
                <a:gd name="T33" fmla="*/ 14 h 160"/>
                <a:gd name="T34" fmla="*/ 134 w 136"/>
                <a:gd name="T35" fmla="*/ 14 h 160"/>
                <a:gd name="T36" fmla="*/ 130 w 136"/>
                <a:gd name="T37" fmla="*/ 22 h 160"/>
                <a:gd name="T38" fmla="*/ 126 w 136"/>
                <a:gd name="T39" fmla="*/ 28 h 160"/>
                <a:gd name="T40" fmla="*/ 118 w 136"/>
                <a:gd name="T41" fmla="*/ 32 h 160"/>
                <a:gd name="T42" fmla="*/ 110 w 136"/>
                <a:gd name="T43" fmla="*/ 34 h 160"/>
                <a:gd name="T44" fmla="*/ 86 w 136"/>
                <a:gd name="T45" fmla="*/ 34 h 160"/>
                <a:gd name="T46" fmla="*/ 66 w 136"/>
                <a:gd name="T47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60">
                  <a:moveTo>
                    <a:pt x="66" y="140"/>
                  </a:moveTo>
                  <a:lnTo>
                    <a:pt x="66" y="140"/>
                  </a:lnTo>
                  <a:lnTo>
                    <a:pt x="64" y="148"/>
                  </a:lnTo>
                  <a:lnTo>
                    <a:pt x="58" y="154"/>
                  </a:lnTo>
                  <a:lnTo>
                    <a:pt x="52" y="160"/>
                  </a:lnTo>
                  <a:lnTo>
                    <a:pt x="44" y="160"/>
                  </a:lnTo>
                  <a:lnTo>
                    <a:pt x="22" y="160"/>
                  </a:lnTo>
                  <a:lnTo>
                    <a:pt x="46" y="34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136" y="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22"/>
                  </a:lnTo>
                  <a:lnTo>
                    <a:pt x="126" y="28"/>
                  </a:lnTo>
                  <a:lnTo>
                    <a:pt x="118" y="32"/>
                  </a:lnTo>
                  <a:lnTo>
                    <a:pt x="110" y="34"/>
                  </a:lnTo>
                  <a:lnTo>
                    <a:pt x="86" y="34"/>
                  </a:lnTo>
                  <a:lnTo>
                    <a:pt x="66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9">
              <a:extLst>
                <a:ext uri="{FF2B5EF4-FFF2-40B4-BE49-F238E27FC236}">
                  <a16:creationId xmlns="" xmlns:a16="http://schemas.microsoft.com/office/drawing/2014/main" id="{6295EE29-AA65-7940-89E2-C3A3ED47F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114" y="3278917"/>
              <a:ext cx="74073" cy="52441"/>
            </a:xfrm>
            <a:custGeom>
              <a:avLst/>
              <a:gdLst>
                <a:gd name="T0" fmla="*/ 226 w 226"/>
                <a:gd name="T1" fmla="*/ 150 h 160"/>
                <a:gd name="T2" fmla="*/ 226 w 226"/>
                <a:gd name="T3" fmla="*/ 150 h 160"/>
                <a:gd name="T4" fmla="*/ 226 w 226"/>
                <a:gd name="T5" fmla="*/ 152 h 160"/>
                <a:gd name="T6" fmla="*/ 226 w 226"/>
                <a:gd name="T7" fmla="*/ 152 h 160"/>
                <a:gd name="T8" fmla="*/ 224 w 226"/>
                <a:gd name="T9" fmla="*/ 154 h 160"/>
                <a:gd name="T10" fmla="*/ 222 w 226"/>
                <a:gd name="T11" fmla="*/ 158 h 160"/>
                <a:gd name="T12" fmla="*/ 218 w 226"/>
                <a:gd name="T13" fmla="*/ 160 h 160"/>
                <a:gd name="T14" fmla="*/ 214 w 226"/>
                <a:gd name="T15" fmla="*/ 160 h 160"/>
                <a:gd name="T16" fmla="*/ 184 w 226"/>
                <a:gd name="T17" fmla="*/ 160 h 160"/>
                <a:gd name="T18" fmla="*/ 188 w 226"/>
                <a:gd name="T19" fmla="*/ 46 h 160"/>
                <a:gd name="T20" fmla="*/ 186 w 226"/>
                <a:gd name="T21" fmla="*/ 46 h 160"/>
                <a:gd name="T22" fmla="*/ 144 w 226"/>
                <a:gd name="T23" fmla="*/ 146 h 160"/>
                <a:gd name="T24" fmla="*/ 144 w 226"/>
                <a:gd name="T25" fmla="*/ 146 h 160"/>
                <a:gd name="T26" fmla="*/ 140 w 226"/>
                <a:gd name="T27" fmla="*/ 152 h 160"/>
                <a:gd name="T28" fmla="*/ 136 w 226"/>
                <a:gd name="T29" fmla="*/ 156 h 160"/>
                <a:gd name="T30" fmla="*/ 130 w 226"/>
                <a:gd name="T31" fmla="*/ 160 h 160"/>
                <a:gd name="T32" fmla="*/ 122 w 226"/>
                <a:gd name="T33" fmla="*/ 160 h 160"/>
                <a:gd name="T34" fmla="*/ 90 w 226"/>
                <a:gd name="T35" fmla="*/ 160 h 160"/>
                <a:gd name="T36" fmla="*/ 84 w 226"/>
                <a:gd name="T37" fmla="*/ 46 h 160"/>
                <a:gd name="T38" fmla="*/ 84 w 226"/>
                <a:gd name="T39" fmla="*/ 46 h 160"/>
                <a:gd name="T40" fmla="*/ 46 w 226"/>
                <a:gd name="T41" fmla="*/ 144 h 160"/>
                <a:gd name="T42" fmla="*/ 46 w 226"/>
                <a:gd name="T43" fmla="*/ 144 h 160"/>
                <a:gd name="T44" fmla="*/ 42 w 226"/>
                <a:gd name="T45" fmla="*/ 152 h 160"/>
                <a:gd name="T46" fmla="*/ 38 w 226"/>
                <a:gd name="T47" fmla="*/ 156 h 160"/>
                <a:gd name="T48" fmla="*/ 30 w 226"/>
                <a:gd name="T49" fmla="*/ 160 h 160"/>
                <a:gd name="T50" fmla="*/ 24 w 226"/>
                <a:gd name="T51" fmla="*/ 160 h 160"/>
                <a:gd name="T52" fmla="*/ 0 w 226"/>
                <a:gd name="T53" fmla="*/ 160 h 160"/>
                <a:gd name="T54" fmla="*/ 60 w 226"/>
                <a:gd name="T55" fmla="*/ 16 h 160"/>
                <a:gd name="T56" fmla="*/ 60 w 226"/>
                <a:gd name="T57" fmla="*/ 16 h 160"/>
                <a:gd name="T58" fmla="*/ 64 w 226"/>
                <a:gd name="T59" fmla="*/ 10 h 160"/>
                <a:gd name="T60" fmla="*/ 68 w 226"/>
                <a:gd name="T61" fmla="*/ 6 h 160"/>
                <a:gd name="T62" fmla="*/ 76 w 226"/>
                <a:gd name="T63" fmla="*/ 2 h 160"/>
                <a:gd name="T64" fmla="*/ 82 w 226"/>
                <a:gd name="T65" fmla="*/ 0 h 160"/>
                <a:gd name="T66" fmla="*/ 118 w 226"/>
                <a:gd name="T67" fmla="*/ 0 h 160"/>
                <a:gd name="T68" fmla="*/ 120 w 226"/>
                <a:gd name="T69" fmla="*/ 118 h 160"/>
                <a:gd name="T70" fmla="*/ 122 w 226"/>
                <a:gd name="T71" fmla="*/ 118 h 160"/>
                <a:gd name="T72" fmla="*/ 164 w 226"/>
                <a:gd name="T73" fmla="*/ 16 h 160"/>
                <a:gd name="T74" fmla="*/ 164 w 226"/>
                <a:gd name="T75" fmla="*/ 16 h 160"/>
                <a:gd name="T76" fmla="*/ 168 w 226"/>
                <a:gd name="T77" fmla="*/ 10 h 160"/>
                <a:gd name="T78" fmla="*/ 174 w 226"/>
                <a:gd name="T79" fmla="*/ 6 h 160"/>
                <a:gd name="T80" fmla="*/ 180 w 226"/>
                <a:gd name="T81" fmla="*/ 2 h 160"/>
                <a:gd name="T82" fmla="*/ 186 w 226"/>
                <a:gd name="T83" fmla="*/ 0 h 160"/>
                <a:gd name="T84" fmla="*/ 222 w 226"/>
                <a:gd name="T85" fmla="*/ 0 h 160"/>
                <a:gd name="T86" fmla="*/ 226 w 226"/>
                <a:gd name="T87" fmla="*/ 15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160">
                  <a:moveTo>
                    <a:pt x="226" y="150"/>
                  </a:moveTo>
                  <a:lnTo>
                    <a:pt x="226" y="150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4" y="154"/>
                  </a:lnTo>
                  <a:lnTo>
                    <a:pt x="222" y="158"/>
                  </a:lnTo>
                  <a:lnTo>
                    <a:pt x="218" y="160"/>
                  </a:lnTo>
                  <a:lnTo>
                    <a:pt x="214" y="160"/>
                  </a:lnTo>
                  <a:lnTo>
                    <a:pt x="184" y="160"/>
                  </a:lnTo>
                  <a:lnTo>
                    <a:pt x="188" y="46"/>
                  </a:lnTo>
                  <a:lnTo>
                    <a:pt x="186" y="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0" y="152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2" y="160"/>
                  </a:lnTo>
                  <a:lnTo>
                    <a:pt x="90" y="160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0" y="160"/>
                  </a:lnTo>
                  <a:lnTo>
                    <a:pt x="24" y="160"/>
                  </a:lnTo>
                  <a:lnTo>
                    <a:pt x="0" y="160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0"/>
                  </a:lnTo>
                  <a:lnTo>
                    <a:pt x="68" y="6"/>
                  </a:lnTo>
                  <a:lnTo>
                    <a:pt x="76" y="2"/>
                  </a:lnTo>
                  <a:lnTo>
                    <a:pt x="82" y="0"/>
                  </a:lnTo>
                  <a:lnTo>
                    <a:pt x="118" y="0"/>
                  </a:lnTo>
                  <a:lnTo>
                    <a:pt x="120" y="118"/>
                  </a:lnTo>
                  <a:lnTo>
                    <a:pt x="122" y="11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0"/>
                  </a:lnTo>
                  <a:lnTo>
                    <a:pt x="174" y="6"/>
                  </a:lnTo>
                  <a:lnTo>
                    <a:pt x="180" y="2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26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="" xmlns:a16="http://schemas.microsoft.com/office/drawing/2014/main" id="{AE2CB6A9-0EEB-2048-AA2F-B7733D5C9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293" y="3278917"/>
              <a:ext cx="44575" cy="52441"/>
            </a:xfrm>
            <a:custGeom>
              <a:avLst/>
              <a:gdLst>
                <a:gd name="T0" fmla="*/ 66 w 136"/>
                <a:gd name="T1" fmla="*/ 140 h 160"/>
                <a:gd name="T2" fmla="*/ 66 w 136"/>
                <a:gd name="T3" fmla="*/ 140 h 160"/>
                <a:gd name="T4" fmla="*/ 64 w 136"/>
                <a:gd name="T5" fmla="*/ 148 h 160"/>
                <a:gd name="T6" fmla="*/ 58 w 136"/>
                <a:gd name="T7" fmla="*/ 154 h 160"/>
                <a:gd name="T8" fmla="*/ 52 w 136"/>
                <a:gd name="T9" fmla="*/ 160 h 160"/>
                <a:gd name="T10" fmla="*/ 44 w 136"/>
                <a:gd name="T11" fmla="*/ 160 h 160"/>
                <a:gd name="T12" fmla="*/ 22 w 136"/>
                <a:gd name="T13" fmla="*/ 160 h 160"/>
                <a:gd name="T14" fmla="*/ 46 w 136"/>
                <a:gd name="T15" fmla="*/ 34 h 160"/>
                <a:gd name="T16" fmla="*/ 0 w 136"/>
                <a:gd name="T17" fmla="*/ 34 h 160"/>
                <a:gd name="T18" fmla="*/ 2 w 136"/>
                <a:gd name="T19" fmla="*/ 22 h 160"/>
                <a:gd name="T20" fmla="*/ 2 w 136"/>
                <a:gd name="T21" fmla="*/ 22 h 160"/>
                <a:gd name="T22" fmla="*/ 4 w 136"/>
                <a:gd name="T23" fmla="*/ 14 h 160"/>
                <a:gd name="T24" fmla="*/ 10 w 136"/>
                <a:gd name="T25" fmla="*/ 6 h 160"/>
                <a:gd name="T26" fmla="*/ 18 w 136"/>
                <a:gd name="T27" fmla="*/ 2 h 160"/>
                <a:gd name="T28" fmla="*/ 26 w 136"/>
                <a:gd name="T29" fmla="*/ 0 h 160"/>
                <a:gd name="T30" fmla="*/ 136 w 136"/>
                <a:gd name="T31" fmla="*/ 0 h 160"/>
                <a:gd name="T32" fmla="*/ 134 w 136"/>
                <a:gd name="T33" fmla="*/ 14 h 160"/>
                <a:gd name="T34" fmla="*/ 134 w 136"/>
                <a:gd name="T35" fmla="*/ 14 h 160"/>
                <a:gd name="T36" fmla="*/ 130 w 136"/>
                <a:gd name="T37" fmla="*/ 22 h 160"/>
                <a:gd name="T38" fmla="*/ 126 w 136"/>
                <a:gd name="T39" fmla="*/ 28 h 160"/>
                <a:gd name="T40" fmla="*/ 118 w 136"/>
                <a:gd name="T41" fmla="*/ 32 h 160"/>
                <a:gd name="T42" fmla="*/ 110 w 136"/>
                <a:gd name="T43" fmla="*/ 34 h 160"/>
                <a:gd name="T44" fmla="*/ 86 w 136"/>
                <a:gd name="T45" fmla="*/ 34 h 160"/>
                <a:gd name="T46" fmla="*/ 66 w 136"/>
                <a:gd name="T47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60">
                  <a:moveTo>
                    <a:pt x="66" y="140"/>
                  </a:moveTo>
                  <a:lnTo>
                    <a:pt x="66" y="140"/>
                  </a:lnTo>
                  <a:lnTo>
                    <a:pt x="64" y="148"/>
                  </a:lnTo>
                  <a:lnTo>
                    <a:pt x="58" y="154"/>
                  </a:lnTo>
                  <a:lnTo>
                    <a:pt x="52" y="160"/>
                  </a:lnTo>
                  <a:lnTo>
                    <a:pt x="44" y="160"/>
                  </a:lnTo>
                  <a:lnTo>
                    <a:pt x="22" y="160"/>
                  </a:lnTo>
                  <a:lnTo>
                    <a:pt x="46" y="34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136" y="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22"/>
                  </a:lnTo>
                  <a:lnTo>
                    <a:pt x="126" y="28"/>
                  </a:lnTo>
                  <a:lnTo>
                    <a:pt x="118" y="32"/>
                  </a:lnTo>
                  <a:lnTo>
                    <a:pt x="110" y="34"/>
                  </a:lnTo>
                  <a:lnTo>
                    <a:pt x="86" y="34"/>
                  </a:lnTo>
                  <a:lnTo>
                    <a:pt x="66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="" xmlns:a16="http://schemas.microsoft.com/office/drawing/2014/main" id="{F6C4F62C-5D58-C841-8CDB-3A817F226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114" y="3278917"/>
              <a:ext cx="74073" cy="52441"/>
            </a:xfrm>
            <a:custGeom>
              <a:avLst/>
              <a:gdLst>
                <a:gd name="T0" fmla="*/ 226 w 226"/>
                <a:gd name="T1" fmla="*/ 150 h 160"/>
                <a:gd name="T2" fmla="*/ 226 w 226"/>
                <a:gd name="T3" fmla="*/ 150 h 160"/>
                <a:gd name="T4" fmla="*/ 226 w 226"/>
                <a:gd name="T5" fmla="*/ 152 h 160"/>
                <a:gd name="T6" fmla="*/ 226 w 226"/>
                <a:gd name="T7" fmla="*/ 152 h 160"/>
                <a:gd name="T8" fmla="*/ 224 w 226"/>
                <a:gd name="T9" fmla="*/ 154 h 160"/>
                <a:gd name="T10" fmla="*/ 222 w 226"/>
                <a:gd name="T11" fmla="*/ 158 h 160"/>
                <a:gd name="T12" fmla="*/ 218 w 226"/>
                <a:gd name="T13" fmla="*/ 160 h 160"/>
                <a:gd name="T14" fmla="*/ 214 w 226"/>
                <a:gd name="T15" fmla="*/ 160 h 160"/>
                <a:gd name="T16" fmla="*/ 184 w 226"/>
                <a:gd name="T17" fmla="*/ 160 h 160"/>
                <a:gd name="T18" fmla="*/ 188 w 226"/>
                <a:gd name="T19" fmla="*/ 46 h 160"/>
                <a:gd name="T20" fmla="*/ 186 w 226"/>
                <a:gd name="T21" fmla="*/ 46 h 160"/>
                <a:gd name="T22" fmla="*/ 144 w 226"/>
                <a:gd name="T23" fmla="*/ 146 h 160"/>
                <a:gd name="T24" fmla="*/ 144 w 226"/>
                <a:gd name="T25" fmla="*/ 146 h 160"/>
                <a:gd name="T26" fmla="*/ 140 w 226"/>
                <a:gd name="T27" fmla="*/ 152 h 160"/>
                <a:gd name="T28" fmla="*/ 136 w 226"/>
                <a:gd name="T29" fmla="*/ 156 h 160"/>
                <a:gd name="T30" fmla="*/ 130 w 226"/>
                <a:gd name="T31" fmla="*/ 160 h 160"/>
                <a:gd name="T32" fmla="*/ 122 w 226"/>
                <a:gd name="T33" fmla="*/ 160 h 160"/>
                <a:gd name="T34" fmla="*/ 90 w 226"/>
                <a:gd name="T35" fmla="*/ 160 h 160"/>
                <a:gd name="T36" fmla="*/ 84 w 226"/>
                <a:gd name="T37" fmla="*/ 46 h 160"/>
                <a:gd name="T38" fmla="*/ 84 w 226"/>
                <a:gd name="T39" fmla="*/ 46 h 160"/>
                <a:gd name="T40" fmla="*/ 46 w 226"/>
                <a:gd name="T41" fmla="*/ 144 h 160"/>
                <a:gd name="T42" fmla="*/ 46 w 226"/>
                <a:gd name="T43" fmla="*/ 144 h 160"/>
                <a:gd name="T44" fmla="*/ 42 w 226"/>
                <a:gd name="T45" fmla="*/ 152 h 160"/>
                <a:gd name="T46" fmla="*/ 38 w 226"/>
                <a:gd name="T47" fmla="*/ 156 h 160"/>
                <a:gd name="T48" fmla="*/ 30 w 226"/>
                <a:gd name="T49" fmla="*/ 160 h 160"/>
                <a:gd name="T50" fmla="*/ 24 w 226"/>
                <a:gd name="T51" fmla="*/ 160 h 160"/>
                <a:gd name="T52" fmla="*/ 0 w 226"/>
                <a:gd name="T53" fmla="*/ 160 h 160"/>
                <a:gd name="T54" fmla="*/ 60 w 226"/>
                <a:gd name="T55" fmla="*/ 16 h 160"/>
                <a:gd name="T56" fmla="*/ 60 w 226"/>
                <a:gd name="T57" fmla="*/ 16 h 160"/>
                <a:gd name="T58" fmla="*/ 64 w 226"/>
                <a:gd name="T59" fmla="*/ 10 h 160"/>
                <a:gd name="T60" fmla="*/ 68 w 226"/>
                <a:gd name="T61" fmla="*/ 6 h 160"/>
                <a:gd name="T62" fmla="*/ 76 w 226"/>
                <a:gd name="T63" fmla="*/ 2 h 160"/>
                <a:gd name="T64" fmla="*/ 82 w 226"/>
                <a:gd name="T65" fmla="*/ 0 h 160"/>
                <a:gd name="T66" fmla="*/ 118 w 226"/>
                <a:gd name="T67" fmla="*/ 0 h 160"/>
                <a:gd name="T68" fmla="*/ 120 w 226"/>
                <a:gd name="T69" fmla="*/ 118 h 160"/>
                <a:gd name="T70" fmla="*/ 122 w 226"/>
                <a:gd name="T71" fmla="*/ 118 h 160"/>
                <a:gd name="T72" fmla="*/ 164 w 226"/>
                <a:gd name="T73" fmla="*/ 16 h 160"/>
                <a:gd name="T74" fmla="*/ 164 w 226"/>
                <a:gd name="T75" fmla="*/ 16 h 160"/>
                <a:gd name="T76" fmla="*/ 168 w 226"/>
                <a:gd name="T77" fmla="*/ 10 h 160"/>
                <a:gd name="T78" fmla="*/ 174 w 226"/>
                <a:gd name="T79" fmla="*/ 6 h 160"/>
                <a:gd name="T80" fmla="*/ 180 w 226"/>
                <a:gd name="T81" fmla="*/ 2 h 160"/>
                <a:gd name="T82" fmla="*/ 186 w 226"/>
                <a:gd name="T83" fmla="*/ 0 h 160"/>
                <a:gd name="T84" fmla="*/ 222 w 226"/>
                <a:gd name="T85" fmla="*/ 0 h 160"/>
                <a:gd name="T86" fmla="*/ 226 w 226"/>
                <a:gd name="T87" fmla="*/ 15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160">
                  <a:moveTo>
                    <a:pt x="226" y="150"/>
                  </a:moveTo>
                  <a:lnTo>
                    <a:pt x="226" y="150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4" y="154"/>
                  </a:lnTo>
                  <a:lnTo>
                    <a:pt x="222" y="158"/>
                  </a:lnTo>
                  <a:lnTo>
                    <a:pt x="218" y="160"/>
                  </a:lnTo>
                  <a:lnTo>
                    <a:pt x="214" y="160"/>
                  </a:lnTo>
                  <a:lnTo>
                    <a:pt x="184" y="160"/>
                  </a:lnTo>
                  <a:lnTo>
                    <a:pt x="188" y="46"/>
                  </a:lnTo>
                  <a:lnTo>
                    <a:pt x="186" y="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0" y="152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2" y="160"/>
                  </a:lnTo>
                  <a:lnTo>
                    <a:pt x="90" y="160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0" y="160"/>
                  </a:lnTo>
                  <a:lnTo>
                    <a:pt x="24" y="160"/>
                  </a:lnTo>
                  <a:lnTo>
                    <a:pt x="0" y="160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0"/>
                  </a:lnTo>
                  <a:lnTo>
                    <a:pt x="68" y="6"/>
                  </a:lnTo>
                  <a:lnTo>
                    <a:pt x="76" y="2"/>
                  </a:lnTo>
                  <a:lnTo>
                    <a:pt x="82" y="0"/>
                  </a:lnTo>
                  <a:lnTo>
                    <a:pt x="118" y="0"/>
                  </a:lnTo>
                  <a:lnTo>
                    <a:pt x="120" y="118"/>
                  </a:lnTo>
                  <a:lnTo>
                    <a:pt x="122" y="11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0"/>
                  </a:lnTo>
                  <a:lnTo>
                    <a:pt x="174" y="6"/>
                  </a:lnTo>
                  <a:lnTo>
                    <a:pt x="180" y="2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26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="" xmlns:a16="http://schemas.microsoft.com/office/drawing/2014/main" id="{CD5FE6DE-83B7-CF4C-8063-8A1904090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8709" y="3277166"/>
              <a:ext cx="57685" cy="55719"/>
            </a:xfrm>
            <a:custGeom>
              <a:avLst/>
              <a:gdLst>
                <a:gd name="T0" fmla="*/ 102 w 176"/>
                <a:gd name="T1" fmla="*/ 0 h 170"/>
                <a:gd name="T2" fmla="*/ 64 w 176"/>
                <a:gd name="T3" fmla="*/ 6 h 170"/>
                <a:gd name="T4" fmla="*/ 34 w 176"/>
                <a:gd name="T5" fmla="*/ 26 h 170"/>
                <a:gd name="T6" fmla="*/ 12 w 176"/>
                <a:gd name="T7" fmla="*/ 52 h 170"/>
                <a:gd name="T8" fmla="*/ 2 w 176"/>
                <a:gd name="T9" fmla="*/ 84 h 170"/>
                <a:gd name="T10" fmla="*/ 0 w 176"/>
                <a:gd name="T11" fmla="*/ 102 h 170"/>
                <a:gd name="T12" fmla="*/ 6 w 176"/>
                <a:gd name="T13" fmla="*/ 132 h 170"/>
                <a:gd name="T14" fmla="*/ 24 w 176"/>
                <a:gd name="T15" fmla="*/ 154 h 170"/>
                <a:gd name="T16" fmla="*/ 54 w 176"/>
                <a:gd name="T17" fmla="*/ 168 h 170"/>
                <a:gd name="T18" fmla="*/ 72 w 176"/>
                <a:gd name="T19" fmla="*/ 170 h 170"/>
                <a:gd name="T20" fmla="*/ 110 w 176"/>
                <a:gd name="T21" fmla="*/ 162 h 170"/>
                <a:gd name="T22" fmla="*/ 140 w 176"/>
                <a:gd name="T23" fmla="*/ 144 h 170"/>
                <a:gd name="T24" fmla="*/ 162 w 176"/>
                <a:gd name="T25" fmla="*/ 118 h 170"/>
                <a:gd name="T26" fmla="*/ 174 w 176"/>
                <a:gd name="T27" fmla="*/ 84 h 170"/>
                <a:gd name="T28" fmla="*/ 176 w 176"/>
                <a:gd name="T29" fmla="*/ 68 h 170"/>
                <a:gd name="T30" fmla="*/ 170 w 176"/>
                <a:gd name="T31" fmla="*/ 38 h 170"/>
                <a:gd name="T32" fmla="*/ 152 w 176"/>
                <a:gd name="T33" fmla="*/ 14 h 170"/>
                <a:gd name="T34" fmla="*/ 122 w 176"/>
                <a:gd name="T35" fmla="*/ 2 h 170"/>
                <a:gd name="T36" fmla="*/ 130 w 176"/>
                <a:gd name="T37" fmla="*/ 84 h 170"/>
                <a:gd name="T38" fmla="*/ 128 w 176"/>
                <a:gd name="T39" fmla="*/ 98 h 170"/>
                <a:gd name="T40" fmla="*/ 118 w 176"/>
                <a:gd name="T41" fmla="*/ 116 h 170"/>
                <a:gd name="T42" fmla="*/ 104 w 176"/>
                <a:gd name="T43" fmla="*/ 130 h 170"/>
                <a:gd name="T44" fmla="*/ 88 w 176"/>
                <a:gd name="T45" fmla="*/ 136 h 170"/>
                <a:gd name="T46" fmla="*/ 78 w 176"/>
                <a:gd name="T47" fmla="*/ 136 h 170"/>
                <a:gd name="T48" fmla="*/ 62 w 176"/>
                <a:gd name="T49" fmla="*/ 134 h 170"/>
                <a:gd name="T50" fmla="*/ 50 w 176"/>
                <a:gd name="T51" fmla="*/ 124 h 170"/>
                <a:gd name="T52" fmla="*/ 44 w 176"/>
                <a:gd name="T53" fmla="*/ 108 h 170"/>
                <a:gd name="T54" fmla="*/ 44 w 176"/>
                <a:gd name="T55" fmla="*/ 84 h 170"/>
                <a:gd name="T56" fmla="*/ 48 w 176"/>
                <a:gd name="T57" fmla="*/ 72 h 170"/>
                <a:gd name="T58" fmla="*/ 58 w 176"/>
                <a:gd name="T59" fmla="*/ 54 h 170"/>
                <a:gd name="T60" fmla="*/ 70 w 176"/>
                <a:gd name="T61" fmla="*/ 40 h 170"/>
                <a:gd name="T62" fmla="*/ 88 w 176"/>
                <a:gd name="T63" fmla="*/ 34 h 170"/>
                <a:gd name="T64" fmla="*/ 96 w 176"/>
                <a:gd name="T65" fmla="*/ 34 h 170"/>
                <a:gd name="T66" fmla="*/ 112 w 176"/>
                <a:gd name="T67" fmla="*/ 36 h 170"/>
                <a:gd name="T68" fmla="*/ 124 w 176"/>
                <a:gd name="T69" fmla="*/ 46 h 170"/>
                <a:gd name="T70" fmla="*/ 132 w 176"/>
                <a:gd name="T71" fmla="*/ 62 h 170"/>
                <a:gd name="T72" fmla="*/ 130 w 176"/>
                <a:gd name="T73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0">
                  <a:moveTo>
                    <a:pt x="102" y="0"/>
                  </a:moveTo>
                  <a:lnTo>
                    <a:pt x="102" y="0"/>
                  </a:lnTo>
                  <a:lnTo>
                    <a:pt x="82" y="2"/>
                  </a:lnTo>
                  <a:lnTo>
                    <a:pt x="64" y="6"/>
                  </a:lnTo>
                  <a:lnTo>
                    <a:pt x="48" y="14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12" y="52"/>
                  </a:lnTo>
                  <a:lnTo>
                    <a:pt x="6" y="6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4" y="144"/>
                  </a:lnTo>
                  <a:lnTo>
                    <a:pt x="24" y="154"/>
                  </a:lnTo>
                  <a:lnTo>
                    <a:pt x="38" y="162"/>
                  </a:lnTo>
                  <a:lnTo>
                    <a:pt x="54" y="168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92" y="168"/>
                  </a:lnTo>
                  <a:lnTo>
                    <a:pt x="110" y="162"/>
                  </a:lnTo>
                  <a:lnTo>
                    <a:pt x="126" y="154"/>
                  </a:lnTo>
                  <a:lnTo>
                    <a:pt x="140" y="144"/>
                  </a:lnTo>
                  <a:lnTo>
                    <a:pt x="152" y="132"/>
                  </a:lnTo>
                  <a:lnTo>
                    <a:pt x="162" y="118"/>
                  </a:lnTo>
                  <a:lnTo>
                    <a:pt x="170" y="102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6" y="68"/>
                  </a:lnTo>
                  <a:lnTo>
                    <a:pt x="174" y="52"/>
                  </a:lnTo>
                  <a:lnTo>
                    <a:pt x="170" y="38"/>
                  </a:lnTo>
                  <a:lnTo>
                    <a:pt x="162" y="26"/>
                  </a:lnTo>
                  <a:lnTo>
                    <a:pt x="152" y="14"/>
                  </a:lnTo>
                  <a:lnTo>
                    <a:pt x="138" y="6"/>
                  </a:lnTo>
                  <a:lnTo>
                    <a:pt x="122" y="2"/>
                  </a:lnTo>
                  <a:lnTo>
                    <a:pt x="102" y="0"/>
                  </a:lnTo>
                  <a:close/>
                  <a:moveTo>
                    <a:pt x="130" y="84"/>
                  </a:moveTo>
                  <a:lnTo>
                    <a:pt x="130" y="84"/>
                  </a:lnTo>
                  <a:lnTo>
                    <a:pt x="128" y="98"/>
                  </a:lnTo>
                  <a:lnTo>
                    <a:pt x="124" y="108"/>
                  </a:lnTo>
                  <a:lnTo>
                    <a:pt x="118" y="116"/>
                  </a:lnTo>
                  <a:lnTo>
                    <a:pt x="112" y="124"/>
                  </a:lnTo>
                  <a:lnTo>
                    <a:pt x="104" y="130"/>
                  </a:lnTo>
                  <a:lnTo>
                    <a:pt x="96" y="134"/>
                  </a:lnTo>
                  <a:lnTo>
                    <a:pt x="88" y="136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70" y="136"/>
                  </a:lnTo>
                  <a:lnTo>
                    <a:pt x="62" y="134"/>
                  </a:lnTo>
                  <a:lnTo>
                    <a:pt x="56" y="130"/>
                  </a:lnTo>
                  <a:lnTo>
                    <a:pt x="50" y="124"/>
                  </a:lnTo>
                  <a:lnTo>
                    <a:pt x="46" y="116"/>
                  </a:lnTo>
                  <a:lnTo>
                    <a:pt x="44" y="108"/>
                  </a:lnTo>
                  <a:lnTo>
                    <a:pt x="42" y="98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58" y="54"/>
                  </a:lnTo>
                  <a:lnTo>
                    <a:pt x="64" y="46"/>
                  </a:lnTo>
                  <a:lnTo>
                    <a:pt x="70" y="40"/>
                  </a:lnTo>
                  <a:lnTo>
                    <a:pt x="80" y="36"/>
                  </a:lnTo>
                  <a:lnTo>
                    <a:pt x="88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20" y="40"/>
                  </a:lnTo>
                  <a:lnTo>
                    <a:pt x="124" y="46"/>
                  </a:lnTo>
                  <a:lnTo>
                    <a:pt x="128" y="54"/>
                  </a:lnTo>
                  <a:lnTo>
                    <a:pt x="132" y="62"/>
                  </a:lnTo>
                  <a:lnTo>
                    <a:pt x="132" y="72"/>
                  </a:lnTo>
                  <a:lnTo>
                    <a:pt x="13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="" xmlns:a16="http://schemas.microsoft.com/office/drawing/2014/main" id="{81182067-B0F0-BA47-B661-8DF10E5B7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902" y="3277166"/>
              <a:ext cx="57685" cy="55719"/>
            </a:xfrm>
            <a:custGeom>
              <a:avLst/>
              <a:gdLst>
                <a:gd name="T0" fmla="*/ 102 w 176"/>
                <a:gd name="T1" fmla="*/ 0 h 170"/>
                <a:gd name="T2" fmla="*/ 64 w 176"/>
                <a:gd name="T3" fmla="*/ 6 h 170"/>
                <a:gd name="T4" fmla="*/ 34 w 176"/>
                <a:gd name="T5" fmla="*/ 26 h 170"/>
                <a:gd name="T6" fmla="*/ 12 w 176"/>
                <a:gd name="T7" fmla="*/ 52 h 170"/>
                <a:gd name="T8" fmla="*/ 0 w 176"/>
                <a:gd name="T9" fmla="*/ 84 h 170"/>
                <a:gd name="T10" fmla="*/ 0 w 176"/>
                <a:gd name="T11" fmla="*/ 102 h 170"/>
                <a:gd name="T12" fmla="*/ 6 w 176"/>
                <a:gd name="T13" fmla="*/ 132 h 170"/>
                <a:gd name="T14" fmla="*/ 24 w 176"/>
                <a:gd name="T15" fmla="*/ 154 h 170"/>
                <a:gd name="T16" fmla="*/ 54 w 176"/>
                <a:gd name="T17" fmla="*/ 168 h 170"/>
                <a:gd name="T18" fmla="*/ 72 w 176"/>
                <a:gd name="T19" fmla="*/ 170 h 170"/>
                <a:gd name="T20" fmla="*/ 110 w 176"/>
                <a:gd name="T21" fmla="*/ 162 h 170"/>
                <a:gd name="T22" fmla="*/ 140 w 176"/>
                <a:gd name="T23" fmla="*/ 144 h 170"/>
                <a:gd name="T24" fmla="*/ 162 w 176"/>
                <a:gd name="T25" fmla="*/ 118 h 170"/>
                <a:gd name="T26" fmla="*/ 174 w 176"/>
                <a:gd name="T27" fmla="*/ 84 h 170"/>
                <a:gd name="T28" fmla="*/ 176 w 176"/>
                <a:gd name="T29" fmla="*/ 68 h 170"/>
                <a:gd name="T30" fmla="*/ 170 w 176"/>
                <a:gd name="T31" fmla="*/ 38 h 170"/>
                <a:gd name="T32" fmla="*/ 150 w 176"/>
                <a:gd name="T33" fmla="*/ 14 h 170"/>
                <a:gd name="T34" fmla="*/ 122 w 176"/>
                <a:gd name="T35" fmla="*/ 2 h 170"/>
                <a:gd name="T36" fmla="*/ 130 w 176"/>
                <a:gd name="T37" fmla="*/ 84 h 170"/>
                <a:gd name="T38" fmla="*/ 128 w 176"/>
                <a:gd name="T39" fmla="*/ 98 h 170"/>
                <a:gd name="T40" fmla="*/ 118 w 176"/>
                <a:gd name="T41" fmla="*/ 116 h 170"/>
                <a:gd name="T42" fmla="*/ 104 w 176"/>
                <a:gd name="T43" fmla="*/ 130 h 170"/>
                <a:gd name="T44" fmla="*/ 88 w 176"/>
                <a:gd name="T45" fmla="*/ 136 h 170"/>
                <a:gd name="T46" fmla="*/ 78 w 176"/>
                <a:gd name="T47" fmla="*/ 136 h 170"/>
                <a:gd name="T48" fmla="*/ 62 w 176"/>
                <a:gd name="T49" fmla="*/ 134 h 170"/>
                <a:gd name="T50" fmla="*/ 50 w 176"/>
                <a:gd name="T51" fmla="*/ 124 h 170"/>
                <a:gd name="T52" fmla="*/ 44 w 176"/>
                <a:gd name="T53" fmla="*/ 108 h 170"/>
                <a:gd name="T54" fmla="*/ 44 w 176"/>
                <a:gd name="T55" fmla="*/ 84 h 170"/>
                <a:gd name="T56" fmla="*/ 48 w 176"/>
                <a:gd name="T57" fmla="*/ 72 h 170"/>
                <a:gd name="T58" fmla="*/ 56 w 176"/>
                <a:gd name="T59" fmla="*/ 54 h 170"/>
                <a:gd name="T60" fmla="*/ 70 w 176"/>
                <a:gd name="T61" fmla="*/ 40 h 170"/>
                <a:gd name="T62" fmla="*/ 88 w 176"/>
                <a:gd name="T63" fmla="*/ 34 h 170"/>
                <a:gd name="T64" fmla="*/ 96 w 176"/>
                <a:gd name="T65" fmla="*/ 34 h 170"/>
                <a:gd name="T66" fmla="*/ 112 w 176"/>
                <a:gd name="T67" fmla="*/ 36 h 170"/>
                <a:gd name="T68" fmla="*/ 124 w 176"/>
                <a:gd name="T69" fmla="*/ 46 h 170"/>
                <a:gd name="T70" fmla="*/ 132 w 176"/>
                <a:gd name="T71" fmla="*/ 62 h 170"/>
                <a:gd name="T72" fmla="*/ 130 w 176"/>
                <a:gd name="T73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0">
                  <a:moveTo>
                    <a:pt x="102" y="0"/>
                  </a:moveTo>
                  <a:lnTo>
                    <a:pt x="102" y="0"/>
                  </a:lnTo>
                  <a:lnTo>
                    <a:pt x="82" y="2"/>
                  </a:lnTo>
                  <a:lnTo>
                    <a:pt x="64" y="6"/>
                  </a:lnTo>
                  <a:lnTo>
                    <a:pt x="48" y="14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12" y="52"/>
                  </a:lnTo>
                  <a:lnTo>
                    <a:pt x="6" y="68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4" y="144"/>
                  </a:lnTo>
                  <a:lnTo>
                    <a:pt x="24" y="154"/>
                  </a:lnTo>
                  <a:lnTo>
                    <a:pt x="38" y="162"/>
                  </a:lnTo>
                  <a:lnTo>
                    <a:pt x="54" y="168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92" y="168"/>
                  </a:lnTo>
                  <a:lnTo>
                    <a:pt x="110" y="162"/>
                  </a:lnTo>
                  <a:lnTo>
                    <a:pt x="126" y="154"/>
                  </a:lnTo>
                  <a:lnTo>
                    <a:pt x="140" y="144"/>
                  </a:lnTo>
                  <a:lnTo>
                    <a:pt x="152" y="132"/>
                  </a:lnTo>
                  <a:lnTo>
                    <a:pt x="162" y="118"/>
                  </a:lnTo>
                  <a:lnTo>
                    <a:pt x="170" y="102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6" y="68"/>
                  </a:lnTo>
                  <a:lnTo>
                    <a:pt x="174" y="52"/>
                  </a:lnTo>
                  <a:lnTo>
                    <a:pt x="170" y="38"/>
                  </a:lnTo>
                  <a:lnTo>
                    <a:pt x="162" y="26"/>
                  </a:lnTo>
                  <a:lnTo>
                    <a:pt x="150" y="14"/>
                  </a:lnTo>
                  <a:lnTo>
                    <a:pt x="138" y="6"/>
                  </a:lnTo>
                  <a:lnTo>
                    <a:pt x="122" y="2"/>
                  </a:lnTo>
                  <a:lnTo>
                    <a:pt x="102" y="0"/>
                  </a:lnTo>
                  <a:close/>
                  <a:moveTo>
                    <a:pt x="130" y="84"/>
                  </a:moveTo>
                  <a:lnTo>
                    <a:pt x="130" y="84"/>
                  </a:lnTo>
                  <a:lnTo>
                    <a:pt x="128" y="98"/>
                  </a:lnTo>
                  <a:lnTo>
                    <a:pt x="124" y="108"/>
                  </a:lnTo>
                  <a:lnTo>
                    <a:pt x="118" y="116"/>
                  </a:lnTo>
                  <a:lnTo>
                    <a:pt x="112" y="124"/>
                  </a:lnTo>
                  <a:lnTo>
                    <a:pt x="104" y="130"/>
                  </a:lnTo>
                  <a:lnTo>
                    <a:pt x="96" y="134"/>
                  </a:lnTo>
                  <a:lnTo>
                    <a:pt x="88" y="136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70" y="136"/>
                  </a:lnTo>
                  <a:lnTo>
                    <a:pt x="62" y="134"/>
                  </a:lnTo>
                  <a:lnTo>
                    <a:pt x="56" y="130"/>
                  </a:lnTo>
                  <a:lnTo>
                    <a:pt x="50" y="124"/>
                  </a:lnTo>
                  <a:lnTo>
                    <a:pt x="46" y="116"/>
                  </a:lnTo>
                  <a:lnTo>
                    <a:pt x="44" y="108"/>
                  </a:lnTo>
                  <a:lnTo>
                    <a:pt x="42" y="98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56" y="54"/>
                  </a:lnTo>
                  <a:lnTo>
                    <a:pt x="64" y="46"/>
                  </a:lnTo>
                  <a:lnTo>
                    <a:pt x="70" y="40"/>
                  </a:lnTo>
                  <a:lnTo>
                    <a:pt x="78" y="36"/>
                  </a:lnTo>
                  <a:lnTo>
                    <a:pt x="88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104" y="34"/>
                  </a:lnTo>
                  <a:lnTo>
                    <a:pt x="112" y="36"/>
                  </a:lnTo>
                  <a:lnTo>
                    <a:pt x="120" y="40"/>
                  </a:lnTo>
                  <a:lnTo>
                    <a:pt x="124" y="46"/>
                  </a:lnTo>
                  <a:lnTo>
                    <a:pt x="128" y="54"/>
                  </a:lnTo>
                  <a:lnTo>
                    <a:pt x="132" y="62"/>
                  </a:lnTo>
                  <a:lnTo>
                    <a:pt x="132" y="72"/>
                  </a:lnTo>
                  <a:lnTo>
                    <a:pt x="13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71" name="Freeform 91">
            <a:extLst>
              <a:ext uri="{FF2B5EF4-FFF2-40B4-BE49-F238E27FC236}">
                <a16:creationId xmlns="" xmlns:a16="http://schemas.microsoft.com/office/drawing/2014/main" id="{3B56C705-9A99-6646-AD79-A99D95B65325}"/>
              </a:ext>
            </a:extLst>
          </p:cNvPr>
          <p:cNvSpPr>
            <a:spLocks noEditPoints="1"/>
          </p:cNvSpPr>
          <p:nvPr/>
        </p:nvSpPr>
        <p:spPr bwMode="auto">
          <a:xfrm>
            <a:off x="2398312" y="4015780"/>
            <a:ext cx="1328451" cy="152980"/>
          </a:xfrm>
          <a:custGeom>
            <a:avLst/>
            <a:gdLst>
              <a:gd name="T0" fmla="*/ 224 w 2362"/>
              <a:gd name="T1" fmla="*/ 172 h 272"/>
              <a:gd name="T2" fmla="*/ 118 w 2362"/>
              <a:gd name="T3" fmla="*/ 102 h 272"/>
              <a:gd name="T4" fmla="*/ 244 w 2362"/>
              <a:gd name="T5" fmla="*/ 74 h 272"/>
              <a:gd name="T6" fmla="*/ 98 w 2362"/>
              <a:gd name="T7" fmla="*/ 0 h 272"/>
              <a:gd name="T8" fmla="*/ 48 w 2362"/>
              <a:gd name="T9" fmla="*/ 30 h 272"/>
              <a:gd name="T10" fmla="*/ 218 w 2362"/>
              <a:gd name="T11" fmla="*/ 268 h 272"/>
              <a:gd name="T12" fmla="*/ 920 w 2362"/>
              <a:gd name="T13" fmla="*/ 186 h 272"/>
              <a:gd name="T14" fmla="*/ 962 w 2362"/>
              <a:gd name="T15" fmla="*/ 272 h 272"/>
              <a:gd name="T16" fmla="*/ 1172 w 2362"/>
              <a:gd name="T17" fmla="*/ 256 h 272"/>
              <a:gd name="T18" fmla="*/ 1366 w 2362"/>
              <a:gd name="T19" fmla="*/ 272 h 272"/>
              <a:gd name="T20" fmla="*/ 1244 w 2362"/>
              <a:gd name="T21" fmla="*/ 0 h 272"/>
              <a:gd name="T22" fmla="*/ 1068 w 2362"/>
              <a:gd name="T23" fmla="*/ 258 h 272"/>
              <a:gd name="T24" fmla="*/ 1016 w 2362"/>
              <a:gd name="T25" fmla="*/ 152 h 272"/>
              <a:gd name="T26" fmla="*/ 1070 w 2362"/>
              <a:gd name="T27" fmla="*/ 120 h 272"/>
              <a:gd name="T28" fmla="*/ 1084 w 2362"/>
              <a:gd name="T29" fmla="*/ 36 h 272"/>
              <a:gd name="T30" fmla="*/ 906 w 2362"/>
              <a:gd name="T31" fmla="*/ 0 h 272"/>
              <a:gd name="T32" fmla="*/ 850 w 2362"/>
              <a:gd name="T33" fmla="*/ 40 h 272"/>
              <a:gd name="T34" fmla="*/ 884 w 2362"/>
              <a:gd name="T35" fmla="*/ 264 h 272"/>
              <a:gd name="T36" fmla="*/ 1244 w 2362"/>
              <a:gd name="T37" fmla="*/ 92 h 272"/>
              <a:gd name="T38" fmla="*/ 1216 w 2362"/>
              <a:gd name="T39" fmla="*/ 160 h 272"/>
              <a:gd name="T40" fmla="*/ 984 w 2362"/>
              <a:gd name="T41" fmla="*/ 70 h 272"/>
              <a:gd name="T42" fmla="*/ 984 w 2362"/>
              <a:gd name="T43" fmla="*/ 110 h 272"/>
              <a:gd name="T44" fmla="*/ 824 w 2362"/>
              <a:gd name="T45" fmla="*/ 56 h 272"/>
              <a:gd name="T46" fmla="*/ 616 w 2362"/>
              <a:gd name="T47" fmla="*/ 2 h 272"/>
              <a:gd name="T48" fmla="*/ 568 w 2362"/>
              <a:gd name="T49" fmla="*/ 80 h 272"/>
              <a:gd name="T50" fmla="*/ 700 w 2362"/>
              <a:gd name="T51" fmla="*/ 258 h 272"/>
              <a:gd name="T52" fmla="*/ 778 w 2362"/>
              <a:gd name="T53" fmla="*/ 80 h 272"/>
              <a:gd name="T54" fmla="*/ 1744 w 2362"/>
              <a:gd name="T55" fmla="*/ 0 h 272"/>
              <a:gd name="T56" fmla="*/ 1688 w 2362"/>
              <a:gd name="T57" fmla="*/ 40 h 272"/>
              <a:gd name="T58" fmla="*/ 1722 w 2362"/>
              <a:gd name="T59" fmla="*/ 264 h 272"/>
              <a:gd name="T60" fmla="*/ 1744 w 2362"/>
              <a:gd name="T61" fmla="*/ 0 h 272"/>
              <a:gd name="T62" fmla="*/ 2198 w 2362"/>
              <a:gd name="T63" fmla="*/ 10 h 272"/>
              <a:gd name="T64" fmla="*/ 2146 w 2362"/>
              <a:gd name="T65" fmla="*/ 264 h 272"/>
              <a:gd name="T66" fmla="*/ 2344 w 2362"/>
              <a:gd name="T67" fmla="*/ 272 h 272"/>
              <a:gd name="T68" fmla="*/ 2362 w 2362"/>
              <a:gd name="T69" fmla="*/ 250 h 272"/>
              <a:gd name="T70" fmla="*/ 2246 w 2362"/>
              <a:gd name="T71" fmla="*/ 80 h 272"/>
              <a:gd name="T72" fmla="*/ 1848 w 2362"/>
              <a:gd name="T73" fmla="*/ 10 h 272"/>
              <a:gd name="T74" fmla="*/ 1920 w 2362"/>
              <a:gd name="T75" fmla="*/ 272 h 272"/>
              <a:gd name="T76" fmla="*/ 2024 w 2362"/>
              <a:gd name="T77" fmla="*/ 240 h 272"/>
              <a:gd name="T78" fmla="*/ 2078 w 2362"/>
              <a:gd name="T79" fmla="*/ 136 h 272"/>
              <a:gd name="T80" fmla="*/ 2068 w 2362"/>
              <a:gd name="T81" fmla="*/ 38 h 272"/>
              <a:gd name="T82" fmla="*/ 1958 w 2362"/>
              <a:gd name="T83" fmla="*/ 0 h 272"/>
              <a:gd name="T84" fmla="*/ 1958 w 2362"/>
              <a:gd name="T85" fmla="*/ 182 h 272"/>
              <a:gd name="T86" fmla="*/ 1900 w 2362"/>
              <a:gd name="T87" fmla="*/ 196 h 272"/>
              <a:gd name="T88" fmla="*/ 1940 w 2362"/>
              <a:gd name="T89" fmla="*/ 78 h 272"/>
              <a:gd name="T90" fmla="*/ 1984 w 2362"/>
              <a:gd name="T91" fmla="*/ 122 h 272"/>
              <a:gd name="T92" fmla="*/ 506 w 2362"/>
              <a:gd name="T93" fmla="*/ 0 h 272"/>
              <a:gd name="T94" fmla="*/ 320 w 2362"/>
              <a:gd name="T95" fmla="*/ 0 h 272"/>
              <a:gd name="T96" fmla="*/ 302 w 2362"/>
              <a:gd name="T97" fmla="*/ 26 h 272"/>
              <a:gd name="T98" fmla="*/ 360 w 2362"/>
              <a:gd name="T99" fmla="*/ 254 h 272"/>
              <a:gd name="T100" fmla="*/ 520 w 2362"/>
              <a:gd name="T101" fmla="*/ 268 h 272"/>
              <a:gd name="T102" fmla="*/ 526 w 2362"/>
              <a:gd name="T103" fmla="*/ 248 h 272"/>
              <a:gd name="T104" fmla="*/ 1570 w 2362"/>
              <a:gd name="T105" fmla="*/ 30 h 272"/>
              <a:gd name="T106" fmla="*/ 1420 w 2362"/>
              <a:gd name="T107" fmla="*/ 2 h 272"/>
              <a:gd name="T108" fmla="*/ 1514 w 2362"/>
              <a:gd name="T109" fmla="*/ 272 h 272"/>
              <a:gd name="T110" fmla="*/ 1566 w 2362"/>
              <a:gd name="T111" fmla="*/ 24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62" h="272">
                <a:moveTo>
                  <a:pt x="102" y="188"/>
                </a:moveTo>
                <a:lnTo>
                  <a:pt x="102" y="188"/>
                </a:lnTo>
                <a:lnTo>
                  <a:pt x="106" y="182"/>
                </a:lnTo>
                <a:lnTo>
                  <a:pt x="110" y="176"/>
                </a:lnTo>
                <a:lnTo>
                  <a:pt x="116" y="172"/>
                </a:lnTo>
                <a:lnTo>
                  <a:pt x="122" y="172"/>
                </a:lnTo>
                <a:lnTo>
                  <a:pt x="224" y="172"/>
                </a:lnTo>
                <a:lnTo>
                  <a:pt x="224" y="172"/>
                </a:lnTo>
                <a:lnTo>
                  <a:pt x="232" y="170"/>
                </a:lnTo>
                <a:lnTo>
                  <a:pt x="238" y="166"/>
                </a:lnTo>
                <a:lnTo>
                  <a:pt x="242" y="162"/>
                </a:lnTo>
                <a:lnTo>
                  <a:pt x="244" y="154"/>
                </a:lnTo>
                <a:lnTo>
                  <a:pt x="254" y="102"/>
                </a:lnTo>
                <a:lnTo>
                  <a:pt x="118" y="102"/>
                </a:lnTo>
                <a:lnTo>
                  <a:pt x="122" y="90"/>
                </a:lnTo>
                <a:lnTo>
                  <a:pt x="122" y="90"/>
                </a:lnTo>
                <a:lnTo>
                  <a:pt x="124" y="84"/>
                </a:lnTo>
                <a:lnTo>
                  <a:pt x="128" y="78"/>
                </a:lnTo>
                <a:lnTo>
                  <a:pt x="134" y="74"/>
                </a:lnTo>
                <a:lnTo>
                  <a:pt x="140" y="74"/>
                </a:lnTo>
                <a:lnTo>
                  <a:pt x="244" y="74"/>
                </a:lnTo>
                <a:lnTo>
                  <a:pt x="244" y="74"/>
                </a:lnTo>
                <a:lnTo>
                  <a:pt x="250" y="72"/>
                </a:lnTo>
                <a:lnTo>
                  <a:pt x="256" y="68"/>
                </a:lnTo>
                <a:lnTo>
                  <a:pt x="260" y="64"/>
                </a:lnTo>
                <a:lnTo>
                  <a:pt x="262" y="56"/>
                </a:lnTo>
                <a:lnTo>
                  <a:pt x="272" y="0"/>
                </a:lnTo>
                <a:lnTo>
                  <a:pt x="98" y="0"/>
                </a:lnTo>
                <a:lnTo>
                  <a:pt x="98" y="0"/>
                </a:lnTo>
                <a:lnTo>
                  <a:pt x="88" y="2"/>
                </a:lnTo>
                <a:lnTo>
                  <a:pt x="78" y="4"/>
                </a:lnTo>
                <a:lnTo>
                  <a:pt x="70" y="10"/>
                </a:lnTo>
                <a:lnTo>
                  <a:pt x="62" y="16"/>
                </a:lnTo>
                <a:lnTo>
                  <a:pt x="54" y="22"/>
                </a:lnTo>
                <a:lnTo>
                  <a:pt x="48" y="30"/>
                </a:lnTo>
                <a:lnTo>
                  <a:pt x="44" y="40"/>
                </a:lnTo>
                <a:lnTo>
                  <a:pt x="40" y="50"/>
                </a:lnTo>
                <a:lnTo>
                  <a:pt x="0" y="272"/>
                </a:lnTo>
                <a:lnTo>
                  <a:pt x="206" y="272"/>
                </a:lnTo>
                <a:lnTo>
                  <a:pt x="206" y="272"/>
                </a:lnTo>
                <a:lnTo>
                  <a:pt x="212" y="272"/>
                </a:lnTo>
                <a:lnTo>
                  <a:pt x="218" y="268"/>
                </a:lnTo>
                <a:lnTo>
                  <a:pt x="224" y="262"/>
                </a:lnTo>
                <a:lnTo>
                  <a:pt x="226" y="256"/>
                </a:lnTo>
                <a:lnTo>
                  <a:pt x="236" y="200"/>
                </a:lnTo>
                <a:lnTo>
                  <a:pt x="100" y="200"/>
                </a:lnTo>
                <a:lnTo>
                  <a:pt x="102" y="188"/>
                </a:lnTo>
                <a:close/>
                <a:moveTo>
                  <a:pt x="912" y="224"/>
                </a:moveTo>
                <a:lnTo>
                  <a:pt x="920" y="186"/>
                </a:lnTo>
                <a:lnTo>
                  <a:pt x="934" y="186"/>
                </a:lnTo>
                <a:lnTo>
                  <a:pt x="934" y="186"/>
                </a:lnTo>
                <a:lnTo>
                  <a:pt x="940" y="186"/>
                </a:lnTo>
                <a:lnTo>
                  <a:pt x="944" y="190"/>
                </a:lnTo>
                <a:lnTo>
                  <a:pt x="948" y="196"/>
                </a:lnTo>
                <a:lnTo>
                  <a:pt x="950" y="208"/>
                </a:lnTo>
                <a:lnTo>
                  <a:pt x="962" y="272"/>
                </a:lnTo>
                <a:lnTo>
                  <a:pt x="1070" y="272"/>
                </a:lnTo>
                <a:lnTo>
                  <a:pt x="1070" y="272"/>
                </a:lnTo>
                <a:lnTo>
                  <a:pt x="1134" y="272"/>
                </a:lnTo>
                <a:lnTo>
                  <a:pt x="1134" y="272"/>
                </a:lnTo>
                <a:lnTo>
                  <a:pt x="1150" y="270"/>
                </a:lnTo>
                <a:lnTo>
                  <a:pt x="1162" y="264"/>
                </a:lnTo>
                <a:lnTo>
                  <a:pt x="1172" y="256"/>
                </a:lnTo>
                <a:lnTo>
                  <a:pt x="1180" y="244"/>
                </a:lnTo>
                <a:lnTo>
                  <a:pt x="1186" y="230"/>
                </a:lnTo>
                <a:lnTo>
                  <a:pt x="1274" y="230"/>
                </a:lnTo>
                <a:lnTo>
                  <a:pt x="1276" y="272"/>
                </a:lnTo>
                <a:lnTo>
                  <a:pt x="1360" y="272"/>
                </a:lnTo>
                <a:lnTo>
                  <a:pt x="1360" y="272"/>
                </a:lnTo>
                <a:lnTo>
                  <a:pt x="1366" y="272"/>
                </a:lnTo>
                <a:lnTo>
                  <a:pt x="1372" y="268"/>
                </a:lnTo>
                <a:lnTo>
                  <a:pt x="1376" y="262"/>
                </a:lnTo>
                <a:lnTo>
                  <a:pt x="1378" y="256"/>
                </a:lnTo>
                <a:lnTo>
                  <a:pt x="1378" y="256"/>
                </a:lnTo>
                <a:lnTo>
                  <a:pt x="1378" y="250"/>
                </a:lnTo>
                <a:lnTo>
                  <a:pt x="1334" y="0"/>
                </a:lnTo>
                <a:lnTo>
                  <a:pt x="1244" y="0"/>
                </a:lnTo>
                <a:lnTo>
                  <a:pt x="1244" y="0"/>
                </a:lnTo>
                <a:lnTo>
                  <a:pt x="1228" y="4"/>
                </a:lnTo>
                <a:lnTo>
                  <a:pt x="1214" y="10"/>
                </a:lnTo>
                <a:lnTo>
                  <a:pt x="1202" y="20"/>
                </a:lnTo>
                <a:lnTo>
                  <a:pt x="1192" y="32"/>
                </a:lnTo>
                <a:lnTo>
                  <a:pt x="1068" y="258"/>
                </a:lnTo>
                <a:lnTo>
                  <a:pt x="1068" y="258"/>
                </a:lnTo>
                <a:lnTo>
                  <a:pt x="1056" y="206"/>
                </a:lnTo>
                <a:lnTo>
                  <a:pt x="1050" y="188"/>
                </a:lnTo>
                <a:lnTo>
                  <a:pt x="1044" y="176"/>
                </a:lnTo>
                <a:lnTo>
                  <a:pt x="1038" y="166"/>
                </a:lnTo>
                <a:lnTo>
                  <a:pt x="1032" y="160"/>
                </a:lnTo>
                <a:lnTo>
                  <a:pt x="1024" y="154"/>
                </a:lnTo>
                <a:lnTo>
                  <a:pt x="1016" y="152"/>
                </a:lnTo>
                <a:lnTo>
                  <a:pt x="1016" y="152"/>
                </a:lnTo>
                <a:lnTo>
                  <a:pt x="1016" y="152"/>
                </a:lnTo>
                <a:lnTo>
                  <a:pt x="1028" y="150"/>
                </a:lnTo>
                <a:lnTo>
                  <a:pt x="1040" y="146"/>
                </a:lnTo>
                <a:lnTo>
                  <a:pt x="1052" y="138"/>
                </a:lnTo>
                <a:lnTo>
                  <a:pt x="1062" y="130"/>
                </a:lnTo>
                <a:lnTo>
                  <a:pt x="1070" y="120"/>
                </a:lnTo>
                <a:lnTo>
                  <a:pt x="1078" y="108"/>
                </a:lnTo>
                <a:lnTo>
                  <a:pt x="1084" y="96"/>
                </a:lnTo>
                <a:lnTo>
                  <a:pt x="1086" y="82"/>
                </a:lnTo>
                <a:lnTo>
                  <a:pt x="1086" y="82"/>
                </a:lnTo>
                <a:lnTo>
                  <a:pt x="1088" y="66"/>
                </a:lnTo>
                <a:lnTo>
                  <a:pt x="1088" y="50"/>
                </a:lnTo>
                <a:lnTo>
                  <a:pt x="1084" y="36"/>
                </a:lnTo>
                <a:lnTo>
                  <a:pt x="1076" y="24"/>
                </a:lnTo>
                <a:lnTo>
                  <a:pt x="1064" y="14"/>
                </a:lnTo>
                <a:lnTo>
                  <a:pt x="1048" y="8"/>
                </a:lnTo>
                <a:lnTo>
                  <a:pt x="1026" y="2"/>
                </a:lnTo>
                <a:lnTo>
                  <a:pt x="1000" y="0"/>
                </a:lnTo>
                <a:lnTo>
                  <a:pt x="906" y="0"/>
                </a:lnTo>
                <a:lnTo>
                  <a:pt x="906" y="0"/>
                </a:lnTo>
                <a:lnTo>
                  <a:pt x="896" y="2"/>
                </a:lnTo>
                <a:lnTo>
                  <a:pt x="886" y="4"/>
                </a:lnTo>
                <a:lnTo>
                  <a:pt x="876" y="10"/>
                </a:lnTo>
                <a:lnTo>
                  <a:pt x="868" y="16"/>
                </a:lnTo>
                <a:lnTo>
                  <a:pt x="862" y="22"/>
                </a:lnTo>
                <a:lnTo>
                  <a:pt x="856" y="30"/>
                </a:lnTo>
                <a:lnTo>
                  <a:pt x="850" y="40"/>
                </a:lnTo>
                <a:lnTo>
                  <a:pt x="848" y="50"/>
                </a:lnTo>
                <a:lnTo>
                  <a:pt x="808" y="272"/>
                </a:lnTo>
                <a:lnTo>
                  <a:pt x="854" y="272"/>
                </a:lnTo>
                <a:lnTo>
                  <a:pt x="854" y="272"/>
                </a:lnTo>
                <a:lnTo>
                  <a:pt x="864" y="272"/>
                </a:lnTo>
                <a:lnTo>
                  <a:pt x="874" y="268"/>
                </a:lnTo>
                <a:lnTo>
                  <a:pt x="884" y="264"/>
                </a:lnTo>
                <a:lnTo>
                  <a:pt x="892" y="258"/>
                </a:lnTo>
                <a:lnTo>
                  <a:pt x="900" y="252"/>
                </a:lnTo>
                <a:lnTo>
                  <a:pt x="906" y="242"/>
                </a:lnTo>
                <a:lnTo>
                  <a:pt x="910" y="234"/>
                </a:lnTo>
                <a:lnTo>
                  <a:pt x="912" y="224"/>
                </a:lnTo>
                <a:lnTo>
                  <a:pt x="912" y="224"/>
                </a:lnTo>
                <a:close/>
                <a:moveTo>
                  <a:pt x="1244" y="92"/>
                </a:moveTo>
                <a:lnTo>
                  <a:pt x="1244" y="92"/>
                </a:lnTo>
                <a:lnTo>
                  <a:pt x="1248" y="86"/>
                </a:lnTo>
                <a:lnTo>
                  <a:pt x="1252" y="82"/>
                </a:lnTo>
                <a:lnTo>
                  <a:pt x="1258" y="80"/>
                </a:lnTo>
                <a:lnTo>
                  <a:pt x="1262" y="80"/>
                </a:lnTo>
                <a:lnTo>
                  <a:pt x="1268" y="160"/>
                </a:lnTo>
                <a:lnTo>
                  <a:pt x="1216" y="160"/>
                </a:lnTo>
                <a:lnTo>
                  <a:pt x="1244" y="92"/>
                </a:lnTo>
                <a:close/>
                <a:moveTo>
                  <a:pt x="942" y="66"/>
                </a:moveTo>
                <a:lnTo>
                  <a:pt x="964" y="66"/>
                </a:lnTo>
                <a:lnTo>
                  <a:pt x="964" y="66"/>
                </a:lnTo>
                <a:lnTo>
                  <a:pt x="972" y="66"/>
                </a:lnTo>
                <a:lnTo>
                  <a:pt x="978" y="68"/>
                </a:lnTo>
                <a:lnTo>
                  <a:pt x="984" y="70"/>
                </a:lnTo>
                <a:lnTo>
                  <a:pt x="986" y="74"/>
                </a:lnTo>
                <a:lnTo>
                  <a:pt x="988" y="78"/>
                </a:lnTo>
                <a:lnTo>
                  <a:pt x="990" y="84"/>
                </a:lnTo>
                <a:lnTo>
                  <a:pt x="988" y="96"/>
                </a:lnTo>
                <a:lnTo>
                  <a:pt x="988" y="96"/>
                </a:lnTo>
                <a:lnTo>
                  <a:pt x="986" y="104"/>
                </a:lnTo>
                <a:lnTo>
                  <a:pt x="984" y="110"/>
                </a:lnTo>
                <a:lnTo>
                  <a:pt x="980" y="114"/>
                </a:lnTo>
                <a:lnTo>
                  <a:pt x="976" y="116"/>
                </a:lnTo>
                <a:lnTo>
                  <a:pt x="964" y="120"/>
                </a:lnTo>
                <a:lnTo>
                  <a:pt x="952" y="120"/>
                </a:lnTo>
                <a:lnTo>
                  <a:pt x="932" y="120"/>
                </a:lnTo>
                <a:lnTo>
                  <a:pt x="942" y="66"/>
                </a:lnTo>
                <a:close/>
                <a:moveTo>
                  <a:pt x="824" y="56"/>
                </a:moveTo>
                <a:lnTo>
                  <a:pt x="824" y="56"/>
                </a:lnTo>
                <a:lnTo>
                  <a:pt x="832" y="44"/>
                </a:lnTo>
                <a:lnTo>
                  <a:pt x="836" y="32"/>
                </a:lnTo>
                <a:lnTo>
                  <a:pt x="840" y="0"/>
                </a:lnTo>
                <a:lnTo>
                  <a:pt x="630" y="0"/>
                </a:lnTo>
                <a:lnTo>
                  <a:pt x="630" y="0"/>
                </a:lnTo>
                <a:lnTo>
                  <a:pt x="616" y="2"/>
                </a:lnTo>
                <a:lnTo>
                  <a:pt x="602" y="10"/>
                </a:lnTo>
                <a:lnTo>
                  <a:pt x="590" y="18"/>
                </a:lnTo>
                <a:lnTo>
                  <a:pt x="580" y="30"/>
                </a:lnTo>
                <a:lnTo>
                  <a:pt x="580" y="30"/>
                </a:lnTo>
                <a:lnTo>
                  <a:pt x="576" y="40"/>
                </a:lnTo>
                <a:lnTo>
                  <a:pt x="574" y="50"/>
                </a:lnTo>
                <a:lnTo>
                  <a:pt x="568" y="80"/>
                </a:lnTo>
                <a:lnTo>
                  <a:pt x="648" y="80"/>
                </a:lnTo>
                <a:lnTo>
                  <a:pt x="612" y="272"/>
                </a:lnTo>
                <a:lnTo>
                  <a:pt x="662" y="272"/>
                </a:lnTo>
                <a:lnTo>
                  <a:pt x="662" y="272"/>
                </a:lnTo>
                <a:lnTo>
                  <a:pt x="676" y="272"/>
                </a:lnTo>
                <a:lnTo>
                  <a:pt x="688" y="266"/>
                </a:lnTo>
                <a:lnTo>
                  <a:pt x="700" y="258"/>
                </a:lnTo>
                <a:lnTo>
                  <a:pt x="708" y="248"/>
                </a:lnTo>
                <a:lnTo>
                  <a:pt x="708" y="248"/>
                </a:lnTo>
                <a:lnTo>
                  <a:pt x="716" y="236"/>
                </a:lnTo>
                <a:lnTo>
                  <a:pt x="720" y="224"/>
                </a:lnTo>
                <a:lnTo>
                  <a:pt x="746" y="80"/>
                </a:lnTo>
                <a:lnTo>
                  <a:pt x="778" y="80"/>
                </a:lnTo>
                <a:lnTo>
                  <a:pt x="778" y="80"/>
                </a:lnTo>
                <a:lnTo>
                  <a:pt x="790" y="80"/>
                </a:lnTo>
                <a:lnTo>
                  <a:pt x="804" y="74"/>
                </a:lnTo>
                <a:lnTo>
                  <a:pt x="814" y="66"/>
                </a:lnTo>
                <a:lnTo>
                  <a:pt x="824" y="56"/>
                </a:lnTo>
                <a:lnTo>
                  <a:pt x="824" y="56"/>
                </a:lnTo>
                <a:close/>
                <a:moveTo>
                  <a:pt x="1744" y="0"/>
                </a:moveTo>
                <a:lnTo>
                  <a:pt x="1744" y="0"/>
                </a:lnTo>
                <a:lnTo>
                  <a:pt x="1734" y="2"/>
                </a:lnTo>
                <a:lnTo>
                  <a:pt x="1724" y="4"/>
                </a:lnTo>
                <a:lnTo>
                  <a:pt x="1714" y="10"/>
                </a:lnTo>
                <a:lnTo>
                  <a:pt x="1706" y="16"/>
                </a:lnTo>
                <a:lnTo>
                  <a:pt x="1698" y="22"/>
                </a:lnTo>
                <a:lnTo>
                  <a:pt x="1692" y="30"/>
                </a:lnTo>
                <a:lnTo>
                  <a:pt x="1688" y="40"/>
                </a:lnTo>
                <a:lnTo>
                  <a:pt x="1686" y="50"/>
                </a:lnTo>
                <a:lnTo>
                  <a:pt x="1644" y="272"/>
                </a:lnTo>
                <a:lnTo>
                  <a:pt x="1694" y="272"/>
                </a:lnTo>
                <a:lnTo>
                  <a:pt x="1694" y="272"/>
                </a:lnTo>
                <a:lnTo>
                  <a:pt x="1704" y="272"/>
                </a:lnTo>
                <a:lnTo>
                  <a:pt x="1714" y="268"/>
                </a:lnTo>
                <a:lnTo>
                  <a:pt x="1722" y="264"/>
                </a:lnTo>
                <a:lnTo>
                  <a:pt x="1732" y="258"/>
                </a:lnTo>
                <a:lnTo>
                  <a:pt x="1738" y="252"/>
                </a:lnTo>
                <a:lnTo>
                  <a:pt x="1744" y="242"/>
                </a:lnTo>
                <a:lnTo>
                  <a:pt x="1748" y="234"/>
                </a:lnTo>
                <a:lnTo>
                  <a:pt x="1752" y="224"/>
                </a:lnTo>
                <a:lnTo>
                  <a:pt x="1792" y="0"/>
                </a:lnTo>
                <a:lnTo>
                  <a:pt x="1744" y="0"/>
                </a:lnTo>
                <a:close/>
                <a:moveTo>
                  <a:pt x="2362" y="250"/>
                </a:moveTo>
                <a:lnTo>
                  <a:pt x="2318" y="0"/>
                </a:lnTo>
                <a:lnTo>
                  <a:pt x="2228" y="0"/>
                </a:lnTo>
                <a:lnTo>
                  <a:pt x="2228" y="0"/>
                </a:lnTo>
                <a:lnTo>
                  <a:pt x="2220" y="2"/>
                </a:lnTo>
                <a:lnTo>
                  <a:pt x="2212" y="4"/>
                </a:lnTo>
                <a:lnTo>
                  <a:pt x="2198" y="10"/>
                </a:lnTo>
                <a:lnTo>
                  <a:pt x="2186" y="20"/>
                </a:lnTo>
                <a:lnTo>
                  <a:pt x="2176" y="32"/>
                </a:lnTo>
                <a:lnTo>
                  <a:pt x="2042" y="272"/>
                </a:lnTo>
                <a:lnTo>
                  <a:pt x="2118" y="272"/>
                </a:lnTo>
                <a:lnTo>
                  <a:pt x="2118" y="272"/>
                </a:lnTo>
                <a:lnTo>
                  <a:pt x="2134" y="270"/>
                </a:lnTo>
                <a:lnTo>
                  <a:pt x="2146" y="264"/>
                </a:lnTo>
                <a:lnTo>
                  <a:pt x="2156" y="256"/>
                </a:lnTo>
                <a:lnTo>
                  <a:pt x="2164" y="244"/>
                </a:lnTo>
                <a:lnTo>
                  <a:pt x="2170" y="230"/>
                </a:lnTo>
                <a:lnTo>
                  <a:pt x="2258" y="230"/>
                </a:lnTo>
                <a:lnTo>
                  <a:pt x="2260" y="272"/>
                </a:lnTo>
                <a:lnTo>
                  <a:pt x="2344" y="272"/>
                </a:lnTo>
                <a:lnTo>
                  <a:pt x="2344" y="272"/>
                </a:lnTo>
                <a:lnTo>
                  <a:pt x="2350" y="272"/>
                </a:lnTo>
                <a:lnTo>
                  <a:pt x="2356" y="268"/>
                </a:lnTo>
                <a:lnTo>
                  <a:pt x="2360" y="262"/>
                </a:lnTo>
                <a:lnTo>
                  <a:pt x="2362" y="256"/>
                </a:lnTo>
                <a:lnTo>
                  <a:pt x="2362" y="256"/>
                </a:lnTo>
                <a:lnTo>
                  <a:pt x="2362" y="250"/>
                </a:lnTo>
                <a:lnTo>
                  <a:pt x="2362" y="250"/>
                </a:lnTo>
                <a:close/>
                <a:moveTo>
                  <a:pt x="2200" y="160"/>
                </a:moveTo>
                <a:lnTo>
                  <a:pt x="2228" y="92"/>
                </a:lnTo>
                <a:lnTo>
                  <a:pt x="2228" y="92"/>
                </a:lnTo>
                <a:lnTo>
                  <a:pt x="2232" y="86"/>
                </a:lnTo>
                <a:lnTo>
                  <a:pt x="2236" y="82"/>
                </a:lnTo>
                <a:lnTo>
                  <a:pt x="2240" y="80"/>
                </a:lnTo>
                <a:lnTo>
                  <a:pt x="2246" y="80"/>
                </a:lnTo>
                <a:lnTo>
                  <a:pt x="2252" y="160"/>
                </a:lnTo>
                <a:lnTo>
                  <a:pt x="2200" y="160"/>
                </a:lnTo>
                <a:close/>
                <a:moveTo>
                  <a:pt x="1958" y="0"/>
                </a:moveTo>
                <a:lnTo>
                  <a:pt x="1876" y="0"/>
                </a:lnTo>
                <a:lnTo>
                  <a:pt x="1876" y="0"/>
                </a:lnTo>
                <a:lnTo>
                  <a:pt x="1862" y="4"/>
                </a:lnTo>
                <a:lnTo>
                  <a:pt x="1848" y="10"/>
                </a:lnTo>
                <a:lnTo>
                  <a:pt x="1836" y="18"/>
                </a:lnTo>
                <a:lnTo>
                  <a:pt x="1826" y="30"/>
                </a:lnTo>
                <a:lnTo>
                  <a:pt x="1826" y="30"/>
                </a:lnTo>
                <a:lnTo>
                  <a:pt x="1822" y="40"/>
                </a:lnTo>
                <a:lnTo>
                  <a:pt x="1818" y="50"/>
                </a:lnTo>
                <a:lnTo>
                  <a:pt x="1778" y="272"/>
                </a:lnTo>
                <a:lnTo>
                  <a:pt x="1920" y="272"/>
                </a:lnTo>
                <a:lnTo>
                  <a:pt x="1920" y="272"/>
                </a:lnTo>
                <a:lnTo>
                  <a:pt x="1942" y="272"/>
                </a:lnTo>
                <a:lnTo>
                  <a:pt x="1966" y="268"/>
                </a:lnTo>
                <a:lnTo>
                  <a:pt x="1990" y="260"/>
                </a:lnTo>
                <a:lnTo>
                  <a:pt x="2002" y="256"/>
                </a:lnTo>
                <a:lnTo>
                  <a:pt x="2014" y="248"/>
                </a:lnTo>
                <a:lnTo>
                  <a:pt x="2024" y="240"/>
                </a:lnTo>
                <a:lnTo>
                  <a:pt x="2034" y="232"/>
                </a:lnTo>
                <a:lnTo>
                  <a:pt x="2044" y="220"/>
                </a:lnTo>
                <a:lnTo>
                  <a:pt x="2054" y="206"/>
                </a:lnTo>
                <a:lnTo>
                  <a:pt x="2062" y="192"/>
                </a:lnTo>
                <a:lnTo>
                  <a:pt x="2068" y="176"/>
                </a:lnTo>
                <a:lnTo>
                  <a:pt x="2074" y="156"/>
                </a:lnTo>
                <a:lnTo>
                  <a:pt x="2078" y="136"/>
                </a:lnTo>
                <a:lnTo>
                  <a:pt x="2078" y="136"/>
                </a:lnTo>
                <a:lnTo>
                  <a:pt x="2082" y="114"/>
                </a:lnTo>
                <a:lnTo>
                  <a:pt x="2082" y="94"/>
                </a:lnTo>
                <a:lnTo>
                  <a:pt x="2082" y="78"/>
                </a:lnTo>
                <a:lnTo>
                  <a:pt x="2078" y="62"/>
                </a:lnTo>
                <a:lnTo>
                  <a:pt x="2074" y="50"/>
                </a:lnTo>
                <a:lnTo>
                  <a:pt x="2068" y="38"/>
                </a:lnTo>
                <a:lnTo>
                  <a:pt x="2060" y="30"/>
                </a:lnTo>
                <a:lnTo>
                  <a:pt x="2052" y="22"/>
                </a:lnTo>
                <a:lnTo>
                  <a:pt x="2042" y="16"/>
                </a:lnTo>
                <a:lnTo>
                  <a:pt x="2030" y="10"/>
                </a:lnTo>
                <a:lnTo>
                  <a:pt x="2008" y="4"/>
                </a:lnTo>
                <a:lnTo>
                  <a:pt x="1984" y="2"/>
                </a:lnTo>
                <a:lnTo>
                  <a:pt x="1958" y="0"/>
                </a:lnTo>
                <a:lnTo>
                  <a:pt x="1958" y="0"/>
                </a:lnTo>
                <a:close/>
                <a:moveTo>
                  <a:pt x="1982" y="138"/>
                </a:moveTo>
                <a:lnTo>
                  <a:pt x="1982" y="138"/>
                </a:lnTo>
                <a:lnTo>
                  <a:pt x="1980" y="152"/>
                </a:lnTo>
                <a:lnTo>
                  <a:pt x="1974" y="164"/>
                </a:lnTo>
                <a:lnTo>
                  <a:pt x="1968" y="174"/>
                </a:lnTo>
                <a:lnTo>
                  <a:pt x="1958" y="182"/>
                </a:lnTo>
                <a:lnTo>
                  <a:pt x="1950" y="188"/>
                </a:lnTo>
                <a:lnTo>
                  <a:pt x="1938" y="192"/>
                </a:lnTo>
                <a:lnTo>
                  <a:pt x="1926" y="194"/>
                </a:lnTo>
                <a:lnTo>
                  <a:pt x="1912" y="196"/>
                </a:lnTo>
                <a:lnTo>
                  <a:pt x="1904" y="196"/>
                </a:lnTo>
                <a:lnTo>
                  <a:pt x="1904" y="196"/>
                </a:lnTo>
                <a:lnTo>
                  <a:pt x="1900" y="196"/>
                </a:lnTo>
                <a:lnTo>
                  <a:pt x="1896" y="194"/>
                </a:lnTo>
                <a:lnTo>
                  <a:pt x="1892" y="188"/>
                </a:lnTo>
                <a:lnTo>
                  <a:pt x="1892" y="188"/>
                </a:lnTo>
                <a:lnTo>
                  <a:pt x="1890" y="180"/>
                </a:lnTo>
                <a:lnTo>
                  <a:pt x="1910" y="78"/>
                </a:lnTo>
                <a:lnTo>
                  <a:pt x="1940" y="78"/>
                </a:lnTo>
                <a:lnTo>
                  <a:pt x="1940" y="78"/>
                </a:lnTo>
                <a:lnTo>
                  <a:pt x="1950" y="78"/>
                </a:lnTo>
                <a:lnTo>
                  <a:pt x="1958" y="82"/>
                </a:lnTo>
                <a:lnTo>
                  <a:pt x="1966" y="86"/>
                </a:lnTo>
                <a:lnTo>
                  <a:pt x="1974" y="92"/>
                </a:lnTo>
                <a:lnTo>
                  <a:pt x="1980" y="100"/>
                </a:lnTo>
                <a:lnTo>
                  <a:pt x="1982" y="110"/>
                </a:lnTo>
                <a:lnTo>
                  <a:pt x="1984" y="122"/>
                </a:lnTo>
                <a:lnTo>
                  <a:pt x="1982" y="138"/>
                </a:lnTo>
                <a:lnTo>
                  <a:pt x="1982" y="138"/>
                </a:lnTo>
                <a:close/>
                <a:moveTo>
                  <a:pt x="526" y="248"/>
                </a:moveTo>
                <a:lnTo>
                  <a:pt x="482" y="136"/>
                </a:lnTo>
                <a:lnTo>
                  <a:pt x="584" y="0"/>
                </a:lnTo>
                <a:lnTo>
                  <a:pt x="506" y="0"/>
                </a:lnTo>
                <a:lnTo>
                  <a:pt x="506" y="0"/>
                </a:lnTo>
                <a:lnTo>
                  <a:pt x="492" y="2"/>
                </a:lnTo>
                <a:lnTo>
                  <a:pt x="478" y="10"/>
                </a:lnTo>
                <a:lnTo>
                  <a:pt x="466" y="18"/>
                </a:lnTo>
                <a:lnTo>
                  <a:pt x="456" y="30"/>
                </a:lnTo>
                <a:lnTo>
                  <a:pt x="422" y="86"/>
                </a:lnTo>
                <a:lnTo>
                  <a:pt x="404" y="0"/>
                </a:lnTo>
                <a:lnTo>
                  <a:pt x="320" y="0"/>
                </a:lnTo>
                <a:lnTo>
                  <a:pt x="320" y="0"/>
                </a:lnTo>
                <a:lnTo>
                  <a:pt x="314" y="2"/>
                </a:lnTo>
                <a:lnTo>
                  <a:pt x="308" y="6"/>
                </a:lnTo>
                <a:lnTo>
                  <a:pt x="304" y="10"/>
                </a:lnTo>
                <a:lnTo>
                  <a:pt x="300" y="18"/>
                </a:lnTo>
                <a:lnTo>
                  <a:pt x="300" y="18"/>
                </a:lnTo>
                <a:lnTo>
                  <a:pt x="302" y="26"/>
                </a:lnTo>
                <a:lnTo>
                  <a:pt x="344" y="134"/>
                </a:lnTo>
                <a:lnTo>
                  <a:pt x="238" y="272"/>
                </a:lnTo>
                <a:lnTo>
                  <a:pt x="318" y="272"/>
                </a:lnTo>
                <a:lnTo>
                  <a:pt x="318" y="272"/>
                </a:lnTo>
                <a:lnTo>
                  <a:pt x="334" y="270"/>
                </a:lnTo>
                <a:lnTo>
                  <a:pt x="346" y="264"/>
                </a:lnTo>
                <a:lnTo>
                  <a:pt x="360" y="254"/>
                </a:lnTo>
                <a:lnTo>
                  <a:pt x="368" y="242"/>
                </a:lnTo>
                <a:lnTo>
                  <a:pt x="404" y="182"/>
                </a:lnTo>
                <a:lnTo>
                  <a:pt x="424" y="272"/>
                </a:lnTo>
                <a:lnTo>
                  <a:pt x="508" y="272"/>
                </a:lnTo>
                <a:lnTo>
                  <a:pt x="508" y="272"/>
                </a:lnTo>
                <a:lnTo>
                  <a:pt x="514" y="272"/>
                </a:lnTo>
                <a:lnTo>
                  <a:pt x="520" y="268"/>
                </a:lnTo>
                <a:lnTo>
                  <a:pt x="524" y="262"/>
                </a:lnTo>
                <a:lnTo>
                  <a:pt x="526" y="256"/>
                </a:lnTo>
                <a:lnTo>
                  <a:pt x="526" y="256"/>
                </a:lnTo>
                <a:lnTo>
                  <a:pt x="526" y="250"/>
                </a:lnTo>
                <a:lnTo>
                  <a:pt x="526" y="250"/>
                </a:lnTo>
                <a:lnTo>
                  <a:pt x="526" y="248"/>
                </a:lnTo>
                <a:lnTo>
                  <a:pt x="526" y="248"/>
                </a:lnTo>
                <a:close/>
                <a:moveTo>
                  <a:pt x="1622" y="0"/>
                </a:moveTo>
                <a:lnTo>
                  <a:pt x="1622" y="0"/>
                </a:lnTo>
                <a:lnTo>
                  <a:pt x="1606" y="2"/>
                </a:lnTo>
                <a:lnTo>
                  <a:pt x="1592" y="10"/>
                </a:lnTo>
                <a:lnTo>
                  <a:pt x="1580" y="18"/>
                </a:lnTo>
                <a:lnTo>
                  <a:pt x="1570" y="30"/>
                </a:lnTo>
                <a:lnTo>
                  <a:pt x="1570" y="30"/>
                </a:lnTo>
                <a:lnTo>
                  <a:pt x="1566" y="40"/>
                </a:lnTo>
                <a:lnTo>
                  <a:pt x="1512" y="176"/>
                </a:lnTo>
                <a:lnTo>
                  <a:pt x="1512" y="176"/>
                </a:lnTo>
                <a:lnTo>
                  <a:pt x="1508" y="0"/>
                </a:lnTo>
                <a:lnTo>
                  <a:pt x="1428" y="0"/>
                </a:lnTo>
                <a:lnTo>
                  <a:pt x="1428" y="0"/>
                </a:lnTo>
                <a:lnTo>
                  <a:pt x="1420" y="2"/>
                </a:lnTo>
                <a:lnTo>
                  <a:pt x="1414" y="6"/>
                </a:lnTo>
                <a:lnTo>
                  <a:pt x="1410" y="10"/>
                </a:lnTo>
                <a:lnTo>
                  <a:pt x="1408" y="18"/>
                </a:lnTo>
                <a:lnTo>
                  <a:pt x="1408" y="18"/>
                </a:lnTo>
                <a:lnTo>
                  <a:pt x="1408" y="22"/>
                </a:lnTo>
                <a:lnTo>
                  <a:pt x="1440" y="272"/>
                </a:lnTo>
                <a:lnTo>
                  <a:pt x="1514" y="272"/>
                </a:lnTo>
                <a:lnTo>
                  <a:pt x="1514" y="272"/>
                </a:lnTo>
                <a:lnTo>
                  <a:pt x="1528" y="270"/>
                </a:lnTo>
                <a:lnTo>
                  <a:pt x="1540" y="266"/>
                </a:lnTo>
                <a:lnTo>
                  <a:pt x="1552" y="258"/>
                </a:lnTo>
                <a:lnTo>
                  <a:pt x="1562" y="248"/>
                </a:lnTo>
                <a:lnTo>
                  <a:pt x="1562" y="248"/>
                </a:lnTo>
                <a:lnTo>
                  <a:pt x="1566" y="240"/>
                </a:lnTo>
                <a:lnTo>
                  <a:pt x="1686" y="0"/>
                </a:lnTo>
                <a:lnTo>
                  <a:pt x="16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72" name="638 Grupo">
            <a:extLst>
              <a:ext uri="{FF2B5EF4-FFF2-40B4-BE49-F238E27FC236}">
                <a16:creationId xmlns="" xmlns:a16="http://schemas.microsoft.com/office/drawing/2014/main" id="{155BC14C-EA15-2C4A-B2A0-4751B5D5A9C6}"/>
              </a:ext>
            </a:extLst>
          </p:cNvPr>
          <p:cNvGrpSpPr/>
          <p:nvPr/>
        </p:nvGrpSpPr>
        <p:grpSpPr>
          <a:xfrm>
            <a:off x="3115490" y="3203553"/>
            <a:ext cx="583363" cy="171480"/>
            <a:chOff x="4205089" y="3041810"/>
            <a:chExt cx="968003" cy="284545"/>
          </a:xfrm>
        </p:grpSpPr>
        <p:sp>
          <p:nvSpPr>
            <p:cNvPr id="173" name="Freeform 97">
              <a:extLst>
                <a:ext uri="{FF2B5EF4-FFF2-40B4-BE49-F238E27FC236}">
                  <a16:creationId xmlns="" xmlns:a16="http://schemas.microsoft.com/office/drawing/2014/main" id="{F0B94B99-B742-2641-BE29-C1A118A40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089" y="3041810"/>
              <a:ext cx="968003" cy="179414"/>
            </a:xfrm>
            <a:custGeom>
              <a:avLst/>
              <a:gdLst>
                <a:gd name="T0" fmla="*/ 84 w 1856"/>
                <a:gd name="T1" fmla="*/ 18 h 344"/>
                <a:gd name="T2" fmla="*/ 50 w 1856"/>
                <a:gd name="T3" fmla="*/ 66 h 344"/>
                <a:gd name="T4" fmla="*/ 262 w 1856"/>
                <a:gd name="T5" fmla="*/ 328 h 344"/>
                <a:gd name="T6" fmla="*/ 124 w 1856"/>
                <a:gd name="T7" fmla="*/ 232 h 344"/>
                <a:gd name="T8" fmla="*/ 146 w 1856"/>
                <a:gd name="T9" fmla="*/ 212 h 344"/>
                <a:gd name="T10" fmla="*/ 290 w 1856"/>
                <a:gd name="T11" fmla="*/ 200 h 344"/>
                <a:gd name="T12" fmla="*/ 146 w 1856"/>
                <a:gd name="T13" fmla="*/ 114 h 344"/>
                <a:gd name="T14" fmla="*/ 292 w 1856"/>
                <a:gd name="T15" fmla="*/ 94 h 344"/>
                <a:gd name="T16" fmla="*/ 314 w 1856"/>
                <a:gd name="T17" fmla="*/ 74 h 344"/>
                <a:gd name="T18" fmla="*/ 494 w 1856"/>
                <a:gd name="T19" fmla="*/ 8 h 344"/>
                <a:gd name="T20" fmla="*/ 402 w 1856"/>
                <a:gd name="T21" fmla="*/ 18 h 344"/>
                <a:gd name="T22" fmla="*/ 366 w 1856"/>
                <a:gd name="T23" fmla="*/ 66 h 344"/>
                <a:gd name="T24" fmla="*/ 514 w 1856"/>
                <a:gd name="T25" fmla="*/ 328 h 344"/>
                <a:gd name="T26" fmla="*/ 556 w 1856"/>
                <a:gd name="T27" fmla="*/ 286 h 344"/>
                <a:gd name="T28" fmla="*/ 766 w 1856"/>
                <a:gd name="T29" fmla="*/ 8 h 344"/>
                <a:gd name="T30" fmla="*/ 722 w 1856"/>
                <a:gd name="T31" fmla="*/ 24 h 344"/>
                <a:gd name="T32" fmla="*/ 658 w 1856"/>
                <a:gd name="T33" fmla="*/ 334 h 344"/>
                <a:gd name="T34" fmla="*/ 680 w 1856"/>
                <a:gd name="T35" fmla="*/ 318 h 344"/>
                <a:gd name="T36" fmla="*/ 904 w 1856"/>
                <a:gd name="T37" fmla="*/ 334 h 344"/>
                <a:gd name="T38" fmla="*/ 926 w 1856"/>
                <a:gd name="T39" fmla="*/ 314 h 344"/>
                <a:gd name="T40" fmla="*/ 766 w 1856"/>
                <a:gd name="T41" fmla="*/ 116 h 344"/>
                <a:gd name="T42" fmla="*/ 794 w 1856"/>
                <a:gd name="T43" fmla="*/ 198 h 344"/>
                <a:gd name="T44" fmla="*/ 1286 w 1856"/>
                <a:gd name="T45" fmla="*/ 4 h 344"/>
                <a:gd name="T46" fmla="*/ 1202 w 1856"/>
                <a:gd name="T47" fmla="*/ 40 h 344"/>
                <a:gd name="T48" fmla="*/ 1146 w 1856"/>
                <a:gd name="T49" fmla="*/ 106 h 344"/>
                <a:gd name="T50" fmla="*/ 1122 w 1856"/>
                <a:gd name="T51" fmla="*/ 172 h 344"/>
                <a:gd name="T52" fmla="*/ 1126 w 1856"/>
                <a:gd name="T53" fmla="*/ 254 h 344"/>
                <a:gd name="T54" fmla="*/ 1166 w 1856"/>
                <a:gd name="T55" fmla="*/ 314 h 344"/>
                <a:gd name="T56" fmla="*/ 1246 w 1856"/>
                <a:gd name="T57" fmla="*/ 342 h 344"/>
                <a:gd name="T58" fmla="*/ 1326 w 1856"/>
                <a:gd name="T59" fmla="*/ 336 h 344"/>
                <a:gd name="T60" fmla="*/ 1406 w 1856"/>
                <a:gd name="T61" fmla="*/ 294 h 344"/>
                <a:gd name="T62" fmla="*/ 1456 w 1856"/>
                <a:gd name="T63" fmla="*/ 222 h 344"/>
                <a:gd name="T64" fmla="*/ 1474 w 1856"/>
                <a:gd name="T65" fmla="*/ 154 h 344"/>
                <a:gd name="T66" fmla="*/ 1464 w 1856"/>
                <a:gd name="T67" fmla="*/ 76 h 344"/>
                <a:gd name="T68" fmla="*/ 1414 w 1856"/>
                <a:gd name="T69" fmla="*/ 20 h 344"/>
                <a:gd name="T70" fmla="*/ 1328 w 1856"/>
                <a:gd name="T71" fmla="*/ 0 h 344"/>
                <a:gd name="T72" fmla="*/ 1336 w 1856"/>
                <a:gd name="T73" fmla="*/ 214 h 344"/>
                <a:gd name="T74" fmla="*/ 1284 w 1856"/>
                <a:gd name="T75" fmla="*/ 248 h 344"/>
                <a:gd name="T76" fmla="*/ 1246 w 1856"/>
                <a:gd name="T77" fmla="*/ 226 h 344"/>
                <a:gd name="T78" fmla="*/ 1244 w 1856"/>
                <a:gd name="T79" fmla="*/ 172 h 344"/>
                <a:gd name="T80" fmla="*/ 1274 w 1856"/>
                <a:gd name="T81" fmla="*/ 108 h 344"/>
                <a:gd name="T82" fmla="*/ 1324 w 1856"/>
                <a:gd name="T83" fmla="*/ 98 h 344"/>
                <a:gd name="T84" fmla="*/ 1352 w 1856"/>
                <a:gd name="T85" fmla="*/ 142 h 344"/>
                <a:gd name="T86" fmla="*/ 1798 w 1856"/>
                <a:gd name="T87" fmla="*/ 10 h 344"/>
                <a:gd name="T88" fmla="*/ 1750 w 1856"/>
                <a:gd name="T89" fmla="*/ 44 h 344"/>
                <a:gd name="T90" fmla="*/ 1680 w 1856"/>
                <a:gd name="T91" fmla="*/ 8 h 344"/>
                <a:gd name="T92" fmla="*/ 1558 w 1856"/>
                <a:gd name="T93" fmla="*/ 18 h 344"/>
                <a:gd name="T94" fmla="*/ 1522 w 1856"/>
                <a:gd name="T95" fmla="*/ 66 h 344"/>
                <a:gd name="T96" fmla="*/ 1572 w 1856"/>
                <a:gd name="T97" fmla="*/ 328 h 344"/>
                <a:gd name="T98" fmla="*/ 1650 w 1856"/>
                <a:gd name="T99" fmla="*/ 334 h 344"/>
                <a:gd name="T100" fmla="*/ 1772 w 1856"/>
                <a:gd name="T101" fmla="*/ 324 h 344"/>
                <a:gd name="T102" fmla="*/ 1806 w 1856"/>
                <a:gd name="T103" fmla="*/ 274 h 344"/>
                <a:gd name="T104" fmla="*/ 1052 w 1856"/>
                <a:gd name="T105" fmla="*/ 10 h 344"/>
                <a:gd name="T106" fmla="*/ 1004 w 1856"/>
                <a:gd name="T107" fmla="*/ 44 h 344"/>
                <a:gd name="T108" fmla="*/ 1006 w 1856"/>
                <a:gd name="T109" fmla="*/ 334 h 344"/>
                <a:gd name="T110" fmla="*/ 1058 w 1856"/>
                <a:gd name="T111" fmla="*/ 308 h 344"/>
                <a:gd name="T112" fmla="*/ 1064 w 1856"/>
                <a:gd name="T113" fmla="*/ 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6" h="344">
                  <a:moveTo>
                    <a:pt x="118" y="8"/>
                  </a:moveTo>
                  <a:lnTo>
                    <a:pt x="118" y="8"/>
                  </a:lnTo>
                  <a:lnTo>
                    <a:pt x="106" y="10"/>
                  </a:lnTo>
                  <a:lnTo>
                    <a:pt x="94" y="12"/>
                  </a:lnTo>
                  <a:lnTo>
                    <a:pt x="84" y="18"/>
                  </a:lnTo>
                  <a:lnTo>
                    <a:pt x="74" y="26"/>
                  </a:lnTo>
                  <a:lnTo>
                    <a:pt x="64" y="34"/>
                  </a:lnTo>
                  <a:lnTo>
                    <a:pt x="58" y="44"/>
                  </a:lnTo>
                  <a:lnTo>
                    <a:pt x="52" y="54"/>
                  </a:lnTo>
                  <a:lnTo>
                    <a:pt x="50" y="66"/>
                  </a:lnTo>
                  <a:lnTo>
                    <a:pt x="0" y="334"/>
                  </a:lnTo>
                  <a:lnTo>
                    <a:pt x="248" y="334"/>
                  </a:lnTo>
                  <a:lnTo>
                    <a:pt x="248" y="334"/>
                  </a:lnTo>
                  <a:lnTo>
                    <a:pt x="256" y="332"/>
                  </a:lnTo>
                  <a:lnTo>
                    <a:pt x="262" y="328"/>
                  </a:lnTo>
                  <a:lnTo>
                    <a:pt x="268" y="322"/>
                  </a:lnTo>
                  <a:lnTo>
                    <a:pt x="270" y="314"/>
                  </a:lnTo>
                  <a:lnTo>
                    <a:pt x="282" y="246"/>
                  </a:lnTo>
                  <a:lnTo>
                    <a:pt x="120" y="246"/>
                  </a:lnTo>
                  <a:lnTo>
                    <a:pt x="124" y="232"/>
                  </a:lnTo>
                  <a:lnTo>
                    <a:pt x="124" y="232"/>
                  </a:lnTo>
                  <a:lnTo>
                    <a:pt x="126" y="224"/>
                  </a:lnTo>
                  <a:lnTo>
                    <a:pt x="132" y="218"/>
                  </a:lnTo>
                  <a:lnTo>
                    <a:pt x="138" y="214"/>
                  </a:lnTo>
                  <a:lnTo>
                    <a:pt x="146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8" y="210"/>
                  </a:lnTo>
                  <a:lnTo>
                    <a:pt x="284" y="206"/>
                  </a:lnTo>
                  <a:lnTo>
                    <a:pt x="290" y="200"/>
                  </a:lnTo>
                  <a:lnTo>
                    <a:pt x="292" y="192"/>
                  </a:lnTo>
                  <a:lnTo>
                    <a:pt x="304" y="128"/>
                  </a:lnTo>
                  <a:lnTo>
                    <a:pt x="142" y="128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8" y="106"/>
                  </a:lnTo>
                  <a:lnTo>
                    <a:pt x="154" y="100"/>
                  </a:lnTo>
                  <a:lnTo>
                    <a:pt x="160" y="96"/>
                  </a:lnTo>
                  <a:lnTo>
                    <a:pt x="168" y="94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300" y="94"/>
                  </a:lnTo>
                  <a:lnTo>
                    <a:pt x="306" y="88"/>
                  </a:lnTo>
                  <a:lnTo>
                    <a:pt x="312" y="82"/>
                  </a:lnTo>
                  <a:lnTo>
                    <a:pt x="314" y="74"/>
                  </a:lnTo>
                  <a:lnTo>
                    <a:pt x="326" y="8"/>
                  </a:lnTo>
                  <a:lnTo>
                    <a:pt x="118" y="8"/>
                  </a:lnTo>
                  <a:close/>
                  <a:moveTo>
                    <a:pt x="566" y="238"/>
                  </a:moveTo>
                  <a:lnTo>
                    <a:pt x="452" y="238"/>
                  </a:lnTo>
                  <a:lnTo>
                    <a:pt x="494" y="8"/>
                  </a:lnTo>
                  <a:lnTo>
                    <a:pt x="436" y="8"/>
                  </a:lnTo>
                  <a:lnTo>
                    <a:pt x="436" y="8"/>
                  </a:lnTo>
                  <a:lnTo>
                    <a:pt x="424" y="10"/>
                  </a:lnTo>
                  <a:lnTo>
                    <a:pt x="412" y="12"/>
                  </a:lnTo>
                  <a:lnTo>
                    <a:pt x="402" y="18"/>
                  </a:lnTo>
                  <a:lnTo>
                    <a:pt x="392" y="26"/>
                  </a:lnTo>
                  <a:lnTo>
                    <a:pt x="382" y="34"/>
                  </a:lnTo>
                  <a:lnTo>
                    <a:pt x="376" y="44"/>
                  </a:lnTo>
                  <a:lnTo>
                    <a:pt x="370" y="54"/>
                  </a:lnTo>
                  <a:lnTo>
                    <a:pt x="366" y="66"/>
                  </a:lnTo>
                  <a:lnTo>
                    <a:pt x="318" y="334"/>
                  </a:lnTo>
                  <a:lnTo>
                    <a:pt x="490" y="334"/>
                  </a:lnTo>
                  <a:lnTo>
                    <a:pt x="490" y="334"/>
                  </a:lnTo>
                  <a:lnTo>
                    <a:pt x="502" y="332"/>
                  </a:lnTo>
                  <a:lnTo>
                    <a:pt x="514" y="328"/>
                  </a:lnTo>
                  <a:lnTo>
                    <a:pt x="524" y="324"/>
                  </a:lnTo>
                  <a:lnTo>
                    <a:pt x="534" y="316"/>
                  </a:lnTo>
                  <a:lnTo>
                    <a:pt x="544" y="308"/>
                  </a:lnTo>
                  <a:lnTo>
                    <a:pt x="550" y="298"/>
                  </a:lnTo>
                  <a:lnTo>
                    <a:pt x="556" y="286"/>
                  </a:lnTo>
                  <a:lnTo>
                    <a:pt x="560" y="274"/>
                  </a:lnTo>
                  <a:lnTo>
                    <a:pt x="566" y="238"/>
                  </a:lnTo>
                  <a:close/>
                  <a:moveTo>
                    <a:pt x="872" y="8"/>
                  </a:moveTo>
                  <a:lnTo>
                    <a:pt x="766" y="8"/>
                  </a:lnTo>
                  <a:lnTo>
                    <a:pt x="766" y="8"/>
                  </a:lnTo>
                  <a:lnTo>
                    <a:pt x="756" y="8"/>
                  </a:lnTo>
                  <a:lnTo>
                    <a:pt x="746" y="10"/>
                  </a:lnTo>
                  <a:lnTo>
                    <a:pt x="738" y="14"/>
                  </a:lnTo>
                  <a:lnTo>
                    <a:pt x="730" y="18"/>
                  </a:lnTo>
                  <a:lnTo>
                    <a:pt x="722" y="24"/>
                  </a:lnTo>
                  <a:lnTo>
                    <a:pt x="714" y="30"/>
                  </a:lnTo>
                  <a:lnTo>
                    <a:pt x="708" y="38"/>
                  </a:lnTo>
                  <a:lnTo>
                    <a:pt x="704" y="46"/>
                  </a:lnTo>
                  <a:lnTo>
                    <a:pt x="544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66" y="332"/>
                  </a:lnTo>
                  <a:lnTo>
                    <a:pt x="672" y="328"/>
                  </a:lnTo>
                  <a:lnTo>
                    <a:pt x="676" y="324"/>
                  </a:lnTo>
                  <a:lnTo>
                    <a:pt x="680" y="318"/>
                  </a:lnTo>
                  <a:lnTo>
                    <a:pt x="696" y="280"/>
                  </a:lnTo>
                  <a:lnTo>
                    <a:pt x="800" y="280"/>
                  </a:lnTo>
                  <a:lnTo>
                    <a:pt x="804" y="334"/>
                  </a:lnTo>
                  <a:lnTo>
                    <a:pt x="904" y="334"/>
                  </a:lnTo>
                  <a:lnTo>
                    <a:pt x="904" y="334"/>
                  </a:lnTo>
                  <a:lnTo>
                    <a:pt x="912" y="332"/>
                  </a:lnTo>
                  <a:lnTo>
                    <a:pt x="918" y="328"/>
                  </a:lnTo>
                  <a:lnTo>
                    <a:pt x="924" y="322"/>
                  </a:lnTo>
                  <a:lnTo>
                    <a:pt x="926" y="314"/>
                  </a:lnTo>
                  <a:lnTo>
                    <a:pt x="926" y="314"/>
                  </a:lnTo>
                  <a:lnTo>
                    <a:pt x="926" y="308"/>
                  </a:lnTo>
                  <a:lnTo>
                    <a:pt x="872" y="8"/>
                  </a:lnTo>
                  <a:close/>
                  <a:moveTo>
                    <a:pt x="732" y="198"/>
                  </a:moveTo>
                  <a:lnTo>
                    <a:pt x="766" y="116"/>
                  </a:lnTo>
                  <a:lnTo>
                    <a:pt x="766" y="116"/>
                  </a:lnTo>
                  <a:lnTo>
                    <a:pt x="770" y="110"/>
                  </a:lnTo>
                  <a:lnTo>
                    <a:pt x="776" y="106"/>
                  </a:lnTo>
                  <a:lnTo>
                    <a:pt x="782" y="104"/>
                  </a:lnTo>
                  <a:lnTo>
                    <a:pt x="788" y="102"/>
                  </a:lnTo>
                  <a:lnTo>
                    <a:pt x="794" y="198"/>
                  </a:lnTo>
                  <a:lnTo>
                    <a:pt x="732" y="198"/>
                  </a:lnTo>
                  <a:close/>
                  <a:moveTo>
                    <a:pt x="1328" y="0"/>
                  </a:moveTo>
                  <a:lnTo>
                    <a:pt x="1328" y="0"/>
                  </a:lnTo>
                  <a:lnTo>
                    <a:pt x="1306" y="0"/>
                  </a:lnTo>
                  <a:lnTo>
                    <a:pt x="1286" y="4"/>
                  </a:lnTo>
                  <a:lnTo>
                    <a:pt x="1268" y="8"/>
                  </a:lnTo>
                  <a:lnTo>
                    <a:pt x="1250" y="14"/>
                  </a:lnTo>
                  <a:lnTo>
                    <a:pt x="1232" y="20"/>
                  </a:lnTo>
                  <a:lnTo>
                    <a:pt x="1218" y="30"/>
                  </a:lnTo>
                  <a:lnTo>
                    <a:pt x="1202" y="40"/>
                  </a:lnTo>
                  <a:lnTo>
                    <a:pt x="1188" y="50"/>
                  </a:lnTo>
                  <a:lnTo>
                    <a:pt x="1176" y="62"/>
                  </a:lnTo>
                  <a:lnTo>
                    <a:pt x="1164" y="76"/>
                  </a:lnTo>
                  <a:lnTo>
                    <a:pt x="1154" y="90"/>
                  </a:lnTo>
                  <a:lnTo>
                    <a:pt x="1146" y="106"/>
                  </a:lnTo>
                  <a:lnTo>
                    <a:pt x="1138" y="120"/>
                  </a:lnTo>
                  <a:lnTo>
                    <a:pt x="1132" y="138"/>
                  </a:lnTo>
                  <a:lnTo>
                    <a:pt x="1126" y="154"/>
                  </a:lnTo>
                  <a:lnTo>
                    <a:pt x="1122" y="172"/>
                  </a:lnTo>
                  <a:lnTo>
                    <a:pt x="1122" y="172"/>
                  </a:lnTo>
                  <a:lnTo>
                    <a:pt x="1120" y="190"/>
                  </a:lnTo>
                  <a:lnTo>
                    <a:pt x="1120" y="206"/>
                  </a:lnTo>
                  <a:lnTo>
                    <a:pt x="1120" y="222"/>
                  </a:lnTo>
                  <a:lnTo>
                    <a:pt x="1122" y="238"/>
                  </a:lnTo>
                  <a:lnTo>
                    <a:pt x="1126" y="254"/>
                  </a:lnTo>
                  <a:lnTo>
                    <a:pt x="1132" y="268"/>
                  </a:lnTo>
                  <a:lnTo>
                    <a:pt x="1138" y="280"/>
                  </a:lnTo>
                  <a:lnTo>
                    <a:pt x="1146" y="294"/>
                  </a:lnTo>
                  <a:lnTo>
                    <a:pt x="1156" y="304"/>
                  </a:lnTo>
                  <a:lnTo>
                    <a:pt x="1166" y="314"/>
                  </a:lnTo>
                  <a:lnTo>
                    <a:pt x="1180" y="322"/>
                  </a:lnTo>
                  <a:lnTo>
                    <a:pt x="1194" y="330"/>
                  </a:lnTo>
                  <a:lnTo>
                    <a:pt x="1210" y="336"/>
                  </a:lnTo>
                  <a:lnTo>
                    <a:pt x="1228" y="340"/>
                  </a:lnTo>
                  <a:lnTo>
                    <a:pt x="1246" y="342"/>
                  </a:lnTo>
                  <a:lnTo>
                    <a:pt x="1266" y="344"/>
                  </a:lnTo>
                  <a:lnTo>
                    <a:pt x="1266" y="344"/>
                  </a:lnTo>
                  <a:lnTo>
                    <a:pt x="1288" y="342"/>
                  </a:lnTo>
                  <a:lnTo>
                    <a:pt x="1308" y="340"/>
                  </a:lnTo>
                  <a:lnTo>
                    <a:pt x="1326" y="336"/>
                  </a:lnTo>
                  <a:lnTo>
                    <a:pt x="1344" y="330"/>
                  </a:lnTo>
                  <a:lnTo>
                    <a:pt x="1362" y="322"/>
                  </a:lnTo>
                  <a:lnTo>
                    <a:pt x="1378" y="314"/>
                  </a:lnTo>
                  <a:lnTo>
                    <a:pt x="1392" y="304"/>
                  </a:lnTo>
                  <a:lnTo>
                    <a:pt x="1406" y="294"/>
                  </a:lnTo>
                  <a:lnTo>
                    <a:pt x="1418" y="280"/>
                  </a:lnTo>
                  <a:lnTo>
                    <a:pt x="1430" y="268"/>
                  </a:lnTo>
                  <a:lnTo>
                    <a:pt x="1440" y="254"/>
                  </a:lnTo>
                  <a:lnTo>
                    <a:pt x="1448" y="238"/>
                  </a:lnTo>
                  <a:lnTo>
                    <a:pt x="1456" y="222"/>
                  </a:lnTo>
                  <a:lnTo>
                    <a:pt x="1462" y="206"/>
                  </a:lnTo>
                  <a:lnTo>
                    <a:pt x="1468" y="190"/>
                  </a:lnTo>
                  <a:lnTo>
                    <a:pt x="1472" y="172"/>
                  </a:lnTo>
                  <a:lnTo>
                    <a:pt x="1472" y="172"/>
                  </a:lnTo>
                  <a:lnTo>
                    <a:pt x="1474" y="154"/>
                  </a:lnTo>
                  <a:lnTo>
                    <a:pt x="1474" y="138"/>
                  </a:lnTo>
                  <a:lnTo>
                    <a:pt x="1474" y="120"/>
                  </a:lnTo>
                  <a:lnTo>
                    <a:pt x="1472" y="106"/>
                  </a:lnTo>
                  <a:lnTo>
                    <a:pt x="1468" y="90"/>
                  </a:lnTo>
                  <a:lnTo>
                    <a:pt x="1464" y="76"/>
                  </a:lnTo>
                  <a:lnTo>
                    <a:pt x="1456" y="62"/>
                  </a:lnTo>
                  <a:lnTo>
                    <a:pt x="1448" y="50"/>
                  </a:lnTo>
                  <a:lnTo>
                    <a:pt x="1438" y="40"/>
                  </a:lnTo>
                  <a:lnTo>
                    <a:pt x="1428" y="30"/>
                  </a:lnTo>
                  <a:lnTo>
                    <a:pt x="1414" y="20"/>
                  </a:lnTo>
                  <a:lnTo>
                    <a:pt x="1400" y="14"/>
                  </a:lnTo>
                  <a:lnTo>
                    <a:pt x="1384" y="8"/>
                  </a:lnTo>
                  <a:lnTo>
                    <a:pt x="1366" y="4"/>
                  </a:lnTo>
                  <a:lnTo>
                    <a:pt x="1348" y="0"/>
                  </a:lnTo>
                  <a:lnTo>
                    <a:pt x="1328" y="0"/>
                  </a:lnTo>
                  <a:close/>
                  <a:moveTo>
                    <a:pt x="1350" y="172"/>
                  </a:moveTo>
                  <a:lnTo>
                    <a:pt x="1350" y="172"/>
                  </a:lnTo>
                  <a:lnTo>
                    <a:pt x="1346" y="188"/>
                  </a:lnTo>
                  <a:lnTo>
                    <a:pt x="1342" y="202"/>
                  </a:lnTo>
                  <a:lnTo>
                    <a:pt x="1336" y="214"/>
                  </a:lnTo>
                  <a:lnTo>
                    <a:pt x="1330" y="226"/>
                  </a:lnTo>
                  <a:lnTo>
                    <a:pt x="1320" y="234"/>
                  </a:lnTo>
                  <a:lnTo>
                    <a:pt x="1310" y="242"/>
                  </a:lnTo>
                  <a:lnTo>
                    <a:pt x="1298" y="246"/>
                  </a:lnTo>
                  <a:lnTo>
                    <a:pt x="1284" y="248"/>
                  </a:lnTo>
                  <a:lnTo>
                    <a:pt x="1284" y="248"/>
                  </a:lnTo>
                  <a:lnTo>
                    <a:pt x="1270" y="246"/>
                  </a:lnTo>
                  <a:lnTo>
                    <a:pt x="1260" y="242"/>
                  </a:lnTo>
                  <a:lnTo>
                    <a:pt x="1252" y="234"/>
                  </a:lnTo>
                  <a:lnTo>
                    <a:pt x="1246" y="226"/>
                  </a:lnTo>
                  <a:lnTo>
                    <a:pt x="1242" y="214"/>
                  </a:lnTo>
                  <a:lnTo>
                    <a:pt x="1242" y="202"/>
                  </a:lnTo>
                  <a:lnTo>
                    <a:pt x="1242" y="188"/>
                  </a:lnTo>
                  <a:lnTo>
                    <a:pt x="1244" y="172"/>
                  </a:lnTo>
                  <a:lnTo>
                    <a:pt x="1244" y="172"/>
                  </a:lnTo>
                  <a:lnTo>
                    <a:pt x="1248" y="156"/>
                  </a:lnTo>
                  <a:lnTo>
                    <a:pt x="1252" y="142"/>
                  </a:lnTo>
                  <a:lnTo>
                    <a:pt x="1258" y="130"/>
                  </a:lnTo>
                  <a:lnTo>
                    <a:pt x="1264" y="118"/>
                  </a:lnTo>
                  <a:lnTo>
                    <a:pt x="1274" y="108"/>
                  </a:lnTo>
                  <a:lnTo>
                    <a:pt x="1284" y="102"/>
                  </a:lnTo>
                  <a:lnTo>
                    <a:pt x="1296" y="98"/>
                  </a:lnTo>
                  <a:lnTo>
                    <a:pt x="1310" y="96"/>
                  </a:lnTo>
                  <a:lnTo>
                    <a:pt x="1310" y="96"/>
                  </a:lnTo>
                  <a:lnTo>
                    <a:pt x="1324" y="98"/>
                  </a:lnTo>
                  <a:lnTo>
                    <a:pt x="1336" y="102"/>
                  </a:lnTo>
                  <a:lnTo>
                    <a:pt x="1342" y="108"/>
                  </a:lnTo>
                  <a:lnTo>
                    <a:pt x="1348" y="118"/>
                  </a:lnTo>
                  <a:lnTo>
                    <a:pt x="1352" y="130"/>
                  </a:lnTo>
                  <a:lnTo>
                    <a:pt x="1352" y="142"/>
                  </a:lnTo>
                  <a:lnTo>
                    <a:pt x="1352" y="156"/>
                  </a:lnTo>
                  <a:lnTo>
                    <a:pt x="1350" y="172"/>
                  </a:lnTo>
                  <a:close/>
                  <a:moveTo>
                    <a:pt x="1810" y="8"/>
                  </a:moveTo>
                  <a:lnTo>
                    <a:pt x="1810" y="8"/>
                  </a:lnTo>
                  <a:lnTo>
                    <a:pt x="1798" y="10"/>
                  </a:lnTo>
                  <a:lnTo>
                    <a:pt x="1786" y="12"/>
                  </a:lnTo>
                  <a:lnTo>
                    <a:pt x="1774" y="18"/>
                  </a:lnTo>
                  <a:lnTo>
                    <a:pt x="1764" y="26"/>
                  </a:lnTo>
                  <a:lnTo>
                    <a:pt x="1756" y="34"/>
                  </a:lnTo>
                  <a:lnTo>
                    <a:pt x="1750" y="44"/>
                  </a:lnTo>
                  <a:lnTo>
                    <a:pt x="1744" y="54"/>
                  </a:lnTo>
                  <a:lnTo>
                    <a:pt x="1740" y="66"/>
                  </a:lnTo>
                  <a:lnTo>
                    <a:pt x="1718" y="196"/>
                  </a:lnTo>
                  <a:lnTo>
                    <a:pt x="1716" y="196"/>
                  </a:lnTo>
                  <a:lnTo>
                    <a:pt x="1680" y="8"/>
                  </a:lnTo>
                  <a:lnTo>
                    <a:pt x="1592" y="8"/>
                  </a:lnTo>
                  <a:lnTo>
                    <a:pt x="1592" y="8"/>
                  </a:lnTo>
                  <a:lnTo>
                    <a:pt x="1580" y="10"/>
                  </a:lnTo>
                  <a:lnTo>
                    <a:pt x="1568" y="12"/>
                  </a:lnTo>
                  <a:lnTo>
                    <a:pt x="1558" y="18"/>
                  </a:lnTo>
                  <a:lnTo>
                    <a:pt x="1548" y="26"/>
                  </a:lnTo>
                  <a:lnTo>
                    <a:pt x="1538" y="34"/>
                  </a:lnTo>
                  <a:lnTo>
                    <a:pt x="1532" y="44"/>
                  </a:lnTo>
                  <a:lnTo>
                    <a:pt x="1526" y="54"/>
                  </a:lnTo>
                  <a:lnTo>
                    <a:pt x="1522" y="66"/>
                  </a:lnTo>
                  <a:lnTo>
                    <a:pt x="1474" y="334"/>
                  </a:lnTo>
                  <a:lnTo>
                    <a:pt x="1558" y="334"/>
                  </a:lnTo>
                  <a:lnTo>
                    <a:pt x="1558" y="334"/>
                  </a:lnTo>
                  <a:lnTo>
                    <a:pt x="1566" y="332"/>
                  </a:lnTo>
                  <a:lnTo>
                    <a:pt x="1572" y="328"/>
                  </a:lnTo>
                  <a:lnTo>
                    <a:pt x="1578" y="322"/>
                  </a:lnTo>
                  <a:lnTo>
                    <a:pt x="1580" y="314"/>
                  </a:lnTo>
                  <a:lnTo>
                    <a:pt x="1608" y="144"/>
                  </a:lnTo>
                  <a:lnTo>
                    <a:pt x="1608" y="144"/>
                  </a:lnTo>
                  <a:lnTo>
                    <a:pt x="1650" y="334"/>
                  </a:lnTo>
                  <a:lnTo>
                    <a:pt x="1736" y="334"/>
                  </a:lnTo>
                  <a:lnTo>
                    <a:pt x="1736" y="334"/>
                  </a:lnTo>
                  <a:lnTo>
                    <a:pt x="1750" y="332"/>
                  </a:lnTo>
                  <a:lnTo>
                    <a:pt x="1760" y="328"/>
                  </a:lnTo>
                  <a:lnTo>
                    <a:pt x="1772" y="324"/>
                  </a:lnTo>
                  <a:lnTo>
                    <a:pt x="1782" y="316"/>
                  </a:lnTo>
                  <a:lnTo>
                    <a:pt x="1790" y="308"/>
                  </a:lnTo>
                  <a:lnTo>
                    <a:pt x="1798" y="298"/>
                  </a:lnTo>
                  <a:lnTo>
                    <a:pt x="1802" y="286"/>
                  </a:lnTo>
                  <a:lnTo>
                    <a:pt x="1806" y="274"/>
                  </a:lnTo>
                  <a:lnTo>
                    <a:pt x="1856" y="8"/>
                  </a:lnTo>
                  <a:lnTo>
                    <a:pt x="1810" y="8"/>
                  </a:lnTo>
                  <a:close/>
                  <a:moveTo>
                    <a:pt x="1064" y="8"/>
                  </a:moveTo>
                  <a:lnTo>
                    <a:pt x="1064" y="8"/>
                  </a:lnTo>
                  <a:lnTo>
                    <a:pt x="1052" y="10"/>
                  </a:lnTo>
                  <a:lnTo>
                    <a:pt x="1042" y="12"/>
                  </a:lnTo>
                  <a:lnTo>
                    <a:pt x="1030" y="18"/>
                  </a:lnTo>
                  <a:lnTo>
                    <a:pt x="1020" y="26"/>
                  </a:lnTo>
                  <a:lnTo>
                    <a:pt x="1012" y="34"/>
                  </a:lnTo>
                  <a:lnTo>
                    <a:pt x="1004" y="44"/>
                  </a:lnTo>
                  <a:lnTo>
                    <a:pt x="998" y="54"/>
                  </a:lnTo>
                  <a:lnTo>
                    <a:pt x="996" y="66"/>
                  </a:lnTo>
                  <a:lnTo>
                    <a:pt x="946" y="334"/>
                  </a:lnTo>
                  <a:lnTo>
                    <a:pt x="1006" y="334"/>
                  </a:lnTo>
                  <a:lnTo>
                    <a:pt x="1006" y="334"/>
                  </a:lnTo>
                  <a:lnTo>
                    <a:pt x="1018" y="332"/>
                  </a:lnTo>
                  <a:lnTo>
                    <a:pt x="1030" y="328"/>
                  </a:lnTo>
                  <a:lnTo>
                    <a:pt x="1040" y="324"/>
                  </a:lnTo>
                  <a:lnTo>
                    <a:pt x="1050" y="316"/>
                  </a:lnTo>
                  <a:lnTo>
                    <a:pt x="1058" y="308"/>
                  </a:lnTo>
                  <a:lnTo>
                    <a:pt x="1066" y="298"/>
                  </a:lnTo>
                  <a:lnTo>
                    <a:pt x="1072" y="286"/>
                  </a:lnTo>
                  <a:lnTo>
                    <a:pt x="1074" y="274"/>
                  </a:lnTo>
                  <a:lnTo>
                    <a:pt x="1124" y="8"/>
                  </a:lnTo>
                  <a:lnTo>
                    <a:pt x="1064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174" name="637 Grupo">
              <a:extLst>
                <a:ext uri="{FF2B5EF4-FFF2-40B4-BE49-F238E27FC236}">
                  <a16:creationId xmlns="" xmlns:a16="http://schemas.microsoft.com/office/drawing/2014/main" id="{B3D17098-51CB-DD40-8A00-3ED7C28D9173}"/>
                </a:ext>
              </a:extLst>
            </p:cNvPr>
            <p:cNvGrpSpPr/>
            <p:nvPr/>
          </p:nvGrpSpPr>
          <p:grpSpPr>
            <a:xfrm>
              <a:off x="4398064" y="3229346"/>
              <a:ext cx="735390" cy="97009"/>
              <a:chOff x="4398064" y="3229346"/>
              <a:chExt cx="735390" cy="97009"/>
            </a:xfrm>
          </p:grpSpPr>
          <p:sp>
            <p:nvSpPr>
              <p:cNvPr id="175" name="Freeform 106">
                <a:extLst>
                  <a:ext uri="{FF2B5EF4-FFF2-40B4-BE49-F238E27FC236}">
                    <a16:creationId xmlns="" xmlns:a16="http://schemas.microsoft.com/office/drawing/2014/main" id="{1A5B92F7-0809-7A40-B5DA-DBD38FD878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7366" y="3253338"/>
                <a:ext cx="64673" cy="70931"/>
              </a:xfrm>
              <a:custGeom>
                <a:avLst/>
                <a:gdLst>
                  <a:gd name="T0" fmla="*/ 76 w 124"/>
                  <a:gd name="T1" fmla="*/ 0 h 136"/>
                  <a:gd name="T2" fmla="*/ 42 w 124"/>
                  <a:gd name="T3" fmla="*/ 0 h 136"/>
                  <a:gd name="T4" fmla="*/ 42 w 124"/>
                  <a:gd name="T5" fmla="*/ 0 h 136"/>
                  <a:gd name="T6" fmla="*/ 34 w 124"/>
                  <a:gd name="T7" fmla="*/ 2 h 136"/>
                  <a:gd name="T8" fmla="*/ 28 w 124"/>
                  <a:gd name="T9" fmla="*/ 6 h 136"/>
                  <a:gd name="T10" fmla="*/ 24 w 124"/>
                  <a:gd name="T11" fmla="*/ 12 h 136"/>
                  <a:gd name="T12" fmla="*/ 22 w 124"/>
                  <a:gd name="T13" fmla="*/ 18 h 136"/>
                  <a:gd name="T14" fmla="*/ 0 w 124"/>
                  <a:gd name="T15" fmla="*/ 136 h 136"/>
                  <a:gd name="T16" fmla="*/ 18 w 124"/>
                  <a:gd name="T17" fmla="*/ 136 h 136"/>
                  <a:gd name="T18" fmla="*/ 18 w 124"/>
                  <a:gd name="T19" fmla="*/ 136 h 136"/>
                  <a:gd name="T20" fmla="*/ 26 w 124"/>
                  <a:gd name="T21" fmla="*/ 134 h 136"/>
                  <a:gd name="T22" fmla="*/ 32 w 124"/>
                  <a:gd name="T23" fmla="*/ 132 h 136"/>
                  <a:gd name="T24" fmla="*/ 36 w 124"/>
                  <a:gd name="T25" fmla="*/ 126 h 136"/>
                  <a:gd name="T26" fmla="*/ 38 w 124"/>
                  <a:gd name="T27" fmla="*/ 120 h 136"/>
                  <a:gd name="T28" fmla="*/ 46 w 124"/>
                  <a:gd name="T29" fmla="*/ 84 h 136"/>
                  <a:gd name="T30" fmla="*/ 68 w 124"/>
                  <a:gd name="T31" fmla="*/ 84 h 136"/>
                  <a:gd name="T32" fmla="*/ 68 w 124"/>
                  <a:gd name="T33" fmla="*/ 84 h 136"/>
                  <a:gd name="T34" fmla="*/ 78 w 124"/>
                  <a:gd name="T35" fmla="*/ 84 h 136"/>
                  <a:gd name="T36" fmla="*/ 88 w 124"/>
                  <a:gd name="T37" fmla="*/ 82 h 136"/>
                  <a:gd name="T38" fmla="*/ 96 w 124"/>
                  <a:gd name="T39" fmla="*/ 78 h 136"/>
                  <a:gd name="T40" fmla="*/ 104 w 124"/>
                  <a:gd name="T41" fmla="*/ 74 h 136"/>
                  <a:gd name="T42" fmla="*/ 110 w 124"/>
                  <a:gd name="T43" fmla="*/ 68 h 136"/>
                  <a:gd name="T44" fmla="*/ 116 w 124"/>
                  <a:gd name="T45" fmla="*/ 60 h 136"/>
                  <a:gd name="T46" fmla="*/ 120 w 124"/>
                  <a:gd name="T47" fmla="*/ 52 h 136"/>
                  <a:gd name="T48" fmla="*/ 122 w 124"/>
                  <a:gd name="T49" fmla="*/ 42 h 136"/>
                  <a:gd name="T50" fmla="*/ 122 w 124"/>
                  <a:gd name="T51" fmla="*/ 42 h 136"/>
                  <a:gd name="T52" fmla="*/ 124 w 124"/>
                  <a:gd name="T53" fmla="*/ 30 h 136"/>
                  <a:gd name="T54" fmla="*/ 122 w 124"/>
                  <a:gd name="T55" fmla="*/ 22 h 136"/>
                  <a:gd name="T56" fmla="*/ 118 w 124"/>
                  <a:gd name="T57" fmla="*/ 16 h 136"/>
                  <a:gd name="T58" fmla="*/ 112 w 124"/>
                  <a:gd name="T59" fmla="*/ 10 h 136"/>
                  <a:gd name="T60" fmla="*/ 104 w 124"/>
                  <a:gd name="T61" fmla="*/ 6 h 136"/>
                  <a:gd name="T62" fmla="*/ 92 w 124"/>
                  <a:gd name="T63" fmla="*/ 2 h 136"/>
                  <a:gd name="T64" fmla="*/ 76 w 124"/>
                  <a:gd name="T65" fmla="*/ 0 h 136"/>
                  <a:gd name="T66" fmla="*/ 88 w 124"/>
                  <a:gd name="T67" fmla="*/ 42 h 136"/>
                  <a:gd name="T68" fmla="*/ 88 w 124"/>
                  <a:gd name="T69" fmla="*/ 42 h 136"/>
                  <a:gd name="T70" fmla="*/ 84 w 124"/>
                  <a:gd name="T71" fmla="*/ 52 h 136"/>
                  <a:gd name="T72" fmla="*/ 78 w 124"/>
                  <a:gd name="T73" fmla="*/ 56 h 136"/>
                  <a:gd name="T74" fmla="*/ 72 w 124"/>
                  <a:gd name="T75" fmla="*/ 58 h 136"/>
                  <a:gd name="T76" fmla="*/ 64 w 124"/>
                  <a:gd name="T77" fmla="*/ 58 h 136"/>
                  <a:gd name="T78" fmla="*/ 48 w 124"/>
                  <a:gd name="T79" fmla="*/ 58 h 136"/>
                  <a:gd name="T80" fmla="*/ 54 w 124"/>
                  <a:gd name="T81" fmla="*/ 26 h 136"/>
                  <a:gd name="T82" fmla="*/ 70 w 124"/>
                  <a:gd name="T83" fmla="*/ 26 h 136"/>
                  <a:gd name="T84" fmla="*/ 70 w 124"/>
                  <a:gd name="T85" fmla="*/ 26 h 136"/>
                  <a:gd name="T86" fmla="*/ 78 w 124"/>
                  <a:gd name="T87" fmla="*/ 28 h 136"/>
                  <a:gd name="T88" fmla="*/ 84 w 124"/>
                  <a:gd name="T89" fmla="*/ 30 h 136"/>
                  <a:gd name="T90" fmla="*/ 88 w 124"/>
                  <a:gd name="T91" fmla="*/ 36 h 136"/>
                  <a:gd name="T92" fmla="*/ 88 w 124"/>
                  <a:gd name="T93" fmla="*/ 4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136">
                    <a:moveTo>
                      <a:pt x="76" y="0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34" y="2"/>
                    </a:lnTo>
                    <a:lnTo>
                      <a:pt x="28" y="6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0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6" y="134"/>
                    </a:lnTo>
                    <a:lnTo>
                      <a:pt x="32" y="132"/>
                    </a:lnTo>
                    <a:lnTo>
                      <a:pt x="36" y="126"/>
                    </a:lnTo>
                    <a:lnTo>
                      <a:pt x="38" y="120"/>
                    </a:lnTo>
                    <a:lnTo>
                      <a:pt x="46" y="84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78" y="84"/>
                    </a:lnTo>
                    <a:lnTo>
                      <a:pt x="88" y="82"/>
                    </a:lnTo>
                    <a:lnTo>
                      <a:pt x="96" y="78"/>
                    </a:lnTo>
                    <a:lnTo>
                      <a:pt x="104" y="74"/>
                    </a:lnTo>
                    <a:lnTo>
                      <a:pt x="110" y="68"/>
                    </a:lnTo>
                    <a:lnTo>
                      <a:pt x="116" y="60"/>
                    </a:lnTo>
                    <a:lnTo>
                      <a:pt x="120" y="52"/>
                    </a:lnTo>
                    <a:lnTo>
                      <a:pt x="122" y="42"/>
                    </a:lnTo>
                    <a:lnTo>
                      <a:pt x="122" y="42"/>
                    </a:lnTo>
                    <a:lnTo>
                      <a:pt x="124" y="30"/>
                    </a:lnTo>
                    <a:lnTo>
                      <a:pt x="122" y="22"/>
                    </a:lnTo>
                    <a:lnTo>
                      <a:pt x="118" y="16"/>
                    </a:lnTo>
                    <a:lnTo>
                      <a:pt x="112" y="10"/>
                    </a:lnTo>
                    <a:lnTo>
                      <a:pt x="104" y="6"/>
                    </a:lnTo>
                    <a:lnTo>
                      <a:pt x="92" y="2"/>
                    </a:lnTo>
                    <a:lnTo>
                      <a:pt x="76" y="0"/>
                    </a:lnTo>
                    <a:close/>
                    <a:moveTo>
                      <a:pt x="88" y="42"/>
                    </a:moveTo>
                    <a:lnTo>
                      <a:pt x="88" y="42"/>
                    </a:lnTo>
                    <a:lnTo>
                      <a:pt x="84" y="52"/>
                    </a:lnTo>
                    <a:lnTo>
                      <a:pt x="78" y="56"/>
                    </a:lnTo>
                    <a:lnTo>
                      <a:pt x="72" y="58"/>
                    </a:lnTo>
                    <a:lnTo>
                      <a:pt x="64" y="58"/>
                    </a:lnTo>
                    <a:lnTo>
                      <a:pt x="48" y="58"/>
                    </a:lnTo>
                    <a:lnTo>
                      <a:pt x="54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8" y="28"/>
                    </a:lnTo>
                    <a:lnTo>
                      <a:pt x="84" y="30"/>
                    </a:lnTo>
                    <a:lnTo>
                      <a:pt x="88" y="36"/>
                    </a:lnTo>
                    <a:lnTo>
                      <a:pt x="8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6" name="Freeform 109">
                <a:extLst>
                  <a:ext uri="{FF2B5EF4-FFF2-40B4-BE49-F238E27FC236}">
                    <a16:creationId xmlns="" xmlns:a16="http://schemas.microsoft.com/office/drawing/2014/main" id="{C050A07D-7635-C14C-901E-769C16C14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841" y="3253338"/>
                <a:ext cx="60500" cy="70931"/>
              </a:xfrm>
              <a:custGeom>
                <a:avLst/>
                <a:gdLst>
                  <a:gd name="T0" fmla="*/ 58 w 116"/>
                  <a:gd name="T1" fmla="*/ 120 h 136"/>
                  <a:gd name="T2" fmla="*/ 58 w 116"/>
                  <a:gd name="T3" fmla="*/ 120 h 136"/>
                  <a:gd name="T4" fmla="*/ 56 w 116"/>
                  <a:gd name="T5" fmla="*/ 126 h 136"/>
                  <a:gd name="T6" fmla="*/ 50 w 116"/>
                  <a:gd name="T7" fmla="*/ 132 h 136"/>
                  <a:gd name="T8" fmla="*/ 44 w 116"/>
                  <a:gd name="T9" fmla="*/ 134 h 136"/>
                  <a:gd name="T10" fmla="*/ 38 w 116"/>
                  <a:gd name="T11" fmla="*/ 136 h 136"/>
                  <a:gd name="T12" fmla="*/ 20 w 116"/>
                  <a:gd name="T13" fmla="*/ 136 h 136"/>
                  <a:gd name="T14" fmla="*/ 40 w 116"/>
                  <a:gd name="T15" fmla="*/ 30 h 136"/>
                  <a:gd name="T16" fmla="*/ 0 w 116"/>
                  <a:gd name="T17" fmla="*/ 30 h 136"/>
                  <a:gd name="T18" fmla="*/ 2 w 116"/>
                  <a:gd name="T19" fmla="*/ 18 h 136"/>
                  <a:gd name="T20" fmla="*/ 2 w 116"/>
                  <a:gd name="T21" fmla="*/ 18 h 136"/>
                  <a:gd name="T22" fmla="*/ 6 w 116"/>
                  <a:gd name="T23" fmla="*/ 12 h 136"/>
                  <a:gd name="T24" fmla="*/ 10 w 116"/>
                  <a:gd name="T25" fmla="*/ 6 h 136"/>
                  <a:gd name="T26" fmla="*/ 16 w 116"/>
                  <a:gd name="T27" fmla="*/ 2 h 136"/>
                  <a:gd name="T28" fmla="*/ 22 w 116"/>
                  <a:gd name="T29" fmla="*/ 0 h 136"/>
                  <a:gd name="T30" fmla="*/ 116 w 116"/>
                  <a:gd name="T31" fmla="*/ 0 h 136"/>
                  <a:gd name="T32" fmla="*/ 114 w 116"/>
                  <a:gd name="T33" fmla="*/ 12 h 136"/>
                  <a:gd name="T34" fmla="*/ 114 w 116"/>
                  <a:gd name="T35" fmla="*/ 12 h 136"/>
                  <a:gd name="T36" fmla="*/ 112 w 116"/>
                  <a:gd name="T37" fmla="*/ 18 h 136"/>
                  <a:gd name="T38" fmla="*/ 108 w 116"/>
                  <a:gd name="T39" fmla="*/ 24 h 136"/>
                  <a:gd name="T40" fmla="*/ 102 w 116"/>
                  <a:gd name="T41" fmla="*/ 28 h 136"/>
                  <a:gd name="T42" fmla="*/ 94 w 116"/>
                  <a:gd name="T43" fmla="*/ 30 h 136"/>
                  <a:gd name="T44" fmla="*/ 74 w 116"/>
                  <a:gd name="T45" fmla="*/ 30 h 136"/>
                  <a:gd name="T46" fmla="*/ 58 w 116"/>
                  <a:gd name="T47" fmla="*/ 1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36">
                    <a:moveTo>
                      <a:pt x="58" y="120"/>
                    </a:moveTo>
                    <a:lnTo>
                      <a:pt x="58" y="120"/>
                    </a:lnTo>
                    <a:lnTo>
                      <a:pt x="56" y="126"/>
                    </a:lnTo>
                    <a:lnTo>
                      <a:pt x="50" y="132"/>
                    </a:lnTo>
                    <a:lnTo>
                      <a:pt x="44" y="134"/>
                    </a:lnTo>
                    <a:lnTo>
                      <a:pt x="38" y="136"/>
                    </a:lnTo>
                    <a:lnTo>
                      <a:pt x="20" y="136"/>
                    </a:lnTo>
                    <a:lnTo>
                      <a:pt x="4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10" y="6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116" y="0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2" y="18"/>
                    </a:lnTo>
                    <a:lnTo>
                      <a:pt x="108" y="24"/>
                    </a:lnTo>
                    <a:lnTo>
                      <a:pt x="102" y="28"/>
                    </a:lnTo>
                    <a:lnTo>
                      <a:pt x="94" y="30"/>
                    </a:lnTo>
                    <a:lnTo>
                      <a:pt x="74" y="30"/>
                    </a:lnTo>
                    <a:lnTo>
                      <a:pt x="58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7" name="Freeform 110">
                <a:extLst>
                  <a:ext uri="{FF2B5EF4-FFF2-40B4-BE49-F238E27FC236}">
                    <a16:creationId xmlns="" xmlns:a16="http://schemas.microsoft.com/office/drawing/2014/main" id="{11841603-5CBE-0847-81BD-2EEB0FD9B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169" y="3253338"/>
                <a:ext cx="31293" cy="70931"/>
              </a:xfrm>
              <a:custGeom>
                <a:avLst/>
                <a:gdLst>
                  <a:gd name="T0" fmla="*/ 38 w 60"/>
                  <a:gd name="T1" fmla="*/ 120 h 136"/>
                  <a:gd name="T2" fmla="*/ 38 w 60"/>
                  <a:gd name="T3" fmla="*/ 120 h 136"/>
                  <a:gd name="T4" fmla="*/ 36 w 60"/>
                  <a:gd name="T5" fmla="*/ 126 h 136"/>
                  <a:gd name="T6" fmla="*/ 30 w 60"/>
                  <a:gd name="T7" fmla="*/ 132 h 136"/>
                  <a:gd name="T8" fmla="*/ 24 w 60"/>
                  <a:gd name="T9" fmla="*/ 134 h 136"/>
                  <a:gd name="T10" fmla="*/ 18 w 60"/>
                  <a:gd name="T11" fmla="*/ 136 h 136"/>
                  <a:gd name="T12" fmla="*/ 0 w 60"/>
                  <a:gd name="T13" fmla="*/ 136 h 136"/>
                  <a:gd name="T14" fmla="*/ 22 w 60"/>
                  <a:gd name="T15" fmla="*/ 18 h 136"/>
                  <a:gd name="T16" fmla="*/ 22 w 60"/>
                  <a:gd name="T17" fmla="*/ 18 h 136"/>
                  <a:gd name="T18" fmla="*/ 24 w 60"/>
                  <a:gd name="T19" fmla="*/ 12 h 136"/>
                  <a:gd name="T20" fmla="*/ 28 w 60"/>
                  <a:gd name="T21" fmla="*/ 6 h 136"/>
                  <a:gd name="T22" fmla="*/ 34 w 60"/>
                  <a:gd name="T23" fmla="*/ 2 h 136"/>
                  <a:gd name="T24" fmla="*/ 42 w 60"/>
                  <a:gd name="T25" fmla="*/ 0 h 136"/>
                  <a:gd name="T26" fmla="*/ 60 w 60"/>
                  <a:gd name="T27" fmla="*/ 0 h 136"/>
                  <a:gd name="T28" fmla="*/ 38 w 60"/>
                  <a:gd name="T29" fmla="*/ 1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36">
                    <a:moveTo>
                      <a:pt x="38" y="120"/>
                    </a:moveTo>
                    <a:lnTo>
                      <a:pt x="38" y="120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24" y="134"/>
                    </a:lnTo>
                    <a:lnTo>
                      <a:pt x="18" y="136"/>
                    </a:lnTo>
                    <a:lnTo>
                      <a:pt x="0" y="13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12"/>
                    </a:lnTo>
                    <a:lnTo>
                      <a:pt x="28" y="6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60" y="0"/>
                    </a:lnTo>
                    <a:lnTo>
                      <a:pt x="38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8" name="Freeform 111">
                <a:extLst>
                  <a:ext uri="{FF2B5EF4-FFF2-40B4-BE49-F238E27FC236}">
                    <a16:creationId xmlns="" xmlns:a16="http://schemas.microsoft.com/office/drawing/2014/main" id="{E664C3B8-B213-0540-907F-3227F5C39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393" y="3253338"/>
                <a:ext cx="31293" cy="70931"/>
              </a:xfrm>
              <a:custGeom>
                <a:avLst/>
                <a:gdLst>
                  <a:gd name="T0" fmla="*/ 38 w 60"/>
                  <a:gd name="T1" fmla="*/ 120 h 136"/>
                  <a:gd name="T2" fmla="*/ 38 w 60"/>
                  <a:gd name="T3" fmla="*/ 120 h 136"/>
                  <a:gd name="T4" fmla="*/ 36 w 60"/>
                  <a:gd name="T5" fmla="*/ 126 h 136"/>
                  <a:gd name="T6" fmla="*/ 30 w 60"/>
                  <a:gd name="T7" fmla="*/ 132 h 136"/>
                  <a:gd name="T8" fmla="*/ 24 w 60"/>
                  <a:gd name="T9" fmla="*/ 134 h 136"/>
                  <a:gd name="T10" fmla="*/ 18 w 60"/>
                  <a:gd name="T11" fmla="*/ 136 h 136"/>
                  <a:gd name="T12" fmla="*/ 0 w 60"/>
                  <a:gd name="T13" fmla="*/ 136 h 136"/>
                  <a:gd name="T14" fmla="*/ 22 w 60"/>
                  <a:gd name="T15" fmla="*/ 18 h 136"/>
                  <a:gd name="T16" fmla="*/ 22 w 60"/>
                  <a:gd name="T17" fmla="*/ 18 h 136"/>
                  <a:gd name="T18" fmla="*/ 24 w 60"/>
                  <a:gd name="T19" fmla="*/ 12 h 136"/>
                  <a:gd name="T20" fmla="*/ 28 w 60"/>
                  <a:gd name="T21" fmla="*/ 6 h 136"/>
                  <a:gd name="T22" fmla="*/ 34 w 60"/>
                  <a:gd name="T23" fmla="*/ 2 h 136"/>
                  <a:gd name="T24" fmla="*/ 42 w 60"/>
                  <a:gd name="T25" fmla="*/ 0 h 136"/>
                  <a:gd name="T26" fmla="*/ 60 w 60"/>
                  <a:gd name="T27" fmla="*/ 0 h 136"/>
                  <a:gd name="T28" fmla="*/ 38 w 60"/>
                  <a:gd name="T29" fmla="*/ 1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36">
                    <a:moveTo>
                      <a:pt x="38" y="120"/>
                    </a:moveTo>
                    <a:lnTo>
                      <a:pt x="38" y="120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24" y="134"/>
                    </a:lnTo>
                    <a:lnTo>
                      <a:pt x="18" y="136"/>
                    </a:lnTo>
                    <a:lnTo>
                      <a:pt x="0" y="13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12"/>
                    </a:lnTo>
                    <a:lnTo>
                      <a:pt x="28" y="6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60" y="0"/>
                    </a:lnTo>
                    <a:lnTo>
                      <a:pt x="38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9" name="Freeform 112">
                <a:extLst>
                  <a:ext uri="{FF2B5EF4-FFF2-40B4-BE49-F238E27FC236}">
                    <a16:creationId xmlns="" xmlns:a16="http://schemas.microsoft.com/office/drawing/2014/main" id="{FB7CF984-C701-C942-AB95-BCD27E4B9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082" y="3253338"/>
                <a:ext cx="62586" cy="70931"/>
              </a:xfrm>
              <a:custGeom>
                <a:avLst/>
                <a:gdLst>
                  <a:gd name="T0" fmla="*/ 0 w 120"/>
                  <a:gd name="T1" fmla="*/ 136 h 136"/>
                  <a:gd name="T2" fmla="*/ 22 w 120"/>
                  <a:gd name="T3" fmla="*/ 18 h 136"/>
                  <a:gd name="T4" fmla="*/ 22 w 120"/>
                  <a:gd name="T5" fmla="*/ 18 h 136"/>
                  <a:gd name="T6" fmla="*/ 24 w 120"/>
                  <a:gd name="T7" fmla="*/ 12 h 136"/>
                  <a:gd name="T8" fmla="*/ 30 w 120"/>
                  <a:gd name="T9" fmla="*/ 6 h 136"/>
                  <a:gd name="T10" fmla="*/ 36 w 120"/>
                  <a:gd name="T11" fmla="*/ 2 h 136"/>
                  <a:gd name="T12" fmla="*/ 42 w 120"/>
                  <a:gd name="T13" fmla="*/ 0 h 136"/>
                  <a:gd name="T14" fmla="*/ 120 w 120"/>
                  <a:gd name="T15" fmla="*/ 0 h 136"/>
                  <a:gd name="T16" fmla="*/ 116 w 120"/>
                  <a:gd name="T17" fmla="*/ 20 h 136"/>
                  <a:gd name="T18" fmla="*/ 116 w 120"/>
                  <a:gd name="T19" fmla="*/ 20 h 136"/>
                  <a:gd name="T20" fmla="*/ 114 w 120"/>
                  <a:gd name="T21" fmla="*/ 24 h 136"/>
                  <a:gd name="T22" fmla="*/ 112 w 120"/>
                  <a:gd name="T23" fmla="*/ 26 h 136"/>
                  <a:gd name="T24" fmla="*/ 110 w 120"/>
                  <a:gd name="T25" fmla="*/ 28 h 136"/>
                  <a:gd name="T26" fmla="*/ 106 w 120"/>
                  <a:gd name="T27" fmla="*/ 28 h 136"/>
                  <a:gd name="T28" fmla="*/ 64 w 120"/>
                  <a:gd name="T29" fmla="*/ 30 h 136"/>
                  <a:gd name="T30" fmla="*/ 64 w 120"/>
                  <a:gd name="T31" fmla="*/ 30 h 136"/>
                  <a:gd name="T32" fmla="*/ 60 w 120"/>
                  <a:gd name="T33" fmla="*/ 30 h 136"/>
                  <a:gd name="T34" fmla="*/ 58 w 120"/>
                  <a:gd name="T35" fmla="*/ 32 h 136"/>
                  <a:gd name="T36" fmla="*/ 56 w 120"/>
                  <a:gd name="T37" fmla="*/ 34 h 136"/>
                  <a:gd name="T38" fmla="*/ 54 w 120"/>
                  <a:gd name="T39" fmla="*/ 38 h 136"/>
                  <a:gd name="T40" fmla="*/ 52 w 120"/>
                  <a:gd name="T41" fmla="*/ 56 h 136"/>
                  <a:gd name="T42" fmla="*/ 110 w 120"/>
                  <a:gd name="T43" fmla="*/ 56 h 136"/>
                  <a:gd name="T44" fmla="*/ 106 w 120"/>
                  <a:gd name="T45" fmla="*/ 74 h 136"/>
                  <a:gd name="T46" fmla="*/ 106 w 120"/>
                  <a:gd name="T47" fmla="*/ 74 h 136"/>
                  <a:gd name="T48" fmla="*/ 104 w 120"/>
                  <a:gd name="T49" fmla="*/ 78 h 136"/>
                  <a:gd name="T50" fmla="*/ 102 w 120"/>
                  <a:gd name="T51" fmla="*/ 80 h 136"/>
                  <a:gd name="T52" fmla="*/ 100 w 120"/>
                  <a:gd name="T53" fmla="*/ 82 h 136"/>
                  <a:gd name="T54" fmla="*/ 96 w 120"/>
                  <a:gd name="T55" fmla="*/ 82 h 136"/>
                  <a:gd name="T56" fmla="*/ 54 w 120"/>
                  <a:gd name="T57" fmla="*/ 82 h 136"/>
                  <a:gd name="T58" fmla="*/ 54 w 120"/>
                  <a:gd name="T59" fmla="*/ 82 h 136"/>
                  <a:gd name="T60" fmla="*/ 50 w 120"/>
                  <a:gd name="T61" fmla="*/ 82 h 136"/>
                  <a:gd name="T62" fmla="*/ 48 w 120"/>
                  <a:gd name="T63" fmla="*/ 84 h 136"/>
                  <a:gd name="T64" fmla="*/ 46 w 120"/>
                  <a:gd name="T65" fmla="*/ 88 h 136"/>
                  <a:gd name="T66" fmla="*/ 44 w 120"/>
                  <a:gd name="T67" fmla="*/ 90 h 136"/>
                  <a:gd name="T68" fmla="*/ 42 w 120"/>
                  <a:gd name="T69" fmla="*/ 108 h 136"/>
                  <a:gd name="T70" fmla="*/ 100 w 120"/>
                  <a:gd name="T71" fmla="*/ 108 h 136"/>
                  <a:gd name="T72" fmla="*/ 96 w 120"/>
                  <a:gd name="T73" fmla="*/ 128 h 136"/>
                  <a:gd name="T74" fmla="*/ 96 w 120"/>
                  <a:gd name="T75" fmla="*/ 128 h 136"/>
                  <a:gd name="T76" fmla="*/ 94 w 120"/>
                  <a:gd name="T77" fmla="*/ 132 h 136"/>
                  <a:gd name="T78" fmla="*/ 92 w 120"/>
                  <a:gd name="T79" fmla="*/ 134 h 136"/>
                  <a:gd name="T80" fmla="*/ 90 w 120"/>
                  <a:gd name="T81" fmla="*/ 136 h 136"/>
                  <a:gd name="T82" fmla="*/ 86 w 120"/>
                  <a:gd name="T83" fmla="*/ 136 h 136"/>
                  <a:gd name="T84" fmla="*/ 0 w 120"/>
                  <a:gd name="T8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36">
                    <a:moveTo>
                      <a:pt x="0" y="136"/>
                    </a:moveTo>
                    <a:lnTo>
                      <a:pt x="22" y="18"/>
                    </a:lnTo>
                    <a:lnTo>
                      <a:pt x="22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120" y="0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4" y="24"/>
                    </a:lnTo>
                    <a:lnTo>
                      <a:pt x="112" y="26"/>
                    </a:lnTo>
                    <a:lnTo>
                      <a:pt x="110" y="28"/>
                    </a:lnTo>
                    <a:lnTo>
                      <a:pt x="106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0" y="30"/>
                    </a:lnTo>
                    <a:lnTo>
                      <a:pt x="58" y="32"/>
                    </a:lnTo>
                    <a:lnTo>
                      <a:pt x="56" y="34"/>
                    </a:lnTo>
                    <a:lnTo>
                      <a:pt x="54" y="38"/>
                    </a:lnTo>
                    <a:lnTo>
                      <a:pt x="52" y="56"/>
                    </a:lnTo>
                    <a:lnTo>
                      <a:pt x="110" y="56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4" y="78"/>
                    </a:lnTo>
                    <a:lnTo>
                      <a:pt x="102" y="80"/>
                    </a:lnTo>
                    <a:lnTo>
                      <a:pt x="100" y="82"/>
                    </a:lnTo>
                    <a:lnTo>
                      <a:pt x="96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48" y="84"/>
                    </a:lnTo>
                    <a:lnTo>
                      <a:pt x="46" y="88"/>
                    </a:lnTo>
                    <a:lnTo>
                      <a:pt x="44" y="90"/>
                    </a:lnTo>
                    <a:lnTo>
                      <a:pt x="42" y="108"/>
                    </a:lnTo>
                    <a:lnTo>
                      <a:pt x="100" y="10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4" y="132"/>
                    </a:lnTo>
                    <a:lnTo>
                      <a:pt x="92" y="134"/>
                    </a:lnTo>
                    <a:lnTo>
                      <a:pt x="90" y="136"/>
                    </a:lnTo>
                    <a:lnTo>
                      <a:pt x="86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" name="Freeform 113">
                <a:extLst>
                  <a:ext uri="{FF2B5EF4-FFF2-40B4-BE49-F238E27FC236}">
                    <a16:creationId xmlns="" xmlns:a16="http://schemas.microsoft.com/office/drawing/2014/main" id="{98EA6236-B123-3C4B-A8C1-34E4DDE5A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797" y="3253338"/>
                <a:ext cx="100138" cy="70931"/>
              </a:xfrm>
              <a:custGeom>
                <a:avLst/>
                <a:gdLst>
                  <a:gd name="T0" fmla="*/ 192 w 192"/>
                  <a:gd name="T1" fmla="*/ 126 h 136"/>
                  <a:gd name="T2" fmla="*/ 192 w 192"/>
                  <a:gd name="T3" fmla="*/ 126 h 136"/>
                  <a:gd name="T4" fmla="*/ 190 w 192"/>
                  <a:gd name="T5" fmla="*/ 128 h 136"/>
                  <a:gd name="T6" fmla="*/ 190 w 192"/>
                  <a:gd name="T7" fmla="*/ 128 h 136"/>
                  <a:gd name="T8" fmla="*/ 190 w 192"/>
                  <a:gd name="T9" fmla="*/ 132 h 136"/>
                  <a:gd name="T10" fmla="*/ 188 w 192"/>
                  <a:gd name="T11" fmla="*/ 134 h 136"/>
                  <a:gd name="T12" fmla="*/ 184 w 192"/>
                  <a:gd name="T13" fmla="*/ 136 h 136"/>
                  <a:gd name="T14" fmla="*/ 182 w 192"/>
                  <a:gd name="T15" fmla="*/ 136 h 136"/>
                  <a:gd name="T16" fmla="*/ 156 w 192"/>
                  <a:gd name="T17" fmla="*/ 136 h 136"/>
                  <a:gd name="T18" fmla="*/ 158 w 192"/>
                  <a:gd name="T19" fmla="*/ 40 h 136"/>
                  <a:gd name="T20" fmla="*/ 158 w 192"/>
                  <a:gd name="T21" fmla="*/ 40 h 136"/>
                  <a:gd name="T22" fmla="*/ 122 w 192"/>
                  <a:gd name="T23" fmla="*/ 124 h 136"/>
                  <a:gd name="T24" fmla="*/ 122 w 192"/>
                  <a:gd name="T25" fmla="*/ 124 h 136"/>
                  <a:gd name="T26" fmla="*/ 118 w 192"/>
                  <a:gd name="T27" fmla="*/ 128 h 136"/>
                  <a:gd name="T28" fmla="*/ 114 w 192"/>
                  <a:gd name="T29" fmla="*/ 132 h 136"/>
                  <a:gd name="T30" fmla="*/ 110 w 192"/>
                  <a:gd name="T31" fmla="*/ 136 h 136"/>
                  <a:gd name="T32" fmla="*/ 104 w 192"/>
                  <a:gd name="T33" fmla="*/ 136 h 136"/>
                  <a:gd name="T34" fmla="*/ 76 w 192"/>
                  <a:gd name="T35" fmla="*/ 136 h 136"/>
                  <a:gd name="T36" fmla="*/ 70 w 192"/>
                  <a:gd name="T37" fmla="*/ 40 h 136"/>
                  <a:gd name="T38" fmla="*/ 70 w 192"/>
                  <a:gd name="T39" fmla="*/ 40 h 136"/>
                  <a:gd name="T40" fmla="*/ 38 w 192"/>
                  <a:gd name="T41" fmla="*/ 122 h 136"/>
                  <a:gd name="T42" fmla="*/ 38 w 192"/>
                  <a:gd name="T43" fmla="*/ 122 h 136"/>
                  <a:gd name="T44" fmla="*/ 36 w 192"/>
                  <a:gd name="T45" fmla="*/ 128 h 136"/>
                  <a:gd name="T46" fmla="*/ 32 w 192"/>
                  <a:gd name="T47" fmla="*/ 132 h 136"/>
                  <a:gd name="T48" fmla="*/ 26 w 192"/>
                  <a:gd name="T49" fmla="*/ 136 h 136"/>
                  <a:gd name="T50" fmla="*/ 20 w 192"/>
                  <a:gd name="T51" fmla="*/ 136 h 136"/>
                  <a:gd name="T52" fmla="*/ 0 w 192"/>
                  <a:gd name="T53" fmla="*/ 136 h 136"/>
                  <a:gd name="T54" fmla="*/ 50 w 192"/>
                  <a:gd name="T55" fmla="*/ 14 h 136"/>
                  <a:gd name="T56" fmla="*/ 50 w 192"/>
                  <a:gd name="T57" fmla="*/ 14 h 136"/>
                  <a:gd name="T58" fmla="*/ 54 w 192"/>
                  <a:gd name="T59" fmla="*/ 8 h 136"/>
                  <a:gd name="T60" fmla="*/ 58 w 192"/>
                  <a:gd name="T61" fmla="*/ 4 h 136"/>
                  <a:gd name="T62" fmla="*/ 64 w 192"/>
                  <a:gd name="T63" fmla="*/ 2 h 136"/>
                  <a:gd name="T64" fmla="*/ 70 w 192"/>
                  <a:gd name="T65" fmla="*/ 0 h 136"/>
                  <a:gd name="T66" fmla="*/ 100 w 192"/>
                  <a:gd name="T67" fmla="*/ 0 h 136"/>
                  <a:gd name="T68" fmla="*/ 102 w 192"/>
                  <a:gd name="T69" fmla="*/ 100 h 136"/>
                  <a:gd name="T70" fmla="*/ 102 w 192"/>
                  <a:gd name="T71" fmla="*/ 100 h 136"/>
                  <a:gd name="T72" fmla="*/ 138 w 192"/>
                  <a:gd name="T73" fmla="*/ 14 h 136"/>
                  <a:gd name="T74" fmla="*/ 138 w 192"/>
                  <a:gd name="T75" fmla="*/ 14 h 136"/>
                  <a:gd name="T76" fmla="*/ 142 w 192"/>
                  <a:gd name="T77" fmla="*/ 8 h 136"/>
                  <a:gd name="T78" fmla="*/ 146 w 192"/>
                  <a:gd name="T79" fmla="*/ 4 h 136"/>
                  <a:gd name="T80" fmla="*/ 152 w 192"/>
                  <a:gd name="T81" fmla="*/ 2 h 136"/>
                  <a:gd name="T82" fmla="*/ 158 w 192"/>
                  <a:gd name="T83" fmla="*/ 0 h 136"/>
                  <a:gd name="T84" fmla="*/ 188 w 192"/>
                  <a:gd name="T85" fmla="*/ 0 h 136"/>
                  <a:gd name="T86" fmla="*/ 192 w 192"/>
                  <a:gd name="T87" fmla="*/ 12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" h="136">
                    <a:moveTo>
                      <a:pt x="192" y="126"/>
                    </a:moveTo>
                    <a:lnTo>
                      <a:pt x="192" y="126"/>
                    </a:lnTo>
                    <a:lnTo>
                      <a:pt x="190" y="128"/>
                    </a:lnTo>
                    <a:lnTo>
                      <a:pt x="190" y="128"/>
                    </a:lnTo>
                    <a:lnTo>
                      <a:pt x="190" y="132"/>
                    </a:lnTo>
                    <a:lnTo>
                      <a:pt x="188" y="134"/>
                    </a:lnTo>
                    <a:lnTo>
                      <a:pt x="184" y="136"/>
                    </a:lnTo>
                    <a:lnTo>
                      <a:pt x="182" y="136"/>
                    </a:lnTo>
                    <a:lnTo>
                      <a:pt x="156" y="136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18" y="128"/>
                    </a:lnTo>
                    <a:lnTo>
                      <a:pt x="114" y="132"/>
                    </a:lnTo>
                    <a:lnTo>
                      <a:pt x="110" y="136"/>
                    </a:lnTo>
                    <a:lnTo>
                      <a:pt x="104" y="136"/>
                    </a:lnTo>
                    <a:lnTo>
                      <a:pt x="76" y="13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38" y="122"/>
                    </a:lnTo>
                    <a:lnTo>
                      <a:pt x="38" y="122"/>
                    </a:lnTo>
                    <a:lnTo>
                      <a:pt x="36" y="128"/>
                    </a:lnTo>
                    <a:lnTo>
                      <a:pt x="32" y="132"/>
                    </a:lnTo>
                    <a:lnTo>
                      <a:pt x="26" y="136"/>
                    </a:lnTo>
                    <a:lnTo>
                      <a:pt x="20" y="136"/>
                    </a:lnTo>
                    <a:lnTo>
                      <a:pt x="0" y="136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4" y="8"/>
                    </a:lnTo>
                    <a:lnTo>
                      <a:pt x="58" y="4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100" y="0"/>
                    </a:lnTo>
                    <a:lnTo>
                      <a:pt x="102" y="100"/>
                    </a:lnTo>
                    <a:lnTo>
                      <a:pt x="102" y="100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42" y="8"/>
                    </a:lnTo>
                    <a:lnTo>
                      <a:pt x="146" y="4"/>
                    </a:lnTo>
                    <a:lnTo>
                      <a:pt x="152" y="2"/>
                    </a:lnTo>
                    <a:lnTo>
                      <a:pt x="158" y="0"/>
                    </a:lnTo>
                    <a:lnTo>
                      <a:pt x="188" y="0"/>
                    </a:lnTo>
                    <a:lnTo>
                      <a:pt x="192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1" name="Freeform 114">
                <a:extLst>
                  <a:ext uri="{FF2B5EF4-FFF2-40B4-BE49-F238E27FC236}">
                    <a16:creationId xmlns="" xmlns:a16="http://schemas.microsoft.com/office/drawing/2014/main" id="{24AA52F0-DBB9-9542-B16F-6C80390F5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307" y="3253338"/>
                <a:ext cx="76147" cy="70931"/>
              </a:xfrm>
              <a:custGeom>
                <a:avLst/>
                <a:gdLst>
                  <a:gd name="T0" fmla="*/ 112 w 146"/>
                  <a:gd name="T1" fmla="*/ 18 h 136"/>
                  <a:gd name="T2" fmla="*/ 112 w 146"/>
                  <a:gd name="T3" fmla="*/ 18 h 136"/>
                  <a:gd name="T4" fmla="*/ 114 w 146"/>
                  <a:gd name="T5" fmla="*/ 12 h 136"/>
                  <a:gd name="T6" fmla="*/ 118 w 146"/>
                  <a:gd name="T7" fmla="*/ 6 h 136"/>
                  <a:gd name="T8" fmla="*/ 124 w 146"/>
                  <a:gd name="T9" fmla="*/ 2 h 136"/>
                  <a:gd name="T10" fmla="*/ 132 w 146"/>
                  <a:gd name="T11" fmla="*/ 0 h 136"/>
                  <a:gd name="T12" fmla="*/ 146 w 146"/>
                  <a:gd name="T13" fmla="*/ 0 h 136"/>
                  <a:gd name="T14" fmla="*/ 124 w 146"/>
                  <a:gd name="T15" fmla="*/ 120 h 136"/>
                  <a:gd name="T16" fmla="*/ 124 w 146"/>
                  <a:gd name="T17" fmla="*/ 120 h 136"/>
                  <a:gd name="T18" fmla="*/ 122 w 146"/>
                  <a:gd name="T19" fmla="*/ 126 h 136"/>
                  <a:gd name="T20" fmla="*/ 118 w 146"/>
                  <a:gd name="T21" fmla="*/ 132 h 136"/>
                  <a:gd name="T22" fmla="*/ 112 w 146"/>
                  <a:gd name="T23" fmla="*/ 134 h 136"/>
                  <a:gd name="T24" fmla="*/ 104 w 146"/>
                  <a:gd name="T25" fmla="*/ 136 h 136"/>
                  <a:gd name="T26" fmla="*/ 80 w 146"/>
                  <a:gd name="T27" fmla="*/ 136 h 136"/>
                  <a:gd name="T28" fmla="*/ 48 w 146"/>
                  <a:gd name="T29" fmla="*/ 48 h 136"/>
                  <a:gd name="T30" fmla="*/ 48 w 146"/>
                  <a:gd name="T31" fmla="*/ 48 h 136"/>
                  <a:gd name="T32" fmla="*/ 32 w 146"/>
                  <a:gd name="T33" fmla="*/ 128 h 136"/>
                  <a:gd name="T34" fmla="*/ 32 w 146"/>
                  <a:gd name="T35" fmla="*/ 128 h 136"/>
                  <a:gd name="T36" fmla="*/ 32 w 146"/>
                  <a:gd name="T37" fmla="*/ 132 h 136"/>
                  <a:gd name="T38" fmla="*/ 30 w 146"/>
                  <a:gd name="T39" fmla="*/ 134 h 136"/>
                  <a:gd name="T40" fmla="*/ 26 w 146"/>
                  <a:gd name="T41" fmla="*/ 136 h 136"/>
                  <a:gd name="T42" fmla="*/ 22 w 146"/>
                  <a:gd name="T43" fmla="*/ 136 h 136"/>
                  <a:gd name="T44" fmla="*/ 0 w 146"/>
                  <a:gd name="T45" fmla="*/ 136 h 136"/>
                  <a:gd name="T46" fmla="*/ 20 w 146"/>
                  <a:gd name="T47" fmla="*/ 18 h 136"/>
                  <a:gd name="T48" fmla="*/ 20 w 146"/>
                  <a:gd name="T49" fmla="*/ 18 h 136"/>
                  <a:gd name="T50" fmla="*/ 24 w 146"/>
                  <a:gd name="T51" fmla="*/ 12 h 136"/>
                  <a:gd name="T52" fmla="*/ 28 w 146"/>
                  <a:gd name="T53" fmla="*/ 6 h 136"/>
                  <a:gd name="T54" fmla="*/ 34 w 146"/>
                  <a:gd name="T55" fmla="*/ 2 h 136"/>
                  <a:gd name="T56" fmla="*/ 42 w 146"/>
                  <a:gd name="T57" fmla="*/ 0 h 136"/>
                  <a:gd name="T58" fmla="*/ 66 w 146"/>
                  <a:gd name="T59" fmla="*/ 0 h 136"/>
                  <a:gd name="T60" fmla="*/ 98 w 146"/>
                  <a:gd name="T61" fmla="*/ 90 h 136"/>
                  <a:gd name="T62" fmla="*/ 98 w 146"/>
                  <a:gd name="T63" fmla="*/ 90 h 136"/>
                  <a:gd name="T64" fmla="*/ 112 w 146"/>
                  <a:gd name="T65" fmla="*/ 1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6" h="136">
                    <a:moveTo>
                      <a:pt x="112" y="18"/>
                    </a:moveTo>
                    <a:lnTo>
                      <a:pt x="112" y="18"/>
                    </a:lnTo>
                    <a:lnTo>
                      <a:pt x="114" y="12"/>
                    </a:lnTo>
                    <a:lnTo>
                      <a:pt x="118" y="6"/>
                    </a:lnTo>
                    <a:lnTo>
                      <a:pt x="124" y="2"/>
                    </a:lnTo>
                    <a:lnTo>
                      <a:pt x="132" y="0"/>
                    </a:lnTo>
                    <a:lnTo>
                      <a:pt x="146" y="0"/>
                    </a:lnTo>
                    <a:lnTo>
                      <a:pt x="124" y="120"/>
                    </a:lnTo>
                    <a:lnTo>
                      <a:pt x="124" y="120"/>
                    </a:lnTo>
                    <a:lnTo>
                      <a:pt x="122" y="126"/>
                    </a:lnTo>
                    <a:lnTo>
                      <a:pt x="118" y="132"/>
                    </a:lnTo>
                    <a:lnTo>
                      <a:pt x="112" y="134"/>
                    </a:lnTo>
                    <a:lnTo>
                      <a:pt x="104" y="136"/>
                    </a:lnTo>
                    <a:lnTo>
                      <a:pt x="80" y="136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6"/>
                    </a:lnTo>
                    <a:lnTo>
                      <a:pt x="22" y="136"/>
                    </a:lnTo>
                    <a:lnTo>
                      <a:pt x="0" y="13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4" y="12"/>
                    </a:lnTo>
                    <a:lnTo>
                      <a:pt x="28" y="6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66" y="0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11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2" name="Freeform 115">
                <a:extLst>
                  <a:ext uri="{FF2B5EF4-FFF2-40B4-BE49-F238E27FC236}">
                    <a16:creationId xmlns="" xmlns:a16="http://schemas.microsoft.com/office/drawing/2014/main" id="{FAE1496A-5752-5F43-82A5-9C5CE25F0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064" y="3251251"/>
                <a:ext cx="68845" cy="75104"/>
              </a:xfrm>
              <a:custGeom>
                <a:avLst/>
                <a:gdLst>
                  <a:gd name="T0" fmla="*/ 126 w 132"/>
                  <a:gd name="T1" fmla="*/ 20 h 144"/>
                  <a:gd name="T2" fmla="*/ 118 w 132"/>
                  <a:gd name="T3" fmla="*/ 28 h 144"/>
                  <a:gd name="T4" fmla="*/ 108 w 132"/>
                  <a:gd name="T5" fmla="*/ 32 h 144"/>
                  <a:gd name="T6" fmla="*/ 104 w 132"/>
                  <a:gd name="T7" fmla="*/ 30 h 144"/>
                  <a:gd name="T8" fmla="*/ 104 w 132"/>
                  <a:gd name="T9" fmla="*/ 30 h 144"/>
                  <a:gd name="T10" fmla="*/ 90 w 132"/>
                  <a:gd name="T11" fmla="*/ 30 h 144"/>
                  <a:gd name="T12" fmla="*/ 72 w 132"/>
                  <a:gd name="T13" fmla="*/ 32 h 144"/>
                  <a:gd name="T14" fmla="*/ 56 w 132"/>
                  <a:gd name="T15" fmla="*/ 40 h 144"/>
                  <a:gd name="T16" fmla="*/ 44 w 132"/>
                  <a:gd name="T17" fmla="*/ 54 h 144"/>
                  <a:gd name="T18" fmla="*/ 38 w 132"/>
                  <a:gd name="T19" fmla="*/ 72 h 144"/>
                  <a:gd name="T20" fmla="*/ 36 w 132"/>
                  <a:gd name="T21" fmla="*/ 82 h 144"/>
                  <a:gd name="T22" fmla="*/ 40 w 132"/>
                  <a:gd name="T23" fmla="*/ 96 h 144"/>
                  <a:gd name="T24" fmla="*/ 48 w 132"/>
                  <a:gd name="T25" fmla="*/ 108 h 144"/>
                  <a:gd name="T26" fmla="*/ 62 w 132"/>
                  <a:gd name="T27" fmla="*/ 116 h 144"/>
                  <a:gd name="T28" fmla="*/ 70 w 132"/>
                  <a:gd name="T29" fmla="*/ 116 h 144"/>
                  <a:gd name="T30" fmla="*/ 88 w 132"/>
                  <a:gd name="T31" fmla="*/ 114 h 144"/>
                  <a:gd name="T32" fmla="*/ 106 w 132"/>
                  <a:gd name="T33" fmla="*/ 128 h 144"/>
                  <a:gd name="T34" fmla="*/ 106 w 132"/>
                  <a:gd name="T35" fmla="*/ 130 h 144"/>
                  <a:gd name="T36" fmla="*/ 104 w 132"/>
                  <a:gd name="T37" fmla="*/ 134 h 144"/>
                  <a:gd name="T38" fmla="*/ 100 w 132"/>
                  <a:gd name="T39" fmla="*/ 138 h 144"/>
                  <a:gd name="T40" fmla="*/ 82 w 132"/>
                  <a:gd name="T41" fmla="*/ 142 h 144"/>
                  <a:gd name="T42" fmla="*/ 62 w 132"/>
                  <a:gd name="T43" fmla="*/ 144 h 144"/>
                  <a:gd name="T44" fmla="*/ 32 w 132"/>
                  <a:gd name="T45" fmla="*/ 140 h 144"/>
                  <a:gd name="T46" fmla="*/ 12 w 132"/>
                  <a:gd name="T47" fmla="*/ 124 h 144"/>
                  <a:gd name="T48" fmla="*/ 0 w 132"/>
                  <a:gd name="T49" fmla="*/ 102 h 144"/>
                  <a:gd name="T50" fmla="*/ 2 w 132"/>
                  <a:gd name="T51" fmla="*/ 72 h 144"/>
                  <a:gd name="T52" fmla="*/ 6 w 132"/>
                  <a:gd name="T53" fmla="*/ 56 h 144"/>
                  <a:gd name="T54" fmla="*/ 20 w 132"/>
                  <a:gd name="T55" fmla="*/ 30 h 144"/>
                  <a:gd name="T56" fmla="*/ 44 w 132"/>
                  <a:gd name="T57" fmla="*/ 12 h 144"/>
                  <a:gd name="T58" fmla="*/ 74 w 132"/>
                  <a:gd name="T59" fmla="*/ 2 h 144"/>
                  <a:gd name="T60" fmla="*/ 92 w 132"/>
                  <a:gd name="T61" fmla="*/ 0 h 144"/>
                  <a:gd name="T62" fmla="*/ 116 w 132"/>
                  <a:gd name="T63" fmla="*/ 4 h 144"/>
                  <a:gd name="T64" fmla="*/ 132 w 132"/>
                  <a:gd name="T65" fmla="*/ 1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44">
                    <a:moveTo>
                      <a:pt x="126" y="20"/>
                    </a:moveTo>
                    <a:lnTo>
                      <a:pt x="126" y="20"/>
                    </a:lnTo>
                    <a:lnTo>
                      <a:pt x="122" y="26"/>
                    </a:lnTo>
                    <a:lnTo>
                      <a:pt x="118" y="28"/>
                    </a:lnTo>
                    <a:lnTo>
                      <a:pt x="114" y="30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80" y="30"/>
                    </a:lnTo>
                    <a:lnTo>
                      <a:pt x="72" y="32"/>
                    </a:lnTo>
                    <a:lnTo>
                      <a:pt x="64" y="36"/>
                    </a:lnTo>
                    <a:lnTo>
                      <a:pt x="56" y="40"/>
                    </a:lnTo>
                    <a:lnTo>
                      <a:pt x="50" y="48"/>
                    </a:lnTo>
                    <a:lnTo>
                      <a:pt x="44" y="54"/>
                    </a:lnTo>
                    <a:lnTo>
                      <a:pt x="40" y="6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8" y="90"/>
                    </a:lnTo>
                    <a:lnTo>
                      <a:pt x="40" y="96"/>
                    </a:lnTo>
                    <a:lnTo>
                      <a:pt x="42" y="104"/>
                    </a:lnTo>
                    <a:lnTo>
                      <a:pt x="48" y="108"/>
                    </a:lnTo>
                    <a:lnTo>
                      <a:pt x="54" y="112"/>
                    </a:lnTo>
                    <a:lnTo>
                      <a:pt x="62" y="116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80" y="116"/>
                    </a:lnTo>
                    <a:lnTo>
                      <a:pt x="88" y="114"/>
                    </a:lnTo>
                    <a:lnTo>
                      <a:pt x="102" y="108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4" y="134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82" y="142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46" y="142"/>
                    </a:lnTo>
                    <a:lnTo>
                      <a:pt x="32" y="140"/>
                    </a:lnTo>
                    <a:lnTo>
                      <a:pt x="20" y="132"/>
                    </a:lnTo>
                    <a:lnTo>
                      <a:pt x="12" y="124"/>
                    </a:lnTo>
                    <a:lnTo>
                      <a:pt x="4" y="114"/>
                    </a:lnTo>
                    <a:lnTo>
                      <a:pt x="0" y="102"/>
                    </a:lnTo>
                    <a:lnTo>
                      <a:pt x="0" y="88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6" y="56"/>
                    </a:lnTo>
                    <a:lnTo>
                      <a:pt x="12" y="42"/>
                    </a:lnTo>
                    <a:lnTo>
                      <a:pt x="20" y="30"/>
                    </a:lnTo>
                    <a:lnTo>
                      <a:pt x="30" y="20"/>
                    </a:lnTo>
                    <a:lnTo>
                      <a:pt x="44" y="12"/>
                    </a:lnTo>
                    <a:lnTo>
                      <a:pt x="58" y="6"/>
                    </a:lnTo>
                    <a:lnTo>
                      <a:pt x="74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4" y="2"/>
                    </a:lnTo>
                    <a:lnTo>
                      <a:pt x="116" y="4"/>
                    </a:lnTo>
                    <a:lnTo>
                      <a:pt x="124" y="6"/>
                    </a:lnTo>
                    <a:lnTo>
                      <a:pt x="132" y="10"/>
                    </a:lnTo>
                    <a:lnTo>
                      <a:pt x="12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3" name="Freeform 116">
                <a:extLst>
                  <a:ext uri="{FF2B5EF4-FFF2-40B4-BE49-F238E27FC236}">
                    <a16:creationId xmlns="" xmlns:a16="http://schemas.microsoft.com/office/drawing/2014/main" id="{A8419D38-4171-B840-B757-93F527AA0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677" y="3251251"/>
                <a:ext cx="68845" cy="75104"/>
              </a:xfrm>
              <a:custGeom>
                <a:avLst/>
                <a:gdLst>
                  <a:gd name="T0" fmla="*/ 126 w 132"/>
                  <a:gd name="T1" fmla="*/ 20 h 144"/>
                  <a:gd name="T2" fmla="*/ 118 w 132"/>
                  <a:gd name="T3" fmla="*/ 28 h 144"/>
                  <a:gd name="T4" fmla="*/ 108 w 132"/>
                  <a:gd name="T5" fmla="*/ 32 h 144"/>
                  <a:gd name="T6" fmla="*/ 104 w 132"/>
                  <a:gd name="T7" fmla="*/ 30 h 144"/>
                  <a:gd name="T8" fmla="*/ 104 w 132"/>
                  <a:gd name="T9" fmla="*/ 30 h 144"/>
                  <a:gd name="T10" fmla="*/ 90 w 132"/>
                  <a:gd name="T11" fmla="*/ 30 h 144"/>
                  <a:gd name="T12" fmla="*/ 72 w 132"/>
                  <a:gd name="T13" fmla="*/ 32 h 144"/>
                  <a:gd name="T14" fmla="*/ 56 w 132"/>
                  <a:gd name="T15" fmla="*/ 40 h 144"/>
                  <a:gd name="T16" fmla="*/ 44 w 132"/>
                  <a:gd name="T17" fmla="*/ 54 h 144"/>
                  <a:gd name="T18" fmla="*/ 38 w 132"/>
                  <a:gd name="T19" fmla="*/ 72 h 144"/>
                  <a:gd name="T20" fmla="*/ 36 w 132"/>
                  <a:gd name="T21" fmla="*/ 82 h 144"/>
                  <a:gd name="T22" fmla="*/ 40 w 132"/>
                  <a:gd name="T23" fmla="*/ 96 h 144"/>
                  <a:gd name="T24" fmla="*/ 48 w 132"/>
                  <a:gd name="T25" fmla="*/ 108 h 144"/>
                  <a:gd name="T26" fmla="*/ 62 w 132"/>
                  <a:gd name="T27" fmla="*/ 116 h 144"/>
                  <a:gd name="T28" fmla="*/ 70 w 132"/>
                  <a:gd name="T29" fmla="*/ 116 h 144"/>
                  <a:gd name="T30" fmla="*/ 88 w 132"/>
                  <a:gd name="T31" fmla="*/ 114 h 144"/>
                  <a:gd name="T32" fmla="*/ 106 w 132"/>
                  <a:gd name="T33" fmla="*/ 128 h 144"/>
                  <a:gd name="T34" fmla="*/ 106 w 132"/>
                  <a:gd name="T35" fmla="*/ 130 h 144"/>
                  <a:gd name="T36" fmla="*/ 104 w 132"/>
                  <a:gd name="T37" fmla="*/ 134 h 144"/>
                  <a:gd name="T38" fmla="*/ 98 w 132"/>
                  <a:gd name="T39" fmla="*/ 138 h 144"/>
                  <a:gd name="T40" fmla="*/ 82 w 132"/>
                  <a:gd name="T41" fmla="*/ 142 h 144"/>
                  <a:gd name="T42" fmla="*/ 62 w 132"/>
                  <a:gd name="T43" fmla="*/ 144 h 144"/>
                  <a:gd name="T44" fmla="*/ 32 w 132"/>
                  <a:gd name="T45" fmla="*/ 140 h 144"/>
                  <a:gd name="T46" fmla="*/ 12 w 132"/>
                  <a:gd name="T47" fmla="*/ 124 h 144"/>
                  <a:gd name="T48" fmla="*/ 0 w 132"/>
                  <a:gd name="T49" fmla="*/ 102 h 144"/>
                  <a:gd name="T50" fmla="*/ 0 w 132"/>
                  <a:gd name="T51" fmla="*/ 72 h 144"/>
                  <a:gd name="T52" fmla="*/ 4 w 132"/>
                  <a:gd name="T53" fmla="*/ 56 h 144"/>
                  <a:gd name="T54" fmla="*/ 20 w 132"/>
                  <a:gd name="T55" fmla="*/ 30 h 144"/>
                  <a:gd name="T56" fmla="*/ 42 w 132"/>
                  <a:gd name="T57" fmla="*/ 12 h 144"/>
                  <a:gd name="T58" fmla="*/ 74 w 132"/>
                  <a:gd name="T59" fmla="*/ 2 h 144"/>
                  <a:gd name="T60" fmla="*/ 92 w 132"/>
                  <a:gd name="T61" fmla="*/ 0 h 144"/>
                  <a:gd name="T62" fmla="*/ 116 w 132"/>
                  <a:gd name="T63" fmla="*/ 4 h 144"/>
                  <a:gd name="T64" fmla="*/ 132 w 132"/>
                  <a:gd name="T65" fmla="*/ 1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44">
                    <a:moveTo>
                      <a:pt x="126" y="20"/>
                    </a:moveTo>
                    <a:lnTo>
                      <a:pt x="126" y="20"/>
                    </a:lnTo>
                    <a:lnTo>
                      <a:pt x="122" y="26"/>
                    </a:lnTo>
                    <a:lnTo>
                      <a:pt x="118" y="28"/>
                    </a:lnTo>
                    <a:lnTo>
                      <a:pt x="114" y="30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80" y="30"/>
                    </a:lnTo>
                    <a:lnTo>
                      <a:pt x="72" y="32"/>
                    </a:lnTo>
                    <a:lnTo>
                      <a:pt x="64" y="36"/>
                    </a:lnTo>
                    <a:lnTo>
                      <a:pt x="56" y="40"/>
                    </a:lnTo>
                    <a:lnTo>
                      <a:pt x="50" y="48"/>
                    </a:lnTo>
                    <a:lnTo>
                      <a:pt x="44" y="54"/>
                    </a:lnTo>
                    <a:lnTo>
                      <a:pt x="40" y="6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6" y="90"/>
                    </a:lnTo>
                    <a:lnTo>
                      <a:pt x="40" y="96"/>
                    </a:lnTo>
                    <a:lnTo>
                      <a:pt x="42" y="104"/>
                    </a:lnTo>
                    <a:lnTo>
                      <a:pt x="48" y="108"/>
                    </a:lnTo>
                    <a:lnTo>
                      <a:pt x="54" y="112"/>
                    </a:lnTo>
                    <a:lnTo>
                      <a:pt x="62" y="116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80" y="116"/>
                    </a:lnTo>
                    <a:lnTo>
                      <a:pt x="88" y="114"/>
                    </a:lnTo>
                    <a:lnTo>
                      <a:pt x="102" y="108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4" y="134"/>
                    </a:lnTo>
                    <a:lnTo>
                      <a:pt x="100" y="138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82" y="142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46" y="142"/>
                    </a:lnTo>
                    <a:lnTo>
                      <a:pt x="32" y="140"/>
                    </a:lnTo>
                    <a:lnTo>
                      <a:pt x="20" y="132"/>
                    </a:lnTo>
                    <a:lnTo>
                      <a:pt x="12" y="124"/>
                    </a:lnTo>
                    <a:lnTo>
                      <a:pt x="4" y="114"/>
                    </a:lnTo>
                    <a:lnTo>
                      <a:pt x="0" y="102"/>
                    </a:lnTo>
                    <a:lnTo>
                      <a:pt x="0" y="8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4" y="56"/>
                    </a:lnTo>
                    <a:lnTo>
                      <a:pt x="12" y="42"/>
                    </a:lnTo>
                    <a:lnTo>
                      <a:pt x="20" y="30"/>
                    </a:lnTo>
                    <a:lnTo>
                      <a:pt x="30" y="20"/>
                    </a:lnTo>
                    <a:lnTo>
                      <a:pt x="42" y="12"/>
                    </a:lnTo>
                    <a:lnTo>
                      <a:pt x="58" y="6"/>
                    </a:lnTo>
                    <a:lnTo>
                      <a:pt x="74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4" y="2"/>
                    </a:lnTo>
                    <a:lnTo>
                      <a:pt x="116" y="4"/>
                    </a:lnTo>
                    <a:lnTo>
                      <a:pt x="124" y="6"/>
                    </a:lnTo>
                    <a:lnTo>
                      <a:pt x="132" y="10"/>
                    </a:lnTo>
                    <a:lnTo>
                      <a:pt x="12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4" name="Freeform 117">
                <a:extLst>
                  <a:ext uri="{FF2B5EF4-FFF2-40B4-BE49-F238E27FC236}">
                    <a16:creationId xmlns="" xmlns:a16="http://schemas.microsoft.com/office/drawing/2014/main" id="{C87198D1-561C-FF4C-810C-2B8DC4495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3859" y="3229346"/>
                <a:ext cx="77190" cy="97009"/>
              </a:xfrm>
              <a:custGeom>
                <a:avLst/>
                <a:gdLst>
                  <a:gd name="T0" fmla="*/ 88 w 148"/>
                  <a:gd name="T1" fmla="*/ 42 h 186"/>
                  <a:gd name="T2" fmla="*/ 56 w 148"/>
                  <a:gd name="T3" fmla="*/ 48 h 186"/>
                  <a:gd name="T4" fmla="*/ 30 w 148"/>
                  <a:gd name="T5" fmla="*/ 64 h 186"/>
                  <a:gd name="T6" fmla="*/ 12 w 148"/>
                  <a:gd name="T7" fmla="*/ 86 h 186"/>
                  <a:gd name="T8" fmla="*/ 2 w 148"/>
                  <a:gd name="T9" fmla="*/ 114 h 186"/>
                  <a:gd name="T10" fmla="*/ 0 w 148"/>
                  <a:gd name="T11" fmla="*/ 128 h 186"/>
                  <a:gd name="T12" fmla="*/ 6 w 148"/>
                  <a:gd name="T13" fmla="*/ 154 h 186"/>
                  <a:gd name="T14" fmla="*/ 20 w 148"/>
                  <a:gd name="T15" fmla="*/ 174 h 186"/>
                  <a:gd name="T16" fmla="*/ 46 w 148"/>
                  <a:gd name="T17" fmla="*/ 184 h 186"/>
                  <a:gd name="T18" fmla="*/ 62 w 148"/>
                  <a:gd name="T19" fmla="*/ 186 h 186"/>
                  <a:gd name="T20" fmla="*/ 94 w 148"/>
                  <a:gd name="T21" fmla="*/ 180 h 186"/>
                  <a:gd name="T22" fmla="*/ 120 w 148"/>
                  <a:gd name="T23" fmla="*/ 166 h 186"/>
                  <a:gd name="T24" fmla="*/ 138 w 148"/>
                  <a:gd name="T25" fmla="*/ 142 h 186"/>
                  <a:gd name="T26" fmla="*/ 148 w 148"/>
                  <a:gd name="T27" fmla="*/ 114 h 186"/>
                  <a:gd name="T28" fmla="*/ 148 w 148"/>
                  <a:gd name="T29" fmla="*/ 100 h 186"/>
                  <a:gd name="T30" fmla="*/ 144 w 148"/>
                  <a:gd name="T31" fmla="*/ 74 h 186"/>
                  <a:gd name="T32" fmla="*/ 128 w 148"/>
                  <a:gd name="T33" fmla="*/ 56 h 186"/>
                  <a:gd name="T34" fmla="*/ 104 w 148"/>
                  <a:gd name="T35" fmla="*/ 44 h 186"/>
                  <a:gd name="T36" fmla="*/ 112 w 148"/>
                  <a:gd name="T37" fmla="*/ 114 h 186"/>
                  <a:gd name="T38" fmla="*/ 108 w 148"/>
                  <a:gd name="T39" fmla="*/ 124 h 186"/>
                  <a:gd name="T40" fmla="*/ 100 w 148"/>
                  <a:gd name="T41" fmla="*/ 142 h 186"/>
                  <a:gd name="T42" fmla="*/ 88 w 148"/>
                  <a:gd name="T43" fmla="*/ 152 h 186"/>
                  <a:gd name="T44" fmla="*/ 74 w 148"/>
                  <a:gd name="T45" fmla="*/ 158 h 186"/>
                  <a:gd name="T46" fmla="*/ 66 w 148"/>
                  <a:gd name="T47" fmla="*/ 158 h 186"/>
                  <a:gd name="T48" fmla="*/ 54 w 148"/>
                  <a:gd name="T49" fmla="*/ 156 h 186"/>
                  <a:gd name="T50" fmla="*/ 42 w 148"/>
                  <a:gd name="T51" fmla="*/ 148 h 186"/>
                  <a:gd name="T52" fmla="*/ 38 w 148"/>
                  <a:gd name="T53" fmla="*/ 134 h 186"/>
                  <a:gd name="T54" fmla="*/ 38 w 148"/>
                  <a:gd name="T55" fmla="*/ 114 h 186"/>
                  <a:gd name="T56" fmla="*/ 40 w 148"/>
                  <a:gd name="T57" fmla="*/ 104 h 186"/>
                  <a:gd name="T58" fmla="*/ 48 w 148"/>
                  <a:gd name="T59" fmla="*/ 88 h 186"/>
                  <a:gd name="T60" fmla="*/ 60 w 148"/>
                  <a:gd name="T61" fmla="*/ 78 h 186"/>
                  <a:gd name="T62" fmla="*/ 74 w 148"/>
                  <a:gd name="T63" fmla="*/ 72 h 186"/>
                  <a:gd name="T64" fmla="*/ 82 w 148"/>
                  <a:gd name="T65" fmla="*/ 72 h 186"/>
                  <a:gd name="T66" fmla="*/ 96 w 148"/>
                  <a:gd name="T67" fmla="*/ 74 h 186"/>
                  <a:gd name="T68" fmla="*/ 106 w 148"/>
                  <a:gd name="T69" fmla="*/ 82 h 186"/>
                  <a:gd name="T70" fmla="*/ 112 w 148"/>
                  <a:gd name="T71" fmla="*/ 96 h 186"/>
                  <a:gd name="T72" fmla="*/ 112 w 148"/>
                  <a:gd name="T73" fmla="*/ 114 h 186"/>
                  <a:gd name="T74" fmla="*/ 110 w 148"/>
                  <a:gd name="T75" fmla="*/ 22 h 186"/>
                  <a:gd name="T76" fmla="*/ 118 w 148"/>
                  <a:gd name="T77" fmla="*/ 16 h 186"/>
                  <a:gd name="T78" fmla="*/ 118 w 148"/>
                  <a:gd name="T79" fmla="*/ 12 h 186"/>
                  <a:gd name="T80" fmla="*/ 110 w 148"/>
                  <a:gd name="T81" fmla="*/ 0 h 186"/>
                  <a:gd name="T82" fmla="*/ 78 w 148"/>
                  <a:gd name="T83" fmla="*/ 3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86">
                    <a:moveTo>
                      <a:pt x="88" y="42"/>
                    </a:moveTo>
                    <a:lnTo>
                      <a:pt x="88" y="42"/>
                    </a:lnTo>
                    <a:lnTo>
                      <a:pt x="70" y="44"/>
                    </a:lnTo>
                    <a:lnTo>
                      <a:pt x="56" y="48"/>
                    </a:lnTo>
                    <a:lnTo>
                      <a:pt x="42" y="56"/>
                    </a:lnTo>
                    <a:lnTo>
                      <a:pt x="30" y="64"/>
                    </a:lnTo>
                    <a:lnTo>
                      <a:pt x="20" y="74"/>
                    </a:lnTo>
                    <a:lnTo>
                      <a:pt x="12" y="86"/>
                    </a:lnTo>
                    <a:lnTo>
                      <a:pt x="6" y="100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0" y="128"/>
                    </a:lnTo>
                    <a:lnTo>
                      <a:pt x="2" y="142"/>
                    </a:lnTo>
                    <a:lnTo>
                      <a:pt x="6" y="154"/>
                    </a:lnTo>
                    <a:lnTo>
                      <a:pt x="12" y="166"/>
                    </a:lnTo>
                    <a:lnTo>
                      <a:pt x="20" y="174"/>
                    </a:lnTo>
                    <a:lnTo>
                      <a:pt x="32" y="180"/>
                    </a:lnTo>
                    <a:lnTo>
                      <a:pt x="46" y="184"/>
                    </a:lnTo>
                    <a:lnTo>
                      <a:pt x="62" y="186"/>
                    </a:lnTo>
                    <a:lnTo>
                      <a:pt x="62" y="186"/>
                    </a:lnTo>
                    <a:lnTo>
                      <a:pt x="78" y="184"/>
                    </a:lnTo>
                    <a:lnTo>
                      <a:pt x="94" y="180"/>
                    </a:lnTo>
                    <a:lnTo>
                      <a:pt x="108" y="174"/>
                    </a:lnTo>
                    <a:lnTo>
                      <a:pt x="120" y="166"/>
                    </a:lnTo>
                    <a:lnTo>
                      <a:pt x="130" y="154"/>
                    </a:lnTo>
                    <a:lnTo>
                      <a:pt x="138" y="142"/>
                    </a:lnTo>
                    <a:lnTo>
                      <a:pt x="144" y="128"/>
                    </a:lnTo>
                    <a:lnTo>
                      <a:pt x="148" y="114"/>
                    </a:lnTo>
                    <a:lnTo>
                      <a:pt x="148" y="114"/>
                    </a:lnTo>
                    <a:lnTo>
                      <a:pt x="148" y="100"/>
                    </a:lnTo>
                    <a:lnTo>
                      <a:pt x="148" y="86"/>
                    </a:lnTo>
                    <a:lnTo>
                      <a:pt x="144" y="74"/>
                    </a:lnTo>
                    <a:lnTo>
                      <a:pt x="138" y="64"/>
                    </a:lnTo>
                    <a:lnTo>
                      <a:pt x="128" y="56"/>
                    </a:lnTo>
                    <a:lnTo>
                      <a:pt x="118" y="48"/>
                    </a:lnTo>
                    <a:lnTo>
                      <a:pt x="104" y="44"/>
                    </a:lnTo>
                    <a:lnTo>
                      <a:pt x="88" y="42"/>
                    </a:lnTo>
                    <a:close/>
                    <a:moveTo>
                      <a:pt x="112" y="114"/>
                    </a:moveTo>
                    <a:lnTo>
                      <a:pt x="112" y="114"/>
                    </a:lnTo>
                    <a:lnTo>
                      <a:pt x="108" y="124"/>
                    </a:lnTo>
                    <a:lnTo>
                      <a:pt x="104" y="134"/>
                    </a:lnTo>
                    <a:lnTo>
                      <a:pt x="100" y="142"/>
                    </a:lnTo>
                    <a:lnTo>
                      <a:pt x="94" y="148"/>
                    </a:lnTo>
                    <a:lnTo>
                      <a:pt x="88" y="152"/>
                    </a:lnTo>
                    <a:lnTo>
                      <a:pt x="82" y="156"/>
                    </a:lnTo>
                    <a:lnTo>
                      <a:pt x="74" y="158"/>
                    </a:lnTo>
                    <a:lnTo>
                      <a:pt x="66" y="158"/>
                    </a:lnTo>
                    <a:lnTo>
                      <a:pt x="66" y="158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8" y="152"/>
                    </a:lnTo>
                    <a:lnTo>
                      <a:pt x="42" y="148"/>
                    </a:lnTo>
                    <a:lnTo>
                      <a:pt x="40" y="142"/>
                    </a:lnTo>
                    <a:lnTo>
                      <a:pt x="38" y="134"/>
                    </a:lnTo>
                    <a:lnTo>
                      <a:pt x="36" y="124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40" y="104"/>
                    </a:lnTo>
                    <a:lnTo>
                      <a:pt x="44" y="96"/>
                    </a:lnTo>
                    <a:lnTo>
                      <a:pt x="48" y="88"/>
                    </a:lnTo>
                    <a:lnTo>
                      <a:pt x="54" y="82"/>
                    </a:lnTo>
                    <a:lnTo>
                      <a:pt x="60" y="78"/>
                    </a:lnTo>
                    <a:lnTo>
                      <a:pt x="68" y="74"/>
                    </a:lnTo>
                    <a:lnTo>
                      <a:pt x="74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90" y="72"/>
                    </a:lnTo>
                    <a:lnTo>
                      <a:pt x="96" y="74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10" y="88"/>
                    </a:lnTo>
                    <a:lnTo>
                      <a:pt x="112" y="96"/>
                    </a:lnTo>
                    <a:lnTo>
                      <a:pt x="112" y="104"/>
                    </a:lnTo>
                    <a:lnTo>
                      <a:pt x="112" y="114"/>
                    </a:lnTo>
                    <a:close/>
                    <a:moveTo>
                      <a:pt x="110" y="22"/>
                    </a:moveTo>
                    <a:lnTo>
                      <a:pt x="110" y="22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6" y="10"/>
                    </a:lnTo>
                    <a:lnTo>
                      <a:pt x="110" y="0"/>
                    </a:lnTo>
                    <a:lnTo>
                      <a:pt x="72" y="24"/>
                    </a:lnTo>
                    <a:lnTo>
                      <a:pt x="78" y="34"/>
                    </a:lnTo>
                    <a:lnTo>
                      <a:pt x="11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5" name="Freeform 121">
                <a:extLst>
                  <a:ext uri="{FF2B5EF4-FFF2-40B4-BE49-F238E27FC236}">
                    <a16:creationId xmlns="" xmlns:a16="http://schemas.microsoft.com/office/drawing/2014/main" id="{2ED91414-D9FF-F94B-BEB7-86133A651B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1693" y="3251251"/>
                <a:ext cx="78233" cy="75104"/>
              </a:xfrm>
              <a:custGeom>
                <a:avLst/>
                <a:gdLst>
                  <a:gd name="T0" fmla="*/ 88 w 150"/>
                  <a:gd name="T1" fmla="*/ 0 h 144"/>
                  <a:gd name="T2" fmla="*/ 56 w 150"/>
                  <a:gd name="T3" fmla="*/ 6 h 144"/>
                  <a:gd name="T4" fmla="*/ 30 w 150"/>
                  <a:gd name="T5" fmla="*/ 22 h 144"/>
                  <a:gd name="T6" fmla="*/ 12 w 150"/>
                  <a:gd name="T7" fmla="*/ 44 h 144"/>
                  <a:gd name="T8" fmla="*/ 2 w 150"/>
                  <a:gd name="T9" fmla="*/ 72 h 144"/>
                  <a:gd name="T10" fmla="*/ 0 w 150"/>
                  <a:gd name="T11" fmla="*/ 86 h 144"/>
                  <a:gd name="T12" fmla="*/ 6 w 150"/>
                  <a:gd name="T13" fmla="*/ 112 h 144"/>
                  <a:gd name="T14" fmla="*/ 20 w 150"/>
                  <a:gd name="T15" fmla="*/ 132 h 144"/>
                  <a:gd name="T16" fmla="*/ 46 w 150"/>
                  <a:gd name="T17" fmla="*/ 142 h 144"/>
                  <a:gd name="T18" fmla="*/ 62 w 150"/>
                  <a:gd name="T19" fmla="*/ 144 h 144"/>
                  <a:gd name="T20" fmla="*/ 94 w 150"/>
                  <a:gd name="T21" fmla="*/ 138 h 144"/>
                  <a:gd name="T22" fmla="*/ 120 w 150"/>
                  <a:gd name="T23" fmla="*/ 124 h 144"/>
                  <a:gd name="T24" fmla="*/ 138 w 150"/>
                  <a:gd name="T25" fmla="*/ 100 h 144"/>
                  <a:gd name="T26" fmla="*/ 148 w 150"/>
                  <a:gd name="T27" fmla="*/ 72 h 144"/>
                  <a:gd name="T28" fmla="*/ 150 w 150"/>
                  <a:gd name="T29" fmla="*/ 58 h 144"/>
                  <a:gd name="T30" fmla="*/ 144 w 150"/>
                  <a:gd name="T31" fmla="*/ 32 h 144"/>
                  <a:gd name="T32" fmla="*/ 128 w 150"/>
                  <a:gd name="T33" fmla="*/ 14 h 144"/>
                  <a:gd name="T34" fmla="*/ 104 w 150"/>
                  <a:gd name="T35" fmla="*/ 2 h 144"/>
                  <a:gd name="T36" fmla="*/ 112 w 150"/>
                  <a:gd name="T37" fmla="*/ 72 h 144"/>
                  <a:gd name="T38" fmla="*/ 108 w 150"/>
                  <a:gd name="T39" fmla="*/ 82 h 144"/>
                  <a:gd name="T40" fmla="*/ 100 w 150"/>
                  <a:gd name="T41" fmla="*/ 100 h 144"/>
                  <a:gd name="T42" fmla="*/ 88 w 150"/>
                  <a:gd name="T43" fmla="*/ 110 h 144"/>
                  <a:gd name="T44" fmla="*/ 74 w 150"/>
                  <a:gd name="T45" fmla="*/ 116 h 144"/>
                  <a:gd name="T46" fmla="*/ 68 w 150"/>
                  <a:gd name="T47" fmla="*/ 116 h 144"/>
                  <a:gd name="T48" fmla="*/ 54 w 150"/>
                  <a:gd name="T49" fmla="*/ 114 h 144"/>
                  <a:gd name="T50" fmla="*/ 44 w 150"/>
                  <a:gd name="T51" fmla="*/ 106 h 144"/>
                  <a:gd name="T52" fmla="*/ 38 w 150"/>
                  <a:gd name="T53" fmla="*/ 92 h 144"/>
                  <a:gd name="T54" fmla="*/ 38 w 150"/>
                  <a:gd name="T55" fmla="*/ 72 h 144"/>
                  <a:gd name="T56" fmla="*/ 40 w 150"/>
                  <a:gd name="T57" fmla="*/ 62 h 144"/>
                  <a:gd name="T58" fmla="*/ 50 w 150"/>
                  <a:gd name="T59" fmla="*/ 46 h 144"/>
                  <a:gd name="T60" fmla="*/ 60 w 150"/>
                  <a:gd name="T61" fmla="*/ 34 h 144"/>
                  <a:gd name="T62" fmla="*/ 74 w 150"/>
                  <a:gd name="T63" fmla="*/ 30 h 144"/>
                  <a:gd name="T64" fmla="*/ 82 w 150"/>
                  <a:gd name="T65" fmla="*/ 30 h 144"/>
                  <a:gd name="T66" fmla="*/ 96 w 150"/>
                  <a:gd name="T67" fmla="*/ 32 h 144"/>
                  <a:gd name="T68" fmla="*/ 106 w 150"/>
                  <a:gd name="T69" fmla="*/ 40 h 144"/>
                  <a:gd name="T70" fmla="*/ 112 w 150"/>
                  <a:gd name="T71" fmla="*/ 54 h 144"/>
                  <a:gd name="T72" fmla="*/ 112 w 150"/>
                  <a:gd name="T73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0" h="144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6" y="6"/>
                    </a:lnTo>
                    <a:lnTo>
                      <a:pt x="42" y="14"/>
                    </a:lnTo>
                    <a:lnTo>
                      <a:pt x="30" y="22"/>
                    </a:lnTo>
                    <a:lnTo>
                      <a:pt x="20" y="32"/>
                    </a:lnTo>
                    <a:lnTo>
                      <a:pt x="12" y="44"/>
                    </a:lnTo>
                    <a:lnTo>
                      <a:pt x="6" y="58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86"/>
                    </a:lnTo>
                    <a:lnTo>
                      <a:pt x="2" y="100"/>
                    </a:lnTo>
                    <a:lnTo>
                      <a:pt x="6" y="112"/>
                    </a:lnTo>
                    <a:lnTo>
                      <a:pt x="12" y="124"/>
                    </a:lnTo>
                    <a:lnTo>
                      <a:pt x="20" y="132"/>
                    </a:lnTo>
                    <a:lnTo>
                      <a:pt x="32" y="138"/>
                    </a:lnTo>
                    <a:lnTo>
                      <a:pt x="46" y="142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78" y="142"/>
                    </a:lnTo>
                    <a:lnTo>
                      <a:pt x="94" y="138"/>
                    </a:lnTo>
                    <a:lnTo>
                      <a:pt x="108" y="132"/>
                    </a:lnTo>
                    <a:lnTo>
                      <a:pt x="120" y="124"/>
                    </a:lnTo>
                    <a:lnTo>
                      <a:pt x="130" y="112"/>
                    </a:lnTo>
                    <a:lnTo>
                      <a:pt x="138" y="100"/>
                    </a:lnTo>
                    <a:lnTo>
                      <a:pt x="144" y="86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50" y="58"/>
                    </a:lnTo>
                    <a:lnTo>
                      <a:pt x="148" y="44"/>
                    </a:lnTo>
                    <a:lnTo>
                      <a:pt x="144" y="32"/>
                    </a:lnTo>
                    <a:lnTo>
                      <a:pt x="138" y="22"/>
                    </a:lnTo>
                    <a:lnTo>
                      <a:pt x="128" y="14"/>
                    </a:lnTo>
                    <a:lnTo>
                      <a:pt x="118" y="6"/>
                    </a:lnTo>
                    <a:lnTo>
                      <a:pt x="104" y="2"/>
                    </a:lnTo>
                    <a:lnTo>
                      <a:pt x="88" y="0"/>
                    </a:lnTo>
                    <a:close/>
                    <a:moveTo>
                      <a:pt x="112" y="72"/>
                    </a:moveTo>
                    <a:lnTo>
                      <a:pt x="112" y="72"/>
                    </a:lnTo>
                    <a:lnTo>
                      <a:pt x="108" y="82"/>
                    </a:lnTo>
                    <a:lnTo>
                      <a:pt x="106" y="92"/>
                    </a:lnTo>
                    <a:lnTo>
                      <a:pt x="100" y="100"/>
                    </a:lnTo>
                    <a:lnTo>
                      <a:pt x="94" y="106"/>
                    </a:lnTo>
                    <a:lnTo>
                      <a:pt x="88" y="110"/>
                    </a:lnTo>
                    <a:lnTo>
                      <a:pt x="82" y="114"/>
                    </a:lnTo>
                    <a:lnTo>
                      <a:pt x="74" y="116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0" y="116"/>
                    </a:lnTo>
                    <a:lnTo>
                      <a:pt x="54" y="114"/>
                    </a:lnTo>
                    <a:lnTo>
                      <a:pt x="48" y="110"/>
                    </a:lnTo>
                    <a:lnTo>
                      <a:pt x="44" y="106"/>
                    </a:lnTo>
                    <a:lnTo>
                      <a:pt x="40" y="100"/>
                    </a:lnTo>
                    <a:lnTo>
                      <a:pt x="38" y="92"/>
                    </a:lnTo>
                    <a:lnTo>
                      <a:pt x="36" y="8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40" y="62"/>
                    </a:lnTo>
                    <a:lnTo>
                      <a:pt x="44" y="54"/>
                    </a:lnTo>
                    <a:lnTo>
                      <a:pt x="50" y="46"/>
                    </a:lnTo>
                    <a:lnTo>
                      <a:pt x="54" y="40"/>
                    </a:lnTo>
                    <a:lnTo>
                      <a:pt x="60" y="34"/>
                    </a:lnTo>
                    <a:lnTo>
                      <a:pt x="68" y="32"/>
                    </a:lnTo>
                    <a:lnTo>
                      <a:pt x="74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90" y="30"/>
                    </a:lnTo>
                    <a:lnTo>
                      <a:pt x="96" y="32"/>
                    </a:lnTo>
                    <a:lnTo>
                      <a:pt x="102" y="34"/>
                    </a:lnTo>
                    <a:lnTo>
                      <a:pt x="106" y="40"/>
                    </a:lnTo>
                    <a:lnTo>
                      <a:pt x="110" y="46"/>
                    </a:lnTo>
                    <a:lnTo>
                      <a:pt x="112" y="54"/>
                    </a:lnTo>
                    <a:lnTo>
                      <a:pt x="112" y="62"/>
                    </a:lnTo>
                    <a:lnTo>
                      <a:pt x="112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186" name="Freeform 129">
            <a:extLst>
              <a:ext uri="{FF2B5EF4-FFF2-40B4-BE49-F238E27FC236}">
                <a16:creationId xmlns="" xmlns:a16="http://schemas.microsoft.com/office/drawing/2014/main" id="{8BD4C8DE-1CB3-F74E-938E-D8D7B5B6873B}"/>
              </a:ext>
            </a:extLst>
          </p:cNvPr>
          <p:cNvSpPr>
            <a:spLocks noEditPoints="1"/>
          </p:cNvSpPr>
          <p:nvPr/>
        </p:nvSpPr>
        <p:spPr bwMode="auto">
          <a:xfrm>
            <a:off x="2407956" y="3747521"/>
            <a:ext cx="912939" cy="155969"/>
          </a:xfrm>
          <a:custGeom>
            <a:avLst/>
            <a:gdLst>
              <a:gd name="T0" fmla="*/ 856 w 1756"/>
              <a:gd name="T1" fmla="*/ 16 h 300"/>
              <a:gd name="T2" fmla="*/ 814 w 1756"/>
              <a:gd name="T3" fmla="*/ 162 h 300"/>
              <a:gd name="T4" fmla="*/ 786 w 1756"/>
              <a:gd name="T5" fmla="*/ 200 h 300"/>
              <a:gd name="T6" fmla="*/ 746 w 1756"/>
              <a:gd name="T7" fmla="*/ 198 h 300"/>
              <a:gd name="T8" fmla="*/ 738 w 1756"/>
              <a:gd name="T9" fmla="*/ 166 h 300"/>
              <a:gd name="T10" fmla="*/ 670 w 1756"/>
              <a:gd name="T11" fmla="*/ 6 h 300"/>
              <a:gd name="T12" fmla="*/ 632 w 1756"/>
              <a:gd name="T13" fmla="*/ 178 h 300"/>
              <a:gd name="T14" fmla="*/ 654 w 1756"/>
              <a:gd name="T15" fmla="*/ 264 h 300"/>
              <a:gd name="T16" fmla="*/ 730 w 1756"/>
              <a:gd name="T17" fmla="*/ 292 h 300"/>
              <a:gd name="T18" fmla="*/ 820 w 1756"/>
              <a:gd name="T19" fmla="*/ 284 h 300"/>
              <a:gd name="T20" fmla="*/ 886 w 1756"/>
              <a:gd name="T21" fmla="*/ 236 h 300"/>
              <a:gd name="T22" fmla="*/ 894 w 1756"/>
              <a:gd name="T23" fmla="*/ 2 h 300"/>
              <a:gd name="T24" fmla="*/ 162 w 1756"/>
              <a:gd name="T25" fmla="*/ 16 h 300"/>
              <a:gd name="T26" fmla="*/ 106 w 1756"/>
              <a:gd name="T27" fmla="*/ 290 h 300"/>
              <a:gd name="T28" fmla="*/ 228 w 1756"/>
              <a:gd name="T29" fmla="*/ 292 h 300"/>
              <a:gd name="T30" fmla="*/ 334 w 1756"/>
              <a:gd name="T31" fmla="*/ 274 h 300"/>
              <a:gd name="T32" fmla="*/ 194 w 1756"/>
              <a:gd name="T33" fmla="*/ 102 h 300"/>
              <a:gd name="T34" fmla="*/ 164 w 1756"/>
              <a:gd name="T35" fmla="*/ 172 h 300"/>
              <a:gd name="T36" fmla="*/ 414 w 1756"/>
              <a:gd name="T37" fmla="*/ 16 h 300"/>
              <a:gd name="T38" fmla="*/ 378 w 1756"/>
              <a:gd name="T39" fmla="*/ 92 h 300"/>
              <a:gd name="T40" fmla="*/ 350 w 1756"/>
              <a:gd name="T41" fmla="*/ 228 h 300"/>
              <a:gd name="T42" fmla="*/ 554 w 1756"/>
              <a:gd name="T43" fmla="*/ 288 h 300"/>
              <a:gd name="T44" fmla="*/ 594 w 1756"/>
              <a:gd name="T45" fmla="*/ 240 h 300"/>
              <a:gd name="T46" fmla="*/ 626 w 1756"/>
              <a:gd name="T47" fmla="*/ 74 h 300"/>
              <a:gd name="T48" fmla="*/ 1756 w 1756"/>
              <a:gd name="T49" fmla="*/ 90 h 300"/>
              <a:gd name="T50" fmla="*/ 1740 w 1756"/>
              <a:gd name="T51" fmla="*/ 32 h 300"/>
              <a:gd name="T52" fmla="*/ 1644 w 1756"/>
              <a:gd name="T53" fmla="*/ 0 h 300"/>
              <a:gd name="T54" fmla="*/ 1538 w 1756"/>
              <a:gd name="T55" fmla="*/ 62 h 300"/>
              <a:gd name="T56" fmla="*/ 1560 w 1756"/>
              <a:gd name="T57" fmla="*/ 80 h 300"/>
              <a:gd name="T58" fmla="*/ 1618 w 1756"/>
              <a:gd name="T59" fmla="*/ 76 h 300"/>
              <a:gd name="T60" fmla="*/ 1642 w 1756"/>
              <a:gd name="T61" fmla="*/ 118 h 300"/>
              <a:gd name="T62" fmla="*/ 1588 w 1756"/>
              <a:gd name="T63" fmla="*/ 180 h 300"/>
              <a:gd name="T64" fmla="*/ 1674 w 1756"/>
              <a:gd name="T65" fmla="*/ 292 h 300"/>
              <a:gd name="T66" fmla="*/ 1728 w 1756"/>
              <a:gd name="T67" fmla="*/ 260 h 300"/>
              <a:gd name="T68" fmla="*/ 1640 w 1756"/>
              <a:gd name="T69" fmla="*/ 216 h 300"/>
              <a:gd name="T70" fmla="*/ 1744 w 1756"/>
              <a:gd name="T71" fmla="*/ 130 h 300"/>
              <a:gd name="T72" fmla="*/ 1028 w 1756"/>
              <a:gd name="T73" fmla="*/ 8 h 300"/>
              <a:gd name="T74" fmla="*/ 976 w 1756"/>
              <a:gd name="T75" fmla="*/ 38 h 300"/>
              <a:gd name="T76" fmla="*/ 1088 w 1756"/>
              <a:gd name="T77" fmla="*/ 290 h 300"/>
              <a:gd name="T78" fmla="*/ 1134 w 1756"/>
              <a:gd name="T79" fmla="*/ 250 h 300"/>
              <a:gd name="T80" fmla="*/ 1506 w 1756"/>
              <a:gd name="T81" fmla="*/ 84 h 300"/>
              <a:gd name="T82" fmla="*/ 1496 w 1756"/>
              <a:gd name="T83" fmla="*/ 32 h 300"/>
              <a:gd name="T84" fmla="*/ 1406 w 1756"/>
              <a:gd name="T85" fmla="*/ 0 h 300"/>
              <a:gd name="T86" fmla="*/ 1298 w 1756"/>
              <a:gd name="T87" fmla="*/ 18 h 300"/>
              <a:gd name="T88" fmla="*/ 1294 w 1756"/>
              <a:gd name="T89" fmla="*/ 86 h 300"/>
              <a:gd name="T90" fmla="*/ 1374 w 1756"/>
              <a:gd name="T91" fmla="*/ 74 h 300"/>
              <a:gd name="T92" fmla="*/ 1396 w 1756"/>
              <a:gd name="T93" fmla="*/ 96 h 300"/>
              <a:gd name="T94" fmla="*/ 1308 w 1756"/>
              <a:gd name="T95" fmla="*/ 116 h 300"/>
              <a:gd name="T96" fmla="*/ 1276 w 1756"/>
              <a:gd name="T97" fmla="*/ 186 h 300"/>
              <a:gd name="T98" fmla="*/ 1376 w 1756"/>
              <a:gd name="T99" fmla="*/ 204 h 300"/>
              <a:gd name="T100" fmla="*/ 1346 w 1756"/>
              <a:gd name="T101" fmla="*/ 224 h 300"/>
              <a:gd name="T102" fmla="*/ 1280 w 1756"/>
              <a:gd name="T103" fmla="*/ 222 h 300"/>
              <a:gd name="T104" fmla="*/ 1268 w 1756"/>
              <a:gd name="T105" fmla="*/ 290 h 300"/>
              <a:gd name="T106" fmla="*/ 1402 w 1756"/>
              <a:gd name="T107" fmla="*/ 292 h 300"/>
              <a:gd name="T108" fmla="*/ 1482 w 1756"/>
              <a:gd name="T109" fmla="*/ 212 h 300"/>
              <a:gd name="T110" fmla="*/ 1466 w 1756"/>
              <a:gd name="T111" fmla="*/ 160 h 300"/>
              <a:gd name="T112" fmla="*/ 1452 w 1756"/>
              <a:gd name="T113" fmla="*/ 144 h 300"/>
              <a:gd name="T114" fmla="*/ 1502 w 1756"/>
              <a:gd name="T115" fmla="*/ 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56" h="300">
                <a:moveTo>
                  <a:pt x="894" y="2"/>
                </a:moveTo>
                <a:lnTo>
                  <a:pt x="894" y="2"/>
                </a:lnTo>
                <a:lnTo>
                  <a:pt x="884" y="2"/>
                </a:lnTo>
                <a:lnTo>
                  <a:pt x="874" y="6"/>
                </a:lnTo>
                <a:lnTo>
                  <a:pt x="864" y="10"/>
                </a:lnTo>
                <a:lnTo>
                  <a:pt x="856" y="16"/>
                </a:lnTo>
                <a:lnTo>
                  <a:pt x="848" y="24"/>
                </a:lnTo>
                <a:lnTo>
                  <a:pt x="842" y="32"/>
                </a:lnTo>
                <a:lnTo>
                  <a:pt x="836" y="42"/>
                </a:lnTo>
                <a:lnTo>
                  <a:pt x="834" y="52"/>
                </a:lnTo>
                <a:lnTo>
                  <a:pt x="814" y="162"/>
                </a:lnTo>
                <a:lnTo>
                  <a:pt x="814" y="162"/>
                </a:lnTo>
                <a:lnTo>
                  <a:pt x="812" y="172"/>
                </a:lnTo>
                <a:lnTo>
                  <a:pt x="808" y="180"/>
                </a:lnTo>
                <a:lnTo>
                  <a:pt x="804" y="188"/>
                </a:lnTo>
                <a:lnTo>
                  <a:pt x="798" y="194"/>
                </a:lnTo>
                <a:lnTo>
                  <a:pt x="792" y="198"/>
                </a:lnTo>
                <a:lnTo>
                  <a:pt x="786" y="200"/>
                </a:lnTo>
                <a:lnTo>
                  <a:pt x="778" y="202"/>
                </a:lnTo>
                <a:lnTo>
                  <a:pt x="770" y="204"/>
                </a:lnTo>
                <a:lnTo>
                  <a:pt x="770" y="204"/>
                </a:lnTo>
                <a:lnTo>
                  <a:pt x="760" y="202"/>
                </a:lnTo>
                <a:lnTo>
                  <a:pt x="752" y="200"/>
                </a:lnTo>
                <a:lnTo>
                  <a:pt x="746" y="198"/>
                </a:lnTo>
                <a:lnTo>
                  <a:pt x="742" y="194"/>
                </a:lnTo>
                <a:lnTo>
                  <a:pt x="738" y="188"/>
                </a:lnTo>
                <a:lnTo>
                  <a:pt x="736" y="182"/>
                </a:lnTo>
                <a:lnTo>
                  <a:pt x="736" y="174"/>
                </a:lnTo>
                <a:lnTo>
                  <a:pt x="738" y="166"/>
                </a:lnTo>
                <a:lnTo>
                  <a:pt x="738" y="166"/>
                </a:lnTo>
                <a:lnTo>
                  <a:pt x="746" y="114"/>
                </a:lnTo>
                <a:lnTo>
                  <a:pt x="768" y="2"/>
                </a:lnTo>
                <a:lnTo>
                  <a:pt x="684" y="2"/>
                </a:lnTo>
                <a:lnTo>
                  <a:pt x="684" y="2"/>
                </a:lnTo>
                <a:lnTo>
                  <a:pt x="676" y="2"/>
                </a:lnTo>
                <a:lnTo>
                  <a:pt x="670" y="6"/>
                </a:lnTo>
                <a:lnTo>
                  <a:pt x="664" y="12"/>
                </a:lnTo>
                <a:lnTo>
                  <a:pt x="662" y="20"/>
                </a:lnTo>
                <a:lnTo>
                  <a:pt x="644" y="118"/>
                </a:lnTo>
                <a:lnTo>
                  <a:pt x="644" y="118"/>
                </a:lnTo>
                <a:lnTo>
                  <a:pt x="632" y="178"/>
                </a:lnTo>
                <a:lnTo>
                  <a:pt x="632" y="178"/>
                </a:lnTo>
                <a:lnTo>
                  <a:pt x="630" y="198"/>
                </a:lnTo>
                <a:lnTo>
                  <a:pt x="632" y="218"/>
                </a:lnTo>
                <a:lnTo>
                  <a:pt x="638" y="238"/>
                </a:lnTo>
                <a:lnTo>
                  <a:pt x="642" y="246"/>
                </a:lnTo>
                <a:lnTo>
                  <a:pt x="648" y="256"/>
                </a:lnTo>
                <a:lnTo>
                  <a:pt x="654" y="264"/>
                </a:lnTo>
                <a:lnTo>
                  <a:pt x="664" y="270"/>
                </a:lnTo>
                <a:lnTo>
                  <a:pt x="674" y="278"/>
                </a:lnTo>
                <a:lnTo>
                  <a:pt x="684" y="282"/>
                </a:lnTo>
                <a:lnTo>
                  <a:pt x="698" y="288"/>
                </a:lnTo>
                <a:lnTo>
                  <a:pt x="712" y="290"/>
                </a:lnTo>
                <a:lnTo>
                  <a:pt x="730" y="292"/>
                </a:lnTo>
                <a:lnTo>
                  <a:pt x="748" y="294"/>
                </a:lnTo>
                <a:lnTo>
                  <a:pt x="748" y="294"/>
                </a:lnTo>
                <a:lnTo>
                  <a:pt x="768" y="292"/>
                </a:lnTo>
                <a:lnTo>
                  <a:pt x="788" y="290"/>
                </a:lnTo>
                <a:lnTo>
                  <a:pt x="804" y="288"/>
                </a:lnTo>
                <a:lnTo>
                  <a:pt x="820" y="284"/>
                </a:lnTo>
                <a:lnTo>
                  <a:pt x="834" y="278"/>
                </a:lnTo>
                <a:lnTo>
                  <a:pt x="848" y="272"/>
                </a:lnTo>
                <a:lnTo>
                  <a:pt x="858" y="264"/>
                </a:lnTo>
                <a:lnTo>
                  <a:pt x="870" y="256"/>
                </a:lnTo>
                <a:lnTo>
                  <a:pt x="878" y="246"/>
                </a:lnTo>
                <a:lnTo>
                  <a:pt x="886" y="236"/>
                </a:lnTo>
                <a:lnTo>
                  <a:pt x="894" y="224"/>
                </a:lnTo>
                <a:lnTo>
                  <a:pt x="900" y="212"/>
                </a:lnTo>
                <a:lnTo>
                  <a:pt x="910" y="184"/>
                </a:lnTo>
                <a:lnTo>
                  <a:pt x="918" y="152"/>
                </a:lnTo>
                <a:lnTo>
                  <a:pt x="946" y="2"/>
                </a:lnTo>
                <a:lnTo>
                  <a:pt x="894" y="2"/>
                </a:lnTo>
                <a:close/>
                <a:moveTo>
                  <a:pt x="286" y="8"/>
                </a:moveTo>
                <a:lnTo>
                  <a:pt x="194" y="8"/>
                </a:lnTo>
                <a:lnTo>
                  <a:pt x="194" y="8"/>
                </a:lnTo>
                <a:lnTo>
                  <a:pt x="186" y="8"/>
                </a:lnTo>
                <a:lnTo>
                  <a:pt x="178" y="10"/>
                </a:lnTo>
                <a:lnTo>
                  <a:pt x="162" y="16"/>
                </a:lnTo>
                <a:lnTo>
                  <a:pt x="150" y="28"/>
                </a:lnTo>
                <a:lnTo>
                  <a:pt x="140" y="40"/>
                </a:lnTo>
                <a:lnTo>
                  <a:pt x="0" y="292"/>
                </a:lnTo>
                <a:lnTo>
                  <a:pt x="100" y="292"/>
                </a:lnTo>
                <a:lnTo>
                  <a:pt x="100" y="292"/>
                </a:lnTo>
                <a:lnTo>
                  <a:pt x="106" y="290"/>
                </a:lnTo>
                <a:lnTo>
                  <a:pt x="112" y="288"/>
                </a:lnTo>
                <a:lnTo>
                  <a:pt x="116" y="284"/>
                </a:lnTo>
                <a:lnTo>
                  <a:pt x="120" y="278"/>
                </a:lnTo>
                <a:lnTo>
                  <a:pt x="134" y="246"/>
                </a:lnTo>
                <a:lnTo>
                  <a:pt x="224" y="246"/>
                </a:lnTo>
                <a:lnTo>
                  <a:pt x="228" y="292"/>
                </a:lnTo>
                <a:lnTo>
                  <a:pt x="314" y="292"/>
                </a:lnTo>
                <a:lnTo>
                  <a:pt x="314" y="292"/>
                </a:lnTo>
                <a:lnTo>
                  <a:pt x="320" y="290"/>
                </a:lnTo>
                <a:lnTo>
                  <a:pt x="328" y="286"/>
                </a:lnTo>
                <a:lnTo>
                  <a:pt x="332" y="280"/>
                </a:lnTo>
                <a:lnTo>
                  <a:pt x="334" y="274"/>
                </a:lnTo>
                <a:lnTo>
                  <a:pt x="334" y="274"/>
                </a:lnTo>
                <a:lnTo>
                  <a:pt x="334" y="268"/>
                </a:lnTo>
                <a:lnTo>
                  <a:pt x="286" y="8"/>
                </a:lnTo>
                <a:close/>
                <a:moveTo>
                  <a:pt x="164" y="172"/>
                </a:moveTo>
                <a:lnTo>
                  <a:pt x="194" y="102"/>
                </a:lnTo>
                <a:lnTo>
                  <a:pt x="194" y="102"/>
                </a:lnTo>
                <a:lnTo>
                  <a:pt x="198" y="98"/>
                </a:lnTo>
                <a:lnTo>
                  <a:pt x="202" y="94"/>
                </a:lnTo>
                <a:lnTo>
                  <a:pt x="208" y="90"/>
                </a:lnTo>
                <a:lnTo>
                  <a:pt x="214" y="90"/>
                </a:lnTo>
                <a:lnTo>
                  <a:pt x="220" y="172"/>
                </a:lnTo>
                <a:lnTo>
                  <a:pt x="164" y="172"/>
                </a:lnTo>
                <a:close/>
                <a:moveTo>
                  <a:pt x="622" y="8"/>
                </a:moveTo>
                <a:lnTo>
                  <a:pt x="444" y="8"/>
                </a:lnTo>
                <a:lnTo>
                  <a:pt x="444" y="8"/>
                </a:lnTo>
                <a:lnTo>
                  <a:pt x="434" y="8"/>
                </a:lnTo>
                <a:lnTo>
                  <a:pt x="424" y="12"/>
                </a:lnTo>
                <a:lnTo>
                  <a:pt x="414" y="16"/>
                </a:lnTo>
                <a:lnTo>
                  <a:pt x="406" y="22"/>
                </a:lnTo>
                <a:lnTo>
                  <a:pt x="398" y="30"/>
                </a:lnTo>
                <a:lnTo>
                  <a:pt x="392" y="38"/>
                </a:lnTo>
                <a:lnTo>
                  <a:pt x="386" y="48"/>
                </a:lnTo>
                <a:lnTo>
                  <a:pt x="384" y="58"/>
                </a:lnTo>
                <a:lnTo>
                  <a:pt x="378" y="92"/>
                </a:lnTo>
                <a:lnTo>
                  <a:pt x="498" y="92"/>
                </a:lnTo>
                <a:lnTo>
                  <a:pt x="360" y="212"/>
                </a:lnTo>
                <a:lnTo>
                  <a:pt x="360" y="212"/>
                </a:lnTo>
                <a:lnTo>
                  <a:pt x="356" y="218"/>
                </a:lnTo>
                <a:lnTo>
                  <a:pt x="352" y="222"/>
                </a:lnTo>
                <a:lnTo>
                  <a:pt x="350" y="228"/>
                </a:lnTo>
                <a:lnTo>
                  <a:pt x="350" y="236"/>
                </a:lnTo>
                <a:lnTo>
                  <a:pt x="356" y="292"/>
                </a:lnTo>
                <a:lnTo>
                  <a:pt x="534" y="292"/>
                </a:lnTo>
                <a:lnTo>
                  <a:pt x="534" y="292"/>
                </a:lnTo>
                <a:lnTo>
                  <a:pt x="544" y="290"/>
                </a:lnTo>
                <a:lnTo>
                  <a:pt x="554" y="288"/>
                </a:lnTo>
                <a:lnTo>
                  <a:pt x="564" y="282"/>
                </a:lnTo>
                <a:lnTo>
                  <a:pt x="572" y="276"/>
                </a:lnTo>
                <a:lnTo>
                  <a:pt x="580" y="268"/>
                </a:lnTo>
                <a:lnTo>
                  <a:pt x="586" y="260"/>
                </a:lnTo>
                <a:lnTo>
                  <a:pt x="592" y="250"/>
                </a:lnTo>
                <a:lnTo>
                  <a:pt x="594" y="240"/>
                </a:lnTo>
                <a:lnTo>
                  <a:pt x="600" y="208"/>
                </a:lnTo>
                <a:lnTo>
                  <a:pt x="490" y="208"/>
                </a:lnTo>
                <a:lnTo>
                  <a:pt x="620" y="86"/>
                </a:lnTo>
                <a:lnTo>
                  <a:pt x="620" y="86"/>
                </a:lnTo>
                <a:lnTo>
                  <a:pt x="624" y="80"/>
                </a:lnTo>
                <a:lnTo>
                  <a:pt x="626" y="74"/>
                </a:lnTo>
                <a:lnTo>
                  <a:pt x="628" y="68"/>
                </a:lnTo>
                <a:lnTo>
                  <a:pt x="628" y="62"/>
                </a:lnTo>
                <a:lnTo>
                  <a:pt x="622" y="8"/>
                </a:lnTo>
                <a:close/>
                <a:moveTo>
                  <a:pt x="1754" y="102"/>
                </a:moveTo>
                <a:lnTo>
                  <a:pt x="1754" y="102"/>
                </a:lnTo>
                <a:lnTo>
                  <a:pt x="1756" y="90"/>
                </a:lnTo>
                <a:lnTo>
                  <a:pt x="1756" y="78"/>
                </a:lnTo>
                <a:lnTo>
                  <a:pt x="1754" y="66"/>
                </a:lnTo>
                <a:lnTo>
                  <a:pt x="1752" y="56"/>
                </a:lnTo>
                <a:lnTo>
                  <a:pt x="1750" y="48"/>
                </a:lnTo>
                <a:lnTo>
                  <a:pt x="1744" y="38"/>
                </a:lnTo>
                <a:lnTo>
                  <a:pt x="1740" y="32"/>
                </a:lnTo>
                <a:lnTo>
                  <a:pt x="1732" y="24"/>
                </a:lnTo>
                <a:lnTo>
                  <a:pt x="1724" y="18"/>
                </a:lnTo>
                <a:lnTo>
                  <a:pt x="1716" y="14"/>
                </a:lnTo>
                <a:lnTo>
                  <a:pt x="1696" y="6"/>
                </a:lnTo>
                <a:lnTo>
                  <a:pt x="1672" y="0"/>
                </a:lnTo>
                <a:lnTo>
                  <a:pt x="1644" y="0"/>
                </a:lnTo>
                <a:lnTo>
                  <a:pt x="1644" y="0"/>
                </a:lnTo>
                <a:lnTo>
                  <a:pt x="1620" y="0"/>
                </a:lnTo>
                <a:lnTo>
                  <a:pt x="1592" y="4"/>
                </a:lnTo>
                <a:lnTo>
                  <a:pt x="1564" y="12"/>
                </a:lnTo>
                <a:lnTo>
                  <a:pt x="1530" y="22"/>
                </a:lnTo>
                <a:lnTo>
                  <a:pt x="1538" y="62"/>
                </a:lnTo>
                <a:lnTo>
                  <a:pt x="1538" y="62"/>
                </a:lnTo>
                <a:lnTo>
                  <a:pt x="1542" y="68"/>
                </a:lnTo>
                <a:lnTo>
                  <a:pt x="1546" y="74"/>
                </a:lnTo>
                <a:lnTo>
                  <a:pt x="1552" y="78"/>
                </a:lnTo>
                <a:lnTo>
                  <a:pt x="1560" y="80"/>
                </a:lnTo>
                <a:lnTo>
                  <a:pt x="1560" y="80"/>
                </a:lnTo>
                <a:lnTo>
                  <a:pt x="1566" y="78"/>
                </a:lnTo>
                <a:lnTo>
                  <a:pt x="1566" y="78"/>
                </a:lnTo>
                <a:lnTo>
                  <a:pt x="1584" y="76"/>
                </a:lnTo>
                <a:lnTo>
                  <a:pt x="1600" y="74"/>
                </a:lnTo>
                <a:lnTo>
                  <a:pt x="1600" y="74"/>
                </a:lnTo>
                <a:lnTo>
                  <a:pt x="1618" y="76"/>
                </a:lnTo>
                <a:lnTo>
                  <a:pt x="1626" y="80"/>
                </a:lnTo>
                <a:lnTo>
                  <a:pt x="1634" y="84"/>
                </a:lnTo>
                <a:lnTo>
                  <a:pt x="1638" y="90"/>
                </a:lnTo>
                <a:lnTo>
                  <a:pt x="1642" y="96"/>
                </a:lnTo>
                <a:lnTo>
                  <a:pt x="1644" y="106"/>
                </a:lnTo>
                <a:lnTo>
                  <a:pt x="1642" y="118"/>
                </a:lnTo>
                <a:lnTo>
                  <a:pt x="1642" y="118"/>
                </a:lnTo>
                <a:lnTo>
                  <a:pt x="1640" y="128"/>
                </a:lnTo>
                <a:lnTo>
                  <a:pt x="1632" y="140"/>
                </a:lnTo>
                <a:lnTo>
                  <a:pt x="1622" y="152"/>
                </a:lnTo>
                <a:lnTo>
                  <a:pt x="1606" y="164"/>
                </a:lnTo>
                <a:lnTo>
                  <a:pt x="1588" y="180"/>
                </a:lnTo>
                <a:lnTo>
                  <a:pt x="1562" y="194"/>
                </a:lnTo>
                <a:lnTo>
                  <a:pt x="1534" y="212"/>
                </a:lnTo>
                <a:lnTo>
                  <a:pt x="1498" y="230"/>
                </a:lnTo>
                <a:lnTo>
                  <a:pt x="1502" y="292"/>
                </a:lnTo>
                <a:lnTo>
                  <a:pt x="1674" y="292"/>
                </a:lnTo>
                <a:lnTo>
                  <a:pt x="1674" y="292"/>
                </a:lnTo>
                <a:lnTo>
                  <a:pt x="1684" y="290"/>
                </a:lnTo>
                <a:lnTo>
                  <a:pt x="1694" y="288"/>
                </a:lnTo>
                <a:lnTo>
                  <a:pt x="1704" y="282"/>
                </a:lnTo>
                <a:lnTo>
                  <a:pt x="1714" y="276"/>
                </a:lnTo>
                <a:lnTo>
                  <a:pt x="1720" y="268"/>
                </a:lnTo>
                <a:lnTo>
                  <a:pt x="1728" y="260"/>
                </a:lnTo>
                <a:lnTo>
                  <a:pt x="1732" y="250"/>
                </a:lnTo>
                <a:lnTo>
                  <a:pt x="1734" y="240"/>
                </a:lnTo>
                <a:lnTo>
                  <a:pt x="1740" y="214"/>
                </a:lnTo>
                <a:lnTo>
                  <a:pt x="1640" y="218"/>
                </a:lnTo>
                <a:lnTo>
                  <a:pt x="1640" y="216"/>
                </a:lnTo>
                <a:lnTo>
                  <a:pt x="1640" y="216"/>
                </a:lnTo>
                <a:lnTo>
                  <a:pt x="1666" y="204"/>
                </a:lnTo>
                <a:lnTo>
                  <a:pt x="1688" y="190"/>
                </a:lnTo>
                <a:lnTo>
                  <a:pt x="1708" y="174"/>
                </a:lnTo>
                <a:lnTo>
                  <a:pt x="1722" y="160"/>
                </a:lnTo>
                <a:lnTo>
                  <a:pt x="1734" y="146"/>
                </a:lnTo>
                <a:lnTo>
                  <a:pt x="1744" y="130"/>
                </a:lnTo>
                <a:lnTo>
                  <a:pt x="1750" y="116"/>
                </a:lnTo>
                <a:lnTo>
                  <a:pt x="1754" y="102"/>
                </a:lnTo>
                <a:lnTo>
                  <a:pt x="1754" y="102"/>
                </a:lnTo>
                <a:close/>
                <a:moveTo>
                  <a:pt x="1080" y="8"/>
                </a:moveTo>
                <a:lnTo>
                  <a:pt x="1028" y="8"/>
                </a:lnTo>
                <a:lnTo>
                  <a:pt x="1028" y="8"/>
                </a:lnTo>
                <a:lnTo>
                  <a:pt x="1018" y="8"/>
                </a:lnTo>
                <a:lnTo>
                  <a:pt x="1008" y="12"/>
                </a:lnTo>
                <a:lnTo>
                  <a:pt x="998" y="16"/>
                </a:lnTo>
                <a:lnTo>
                  <a:pt x="990" y="22"/>
                </a:lnTo>
                <a:lnTo>
                  <a:pt x="982" y="30"/>
                </a:lnTo>
                <a:lnTo>
                  <a:pt x="976" y="38"/>
                </a:lnTo>
                <a:lnTo>
                  <a:pt x="972" y="48"/>
                </a:lnTo>
                <a:lnTo>
                  <a:pt x="968" y="58"/>
                </a:lnTo>
                <a:lnTo>
                  <a:pt x="926" y="292"/>
                </a:lnTo>
                <a:lnTo>
                  <a:pt x="1076" y="292"/>
                </a:lnTo>
                <a:lnTo>
                  <a:pt x="1076" y="292"/>
                </a:lnTo>
                <a:lnTo>
                  <a:pt x="1088" y="290"/>
                </a:lnTo>
                <a:lnTo>
                  <a:pt x="1098" y="288"/>
                </a:lnTo>
                <a:lnTo>
                  <a:pt x="1106" y="282"/>
                </a:lnTo>
                <a:lnTo>
                  <a:pt x="1116" y="276"/>
                </a:lnTo>
                <a:lnTo>
                  <a:pt x="1124" y="268"/>
                </a:lnTo>
                <a:lnTo>
                  <a:pt x="1130" y="260"/>
                </a:lnTo>
                <a:lnTo>
                  <a:pt x="1134" y="250"/>
                </a:lnTo>
                <a:lnTo>
                  <a:pt x="1138" y="240"/>
                </a:lnTo>
                <a:lnTo>
                  <a:pt x="1144" y="208"/>
                </a:lnTo>
                <a:lnTo>
                  <a:pt x="1044" y="208"/>
                </a:lnTo>
                <a:lnTo>
                  <a:pt x="1080" y="8"/>
                </a:lnTo>
                <a:close/>
                <a:moveTo>
                  <a:pt x="1506" y="84"/>
                </a:moveTo>
                <a:lnTo>
                  <a:pt x="1506" y="84"/>
                </a:lnTo>
                <a:lnTo>
                  <a:pt x="1506" y="74"/>
                </a:lnTo>
                <a:lnTo>
                  <a:pt x="1506" y="64"/>
                </a:lnTo>
                <a:lnTo>
                  <a:pt x="1506" y="54"/>
                </a:lnTo>
                <a:lnTo>
                  <a:pt x="1504" y="46"/>
                </a:lnTo>
                <a:lnTo>
                  <a:pt x="1500" y="38"/>
                </a:lnTo>
                <a:lnTo>
                  <a:pt x="1496" y="32"/>
                </a:lnTo>
                <a:lnTo>
                  <a:pt x="1484" y="20"/>
                </a:lnTo>
                <a:lnTo>
                  <a:pt x="1468" y="12"/>
                </a:lnTo>
                <a:lnTo>
                  <a:pt x="1450" y="4"/>
                </a:lnTo>
                <a:lnTo>
                  <a:pt x="1430" y="0"/>
                </a:lnTo>
                <a:lnTo>
                  <a:pt x="1406" y="0"/>
                </a:lnTo>
                <a:lnTo>
                  <a:pt x="1406" y="0"/>
                </a:lnTo>
                <a:lnTo>
                  <a:pt x="1384" y="0"/>
                </a:lnTo>
                <a:lnTo>
                  <a:pt x="1360" y="4"/>
                </a:lnTo>
                <a:lnTo>
                  <a:pt x="1334" y="8"/>
                </a:lnTo>
                <a:lnTo>
                  <a:pt x="1304" y="14"/>
                </a:lnTo>
                <a:lnTo>
                  <a:pt x="1304" y="14"/>
                </a:lnTo>
                <a:lnTo>
                  <a:pt x="1298" y="18"/>
                </a:lnTo>
                <a:lnTo>
                  <a:pt x="1294" y="22"/>
                </a:lnTo>
                <a:lnTo>
                  <a:pt x="1290" y="28"/>
                </a:lnTo>
                <a:lnTo>
                  <a:pt x="1288" y="36"/>
                </a:lnTo>
                <a:lnTo>
                  <a:pt x="1288" y="36"/>
                </a:lnTo>
                <a:lnTo>
                  <a:pt x="1288" y="40"/>
                </a:lnTo>
                <a:lnTo>
                  <a:pt x="1294" y="86"/>
                </a:lnTo>
                <a:lnTo>
                  <a:pt x="1294" y="86"/>
                </a:lnTo>
                <a:lnTo>
                  <a:pt x="1330" y="76"/>
                </a:lnTo>
                <a:lnTo>
                  <a:pt x="1346" y="74"/>
                </a:lnTo>
                <a:lnTo>
                  <a:pt x="1356" y="72"/>
                </a:lnTo>
                <a:lnTo>
                  <a:pt x="1356" y="72"/>
                </a:lnTo>
                <a:lnTo>
                  <a:pt x="1374" y="74"/>
                </a:lnTo>
                <a:lnTo>
                  <a:pt x="1388" y="78"/>
                </a:lnTo>
                <a:lnTo>
                  <a:pt x="1392" y="82"/>
                </a:lnTo>
                <a:lnTo>
                  <a:pt x="1394" y="86"/>
                </a:lnTo>
                <a:lnTo>
                  <a:pt x="1396" y="90"/>
                </a:lnTo>
                <a:lnTo>
                  <a:pt x="1396" y="96"/>
                </a:lnTo>
                <a:lnTo>
                  <a:pt x="1396" y="96"/>
                </a:lnTo>
                <a:lnTo>
                  <a:pt x="1392" y="106"/>
                </a:lnTo>
                <a:lnTo>
                  <a:pt x="1388" y="110"/>
                </a:lnTo>
                <a:lnTo>
                  <a:pt x="1384" y="112"/>
                </a:lnTo>
                <a:lnTo>
                  <a:pt x="1376" y="114"/>
                </a:lnTo>
                <a:lnTo>
                  <a:pt x="1362" y="116"/>
                </a:lnTo>
                <a:lnTo>
                  <a:pt x="1308" y="116"/>
                </a:lnTo>
                <a:lnTo>
                  <a:pt x="1308" y="116"/>
                </a:lnTo>
                <a:lnTo>
                  <a:pt x="1300" y="116"/>
                </a:lnTo>
                <a:lnTo>
                  <a:pt x="1292" y="120"/>
                </a:lnTo>
                <a:lnTo>
                  <a:pt x="1288" y="126"/>
                </a:lnTo>
                <a:lnTo>
                  <a:pt x="1286" y="134"/>
                </a:lnTo>
                <a:lnTo>
                  <a:pt x="1276" y="186"/>
                </a:lnTo>
                <a:lnTo>
                  <a:pt x="1356" y="186"/>
                </a:lnTo>
                <a:lnTo>
                  <a:pt x="1356" y="186"/>
                </a:lnTo>
                <a:lnTo>
                  <a:pt x="1364" y="186"/>
                </a:lnTo>
                <a:lnTo>
                  <a:pt x="1372" y="190"/>
                </a:lnTo>
                <a:lnTo>
                  <a:pt x="1376" y="194"/>
                </a:lnTo>
                <a:lnTo>
                  <a:pt x="1376" y="204"/>
                </a:lnTo>
                <a:lnTo>
                  <a:pt x="1376" y="204"/>
                </a:lnTo>
                <a:lnTo>
                  <a:pt x="1374" y="208"/>
                </a:lnTo>
                <a:lnTo>
                  <a:pt x="1372" y="212"/>
                </a:lnTo>
                <a:lnTo>
                  <a:pt x="1368" y="216"/>
                </a:lnTo>
                <a:lnTo>
                  <a:pt x="1362" y="220"/>
                </a:lnTo>
                <a:lnTo>
                  <a:pt x="1346" y="224"/>
                </a:lnTo>
                <a:lnTo>
                  <a:pt x="1326" y="226"/>
                </a:lnTo>
                <a:lnTo>
                  <a:pt x="1326" y="226"/>
                </a:lnTo>
                <a:lnTo>
                  <a:pt x="1308" y="226"/>
                </a:lnTo>
                <a:lnTo>
                  <a:pt x="1286" y="222"/>
                </a:lnTo>
                <a:lnTo>
                  <a:pt x="1286" y="222"/>
                </a:lnTo>
                <a:lnTo>
                  <a:pt x="1280" y="222"/>
                </a:lnTo>
                <a:lnTo>
                  <a:pt x="1272" y="224"/>
                </a:lnTo>
                <a:lnTo>
                  <a:pt x="1266" y="228"/>
                </a:lnTo>
                <a:lnTo>
                  <a:pt x="1262" y="236"/>
                </a:lnTo>
                <a:lnTo>
                  <a:pt x="1240" y="284"/>
                </a:lnTo>
                <a:lnTo>
                  <a:pt x="1240" y="284"/>
                </a:lnTo>
                <a:lnTo>
                  <a:pt x="1268" y="290"/>
                </a:lnTo>
                <a:lnTo>
                  <a:pt x="1294" y="296"/>
                </a:lnTo>
                <a:lnTo>
                  <a:pt x="1322" y="298"/>
                </a:lnTo>
                <a:lnTo>
                  <a:pt x="1348" y="300"/>
                </a:lnTo>
                <a:lnTo>
                  <a:pt x="1348" y="300"/>
                </a:lnTo>
                <a:lnTo>
                  <a:pt x="1378" y="298"/>
                </a:lnTo>
                <a:lnTo>
                  <a:pt x="1402" y="292"/>
                </a:lnTo>
                <a:lnTo>
                  <a:pt x="1424" y="284"/>
                </a:lnTo>
                <a:lnTo>
                  <a:pt x="1444" y="274"/>
                </a:lnTo>
                <a:lnTo>
                  <a:pt x="1458" y="260"/>
                </a:lnTo>
                <a:lnTo>
                  <a:pt x="1470" y="246"/>
                </a:lnTo>
                <a:lnTo>
                  <a:pt x="1478" y="230"/>
                </a:lnTo>
                <a:lnTo>
                  <a:pt x="1482" y="212"/>
                </a:lnTo>
                <a:lnTo>
                  <a:pt x="1482" y="212"/>
                </a:lnTo>
                <a:lnTo>
                  <a:pt x="1484" y="198"/>
                </a:lnTo>
                <a:lnTo>
                  <a:pt x="1482" y="186"/>
                </a:lnTo>
                <a:lnTo>
                  <a:pt x="1480" y="176"/>
                </a:lnTo>
                <a:lnTo>
                  <a:pt x="1474" y="168"/>
                </a:lnTo>
                <a:lnTo>
                  <a:pt x="1466" y="160"/>
                </a:lnTo>
                <a:lnTo>
                  <a:pt x="1458" y="154"/>
                </a:lnTo>
                <a:lnTo>
                  <a:pt x="1448" y="150"/>
                </a:lnTo>
                <a:lnTo>
                  <a:pt x="1438" y="148"/>
                </a:lnTo>
                <a:lnTo>
                  <a:pt x="1438" y="148"/>
                </a:lnTo>
                <a:lnTo>
                  <a:pt x="1438" y="148"/>
                </a:lnTo>
                <a:lnTo>
                  <a:pt x="1452" y="144"/>
                </a:lnTo>
                <a:lnTo>
                  <a:pt x="1466" y="138"/>
                </a:lnTo>
                <a:lnTo>
                  <a:pt x="1476" y="132"/>
                </a:lnTo>
                <a:lnTo>
                  <a:pt x="1486" y="124"/>
                </a:lnTo>
                <a:lnTo>
                  <a:pt x="1492" y="114"/>
                </a:lnTo>
                <a:lnTo>
                  <a:pt x="1498" y="104"/>
                </a:lnTo>
                <a:lnTo>
                  <a:pt x="1502" y="94"/>
                </a:lnTo>
                <a:lnTo>
                  <a:pt x="1506" y="84"/>
                </a:lnTo>
                <a:lnTo>
                  <a:pt x="1506" y="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7" name="Gráfico 1">
            <a:extLst>
              <a:ext uri="{FF2B5EF4-FFF2-40B4-BE49-F238E27FC236}">
                <a16:creationId xmlns="" xmlns:a16="http://schemas.microsoft.com/office/drawing/2014/main" id="{0BC0478D-6FCD-AE43-BFBD-82CFC912C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1667" y="1705097"/>
            <a:ext cx="1150833" cy="255290"/>
          </a:xfrm>
          <a:prstGeom prst="rect">
            <a:avLst/>
          </a:prstGeom>
        </p:spPr>
      </p:pic>
      <p:pic>
        <p:nvPicPr>
          <p:cNvPr id="197" name="19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88" y="2171218"/>
            <a:ext cx="1337076" cy="141328"/>
          </a:xfrm>
          <a:prstGeom prst="rect">
            <a:avLst/>
          </a:prstGeom>
        </p:spPr>
      </p:pic>
      <p:pic>
        <p:nvPicPr>
          <p:cNvPr id="198" name="19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51" y="1533158"/>
            <a:ext cx="1173305" cy="474180"/>
          </a:xfrm>
          <a:prstGeom prst="rect">
            <a:avLst/>
          </a:prstGeom>
        </p:spPr>
      </p:pic>
      <p:grpSp>
        <p:nvGrpSpPr>
          <p:cNvPr id="1040" name="1039 Grupo"/>
          <p:cNvGrpSpPr/>
          <p:nvPr/>
        </p:nvGrpSpPr>
        <p:grpSpPr>
          <a:xfrm>
            <a:off x="2353411" y="1098630"/>
            <a:ext cx="665163" cy="284162"/>
            <a:chOff x="2895600" y="4329113"/>
            <a:chExt cx="665163" cy="284162"/>
          </a:xfrm>
        </p:grpSpPr>
        <p:sp>
          <p:nvSpPr>
            <p:cNvPr id="1031" name="Freeform 43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2" name="Freeform 44"/>
            <p:cNvSpPr>
              <a:spLocks/>
            </p:cNvSpPr>
            <p:nvPr/>
          </p:nvSpPr>
          <p:spPr bwMode="auto">
            <a:xfrm>
              <a:off x="2895600" y="4329113"/>
              <a:ext cx="665163" cy="284162"/>
            </a:xfrm>
            <a:custGeom>
              <a:avLst/>
              <a:gdLst>
                <a:gd name="T0" fmla="*/ 1943 w 2512"/>
                <a:gd name="T1" fmla="*/ 1 h 1072"/>
                <a:gd name="T2" fmla="*/ 1848 w 2512"/>
                <a:gd name="T3" fmla="*/ 16 h 1072"/>
                <a:gd name="T4" fmla="*/ 1760 w 2512"/>
                <a:gd name="T5" fmla="*/ 46 h 1072"/>
                <a:gd name="T6" fmla="*/ 1678 w 2512"/>
                <a:gd name="T7" fmla="*/ 91 h 1072"/>
                <a:gd name="T8" fmla="*/ 1608 w 2512"/>
                <a:gd name="T9" fmla="*/ 148 h 1072"/>
                <a:gd name="T10" fmla="*/ 1546 w 2512"/>
                <a:gd name="T11" fmla="*/ 217 h 1072"/>
                <a:gd name="T12" fmla="*/ 1507 w 2512"/>
                <a:gd name="T13" fmla="*/ 170 h 1072"/>
                <a:gd name="T14" fmla="*/ 1439 w 2512"/>
                <a:gd name="T15" fmla="*/ 109 h 1072"/>
                <a:gd name="T16" fmla="*/ 1360 w 2512"/>
                <a:gd name="T17" fmla="*/ 60 h 1072"/>
                <a:gd name="T18" fmla="*/ 1274 w 2512"/>
                <a:gd name="T19" fmla="*/ 24 h 1072"/>
                <a:gd name="T20" fmla="*/ 1181 w 2512"/>
                <a:gd name="T21" fmla="*/ 4 h 1072"/>
                <a:gd name="T22" fmla="*/ 1116 w 2512"/>
                <a:gd name="T23" fmla="*/ 0 h 1072"/>
                <a:gd name="T24" fmla="*/ 1019 w 2512"/>
                <a:gd name="T25" fmla="*/ 8 h 1072"/>
                <a:gd name="T26" fmla="*/ 929 w 2512"/>
                <a:gd name="T27" fmla="*/ 34 h 1072"/>
                <a:gd name="T28" fmla="*/ 845 w 2512"/>
                <a:gd name="T29" fmla="*/ 74 h 1072"/>
                <a:gd name="T30" fmla="*/ 770 w 2512"/>
                <a:gd name="T31" fmla="*/ 127 h 1072"/>
                <a:gd name="T32" fmla="*/ 705 w 2512"/>
                <a:gd name="T33" fmla="*/ 193 h 1072"/>
                <a:gd name="T34" fmla="*/ 0 w 2512"/>
                <a:gd name="T35" fmla="*/ 20 h 1072"/>
                <a:gd name="T36" fmla="*/ 137 w 2512"/>
                <a:gd name="T37" fmla="*/ 1053 h 1072"/>
                <a:gd name="T38" fmla="*/ 687 w 2512"/>
                <a:gd name="T39" fmla="*/ 856 h 1072"/>
                <a:gd name="T40" fmla="*/ 747 w 2512"/>
                <a:gd name="T41" fmla="*/ 925 h 1072"/>
                <a:gd name="T42" fmla="*/ 819 w 2512"/>
                <a:gd name="T43" fmla="*/ 983 h 1072"/>
                <a:gd name="T44" fmla="*/ 900 w 2512"/>
                <a:gd name="T45" fmla="*/ 1028 h 1072"/>
                <a:gd name="T46" fmla="*/ 989 w 2512"/>
                <a:gd name="T47" fmla="*/ 1057 h 1072"/>
                <a:gd name="T48" fmla="*/ 1084 w 2512"/>
                <a:gd name="T49" fmla="*/ 1071 h 1072"/>
                <a:gd name="T50" fmla="*/ 1150 w 2512"/>
                <a:gd name="T51" fmla="*/ 1071 h 1072"/>
                <a:gd name="T52" fmla="*/ 1244 w 2512"/>
                <a:gd name="T53" fmla="*/ 1057 h 1072"/>
                <a:gd name="T54" fmla="*/ 1332 w 2512"/>
                <a:gd name="T55" fmla="*/ 1028 h 1072"/>
                <a:gd name="T56" fmla="*/ 1414 w 2512"/>
                <a:gd name="T57" fmla="*/ 983 h 1072"/>
                <a:gd name="T58" fmla="*/ 1486 w 2512"/>
                <a:gd name="T59" fmla="*/ 925 h 1072"/>
                <a:gd name="T60" fmla="*/ 1546 w 2512"/>
                <a:gd name="T61" fmla="*/ 856 h 1072"/>
                <a:gd name="T62" fmla="*/ 1586 w 2512"/>
                <a:gd name="T63" fmla="*/ 903 h 1072"/>
                <a:gd name="T64" fmla="*/ 1653 w 2512"/>
                <a:gd name="T65" fmla="*/ 965 h 1072"/>
                <a:gd name="T66" fmla="*/ 1732 w 2512"/>
                <a:gd name="T67" fmla="*/ 1014 h 1072"/>
                <a:gd name="T68" fmla="*/ 1818 w 2512"/>
                <a:gd name="T69" fmla="*/ 1048 h 1072"/>
                <a:gd name="T70" fmla="*/ 1911 w 2512"/>
                <a:gd name="T71" fmla="*/ 1068 h 1072"/>
                <a:gd name="T72" fmla="*/ 1976 w 2512"/>
                <a:gd name="T73" fmla="*/ 1072 h 1072"/>
                <a:gd name="T74" fmla="*/ 2058 w 2512"/>
                <a:gd name="T75" fmla="*/ 1066 h 1072"/>
                <a:gd name="T76" fmla="*/ 2135 w 2512"/>
                <a:gd name="T77" fmla="*/ 1048 h 1072"/>
                <a:gd name="T78" fmla="*/ 2208 w 2512"/>
                <a:gd name="T79" fmla="*/ 1020 h 1072"/>
                <a:gd name="T80" fmla="*/ 2276 w 2512"/>
                <a:gd name="T81" fmla="*/ 981 h 1072"/>
                <a:gd name="T82" fmla="*/ 2337 w 2512"/>
                <a:gd name="T83" fmla="*/ 934 h 1072"/>
                <a:gd name="T84" fmla="*/ 2390 w 2512"/>
                <a:gd name="T85" fmla="*/ 877 h 1072"/>
                <a:gd name="T86" fmla="*/ 2435 w 2512"/>
                <a:gd name="T87" fmla="*/ 815 h 1072"/>
                <a:gd name="T88" fmla="*/ 2470 w 2512"/>
                <a:gd name="T89" fmla="*/ 746 h 1072"/>
                <a:gd name="T90" fmla="*/ 2495 w 2512"/>
                <a:gd name="T91" fmla="*/ 670 h 1072"/>
                <a:gd name="T92" fmla="*/ 2510 w 2512"/>
                <a:gd name="T93" fmla="*/ 591 h 1072"/>
                <a:gd name="T94" fmla="*/ 2512 w 2512"/>
                <a:gd name="T95" fmla="*/ 537 h 1072"/>
                <a:gd name="T96" fmla="*/ 2506 w 2512"/>
                <a:gd name="T97" fmla="*/ 455 h 1072"/>
                <a:gd name="T98" fmla="*/ 2488 w 2512"/>
                <a:gd name="T99" fmla="*/ 377 h 1072"/>
                <a:gd name="T100" fmla="*/ 2460 w 2512"/>
                <a:gd name="T101" fmla="*/ 304 h 1072"/>
                <a:gd name="T102" fmla="*/ 2420 w 2512"/>
                <a:gd name="T103" fmla="*/ 237 h 1072"/>
                <a:gd name="T104" fmla="*/ 2373 w 2512"/>
                <a:gd name="T105" fmla="*/ 176 h 1072"/>
                <a:gd name="T106" fmla="*/ 2317 w 2512"/>
                <a:gd name="T107" fmla="*/ 123 h 1072"/>
                <a:gd name="T108" fmla="*/ 2254 w 2512"/>
                <a:gd name="T109" fmla="*/ 78 h 1072"/>
                <a:gd name="T110" fmla="*/ 2184 w 2512"/>
                <a:gd name="T111" fmla="*/ 42 h 1072"/>
                <a:gd name="T112" fmla="*/ 2110 w 2512"/>
                <a:gd name="T113" fmla="*/ 17 h 1072"/>
                <a:gd name="T114" fmla="*/ 2031 w 2512"/>
                <a:gd name="T11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072">
                  <a:moveTo>
                    <a:pt x="1976" y="0"/>
                  </a:moveTo>
                  <a:lnTo>
                    <a:pt x="1976" y="0"/>
                  </a:lnTo>
                  <a:lnTo>
                    <a:pt x="1943" y="1"/>
                  </a:lnTo>
                  <a:lnTo>
                    <a:pt x="1911" y="4"/>
                  </a:lnTo>
                  <a:lnTo>
                    <a:pt x="1880" y="8"/>
                  </a:lnTo>
                  <a:lnTo>
                    <a:pt x="1848" y="16"/>
                  </a:lnTo>
                  <a:lnTo>
                    <a:pt x="1818" y="24"/>
                  </a:lnTo>
                  <a:lnTo>
                    <a:pt x="1788" y="34"/>
                  </a:lnTo>
                  <a:lnTo>
                    <a:pt x="1760" y="46"/>
                  </a:lnTo>
                  <a:lnTo>
                    <a:pt x="1732" y="60"/>
                  </a:lnTo>
                  <a:lnTo>
                    <a:pt x="1705" y="74"/>
                  </a:lnTo>
                  <a:lnTo>
                    <a:pt x="1678" y="91"/>
                  </a:lnTo>
                  <a:lnTo>
                    <a:pt x="1653" y="109"/>
                  </a:lnTo>
                  <a:lnTo>
                    <a:pt x="1629" y="127"/>
                  </a:lnTo>
                  <a:lnTo>
                    <a:pt x="1608" y="148"/>
                  </a:lnTo>
                  <a:lnTo>
                    <a:pt x="1586" y="170"/>
                  </a:lnTo>
                  <a:lnTo>
                    <a:pt x="1565" y="193"/>
                  </a:lnTo>
                  <a:lnTo>
                    <a:pt x="1546" y="217"/>
                  </a:lnTo>
                  <a:lnTo>
                    <a:pt x="1546" y="217"/>
                  </a:lnTo>
                  <a:lnTo>
                    <a:pt x="1527" y="193"/>
                  </a:lnTo>
                  <a:lnTo>
                    <a:pt x="1507" y="170"/>
                  </a:lnTo>
                  <a:lnTo>
                    <a:pt x="1486" y="148"/>
                  </a:lnTo>
                  <a:lnTo>
                    <a:pt x="1463" y="127"/>
                  </a:lnTo>
                  <a:lnTo>
                    <a:pt x="1439" y="109"/>
                  </a:lnTo>
                  <a:lnTo>
                    <a:pt x="1414" y="91"/>
                  </a:lnTo>
                  <a:lnTo>
                    <a:pt x="1387" y="74"/>
                  </a:lnTo>
                  <a:lnTo>
                    <a:pt x="1360" y="60"/>
                  </a:lnTo>
                  <a:lnTo>
                    <a:pt x="1332" y="46"/>
                  </a:lnTo>
                  <a:lnTo>
                    <a:pt x="1304" y="34"/>
                  </a:lnTo>
                  <a:lnTo>
                    <a:pt x="1274" y="24"/>
                  </a:lnTo>
                  <a:lnTo>
                    <a:pt x="1244" y="16"/>
                  </a:lnTo>
                  <a:lnTo>
                    <a:pt x="1213" y="8"/>
                  </a:lnTo>
                  <a:lnTo>
                    <a:pt x="1181" y="4"/>
                  </a:lnTo>
                  <a:lnTo>
                    <a:pt x="1150" y="1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84" y="1"/>
                  </a:lnTo>
                  <a:lnTo>
                    <a:pt x="1052" y="4"/>
                  </a:lnTo>
                  <a:lnTo>
                    <a:pt x="1019" y="8"/>
                  </a:lnTo>
                  <a:lnTo>
                    <a:pt x="989" y="16"/>
                  </a:lnTo>
                  <a:lnTo>
                    <a:pt x="959" y="24"/>
                  </a:lnTo>
                  <a:lnTo>
                    <a:pt x="929" y="34"/>
                  </a:lnTo>
                  <a:lnTo>
                    <a:pt x="900" y="46"/>
                  </a:lnTo>
                  <a:lnTo>
                    <a:pt x="872" y="60"/>
                  </a:lnTo>
                  <a:lnTo>
                    <a:pt x="845" y="74"/>
                  </a:lnTo>
                  <a:lnTo>
                    <a:pt x="819" y="91"/>
                  </a:lnTo>
                  <a:lnTo>
                    <a:pt x="794" y="109"/>
                  </a:lnTo>
                  <a:lnTo>
                    <a:pt x="770" y="127"/>
                  </a:lnTo>
                  <a:lnTo>
                    <a:pt x="747" y="148"/>
                  </a:lnTo>
                  <a:lnTo>
                    <a:pt x="726" y="170"/>
                  </a:lnTo>
                  <a:lnTo>
                    <a:pt x="705" y="193"/>
                  </a:lnTo>
                  <a:lnTo>
                    <a:pt x="687" y="217"/>
                  </a:lnTo>
                  <a:lnTo>
                    <a:pt x="687" y="20"/>
                  </a:lnTo>
                  <a:lnTo>
                    <a:pt x="0" y="20"/>
                  </a:lnTo>
                  <a:lnTo>
                    <a:pt x="0" y="322"/>
                  </a:lnTo>
                  <a:lnTo>
                    <a:pt x="137" y="322"/>
                  </a:lnTo>
                  <a:lnTo>
                    <a:pt x="137" y="1053"/>
                  </a:lnTo>
                  <a:lnTo>
                    <a:pt x="687" y="1053"/>
                  </a:lnTo>
                  <a:lnTo>
                    <a:pt x="687" y="856"/>
                  </a:lnTo>
                  <a:lnTo>
                    <a:pt x="687" y="856"/>
                  </a:lnTo>
                  <a:lnTo>
                    <a:pt x="705" y="880"/>
                  </a:lnTo>
                  <a:lnTo>
                    <a:pt x="726" y="903"/>
                  </a:lnTo>
                  <a:lnTo>
                    <a:pt x="747" y="925"/>
                  </a:lnTo>
                  <a:lnTo>
                    <a:pt x="770" y="945"/>
                  </a:lnTo>
                  <a:lnTo>
                    <a:pt x="794" y="965"/>
                  </a:lnTo>
                  <a:lnTo>
                    <a:pt x="819" y="983"/>
                  </a:lnTo>
                  <a:lnTo>
                    <a:pt x="845" y="999"/>
                  </a:lnTo>
                  <a:lnTo>
                    <a:pt x="872" y="1014"/>
                  </a:lnTo>
                  <a:lnTo>
                    <a:pt x="900" y="1028"/>
                  </a:lnTo>
                  <a:lnTo>
                    <a:pt x="929" y="1039"/>
                  </a:lnTo>
                  <a:lnTo>
                    <a:pt x="959" y="1048"/>
                  </a:lnTo>
                  <a:lnTo>
                    <a:pt x="989" y="1057"/>
                  </a:lnTo>
                  <a:lnTo>
                    <a:pt x="1019" y="1064"/>
                  </a:lnTo>
                  <a:lnTo>
                    <a:pt x="1052" y="1068"/>
                  </a:lnTo>
                  <a:lnTo>
                    <a:pt x="1084" y="1071"/>
                  </a:lnTo>
                  <a:lnTo>
                    <a:pt x="1116" y="1072"/>
                  </a:lnTo>
                  <a:lnTo>
                    <a:pt x="1116" y="1072"/>
                  </a:lnTo>
                  <a:lnTo>
                    <a:pt x="1150" y="1071"/>
                  </a:lnTo>
                  <a:lnTo>
                    <a:pt x="1181" y="1068"/>
                  </a:lnTo>
                  <a:lnTo>
                    <a:pt x="1213" y="1064"/>
                  </a:lnTo>
                  <a:lnTo>
                    <a:pt x="1244" y="1057"/>
                  </a:lnTo>
                  <a:lnTo>
                    <a:pt x="1274" y="1048"/>
                  </a:lnTo>
                  <a:lnTo>
                    <a:pt x="1304" y="1039"/>
                  </a:lnTo>
                  <a:lnTo>
                    <a:pt x="1332" y="1028"/>
                  </a:lnTo>
                  <a:lnTo>
                    <a:pt x="1360" y="1014"/>
                  </a:lnTo>
                  <a:lnTo>
                    <a:pt x="1387" y="999"/>
                  </a:lnTo>
                  <a:lnTo>
                    <a:pt x="1414" y="983"/>
                  </a:lnTo>
                  <a:lnTo>
                    <a:pt x="1439" y="965"/>
                  </a:lnTo>
                  <a:lnTo>
                    <a:pt x="1463" y="945"/>
                  </a:lnTo>
                  <a:lnTo>
                    <a:pt x="1486" y="925"/>
                  </a:lnTo>
                  <a:lnTo>
                    <a:pt x="1507" y="903"/>
                  </a:lnTo>
                  <a:lnTo>
                    <a:pt x="1527" y="880"/>
                  </a:lnTo>
                  <a:lnTo>
                    <a:pt x="1546" y="856"/>
                  </a:lnTo>
                  <a:lnTo>
                    <a:pt x="1546" y="856"/>
                  </a:lnTo>
                  <a:lnTo>
                    <a:pt x="1565" y="880"/>
                  </a:lnTo>
                  <a:lnTo>
                    <a:pt x="1586" y="903"/>
                  </a:lnTo>
                  <a:lnTo>
                    <a:pt x="1608" y="925"/>
                  </a:lnTo>
                  <a:lnTo>
                    <a:pt x="1629" y="945"/>
                  </a:lnTo>
                  <a:lnTo>
                    <a:pt x="1653" y="965"/>
                  </a:lnTo>
                  <a:lnTo>
                    <a:pt x="1678" y="983"/>
                  </a:lnTo>
                  <a:lnTo>
                    <a:pt x="1705" y="999"/>
                  </a:lnTo>
                  <a:lnTo>
                    <a:pt x="1732" y="1014"/>
                  </a:lnTo>
                  <a:lnTo>
                    <a:pt x="1760" y="1028"/>
                  </a:lnTo>
                  <a:lnTo>
                    <a:pt x="1788" y="1039"/>
                  </a:lnTo>
                  <a:lnTo>
                    <a:pt x="1818" y="1048"/>
                  </a:lnTo>
                  <a:lnTo>
                    <a:pt x="1848" y="1057"/>
                  </a:lnTo>
                  <a:lnTo>
                    <a:pt x="1880" y="1064"/>
                  </a:lnTo>
                  <a:lnTo>
                    <a:pt x="1911" y="1068"/>
                  </a:lnTo>
                  <a:lnTo>
                    <a:pt x="1943" y="1071"/>
                  </a:lnTo>
                  <a:lnTo>
                    <a:pt x="1976" y="1072"/>
                  </a:lnTo>
                  <a:lnTo>
                    <a:pt x="1976" y="1072"/>
                  </a:lnTo>
                  <a:lnTo>
                    <a:pt x="2004" y="1071"/>
                  </a:lnTo>
                  <a:lnTo>
                    <a:pt x="2031" y="1069"/>
                  </a:lnTo>
                  <a:lnTo>
                    <a:pt x="2058" y="1066"/>
                  </a:lnTo>
                  <a:lnTo>
                    <a:pt x="2084" y="1062"/>
                  </a:lnTo>
                  <a:lnTo>
                    <a:pt x="2110" y="1056"/>
                  </a:lnTo>
                  <a:lnTo>
                    <a:pt x="2135" y="1048"/>
                  </a:lnTo>
                  <a:lnTo>
                    <a:pt x="2160" y="1040"/>
                  </a:lnTo>
                  <a:lnTo>
                    <a:pt x="2184" y="1031"/>
                  </a:lnTo>
                  <a:lnTo>
                    <a:pt x="2208" y="1020"/>
                  </a:lnTo>
                  <a:lnTo>
                    <a:pt x="2231" y="1008"/>
                  </a:lnTo>
                  <a:lnTo>
                    <a:pt x="2254" y="995"/>
                  </a:lnTo>
                  <a:lnTo>
                    <a:pt x="2276" y="981"/>
                  </a:lnTo>
                  <a:lnTo>
                    <a:pt x="2297" y="966"/>
                  </a:lnTo>
                  <a:lnTo>
                    <a:pt x="2317" y="950"/>
                  </a:lnTo>
                  <a:lnTo>
                    <a:pt x="2337" y="934"/>
                  </a:lnTo>
                  <a:lnTo>
                    <a:pt x="2355" y="916"/>
                  </a:lnTo>
                  <a:lnTo>
                    <a:pt x="2373" y="897"/>
                  </a:lnTo>
                  <a:lnTo>
                    <a:pt x="2390" y="877"/>
                  </a:lnTo>
                  <a:lnTo>
                    <a:pt x="2405" y="857"/>
                  </a:lnTo>
                  <a:lnTo>
                    <a:pt x="2420" y="836"/>
                  </a:lnTo>
                  <a:lnTo>
                    <a:pt x="2435" y="815"/>
                  </a:lnTo>
                  <a:lnTo>
                    <a:pt x="2447" y="793"/>
                  </a:lnTo>
                  <a:lnTo>
                    <a:pt x="2460" y="769"/>
                  </a:lnTo>
                  <a:lnTo>
                    <a:pt x="2470" y="746"/>
                  </a:lnTo>
                  <a:lnTo>
                    <a:pt x="2480" y="721"/>
                  </a:lnTo>
                  <a:lnTo>
                    <a:pt x="2488" y="697"/>
                  </a:lnTo>
                  <a:lnTo>
                    <a:pt x="2495" y="670"/>
                  </a:lnTo>
                  <a:lnTo>
                    <a:pt x="2501" y="644"/>
                  </a:lnTo>
                  <a:lnTo>
                    <a:pt x="2506" y="618"/>
                  </a:lnTo>
                  <a:lnTo>
                    <a:pt x="2510" y="591"/>
                  </a:lnTo>
                  <a:lnTo>
                    <a:pt x="2512" y="564"/>
                  </a:lnTo>
                  <a:lnTo>
                    <a:pt x="2512" y="537"/>
                  </a:lnTo>
                  <a:lnTo>
                    <a:pt x="2512" y="537"/>
                  </a:lnTo>
                  <a:lnTo>
                    <a:pt x="2512" y="510"/>
                  </a:lnTo>
                  <a:lnTo>
                    <a:pt x="2510" y="481"/>
                  </a:lnTo>
                  <a:lnTo>
                    <a:pt x="2506" y="455"/>
                  </a:lnTo>
                  <a:lnTo>
                    <a:pt x="2501" y="428"/>
                  </a:lnTo>
                  <a:lnTo>
                    <a:pt x="2495" y="403"/>
                  </a:lnTo>
                  <a:lnTo>
                    <a:pt x="2488" y="377"/>
                  </a:lnTo>
                  <a:lnTo>
                    <a:pt x="2480" y="352"/>
                  </a:lnTo>
                  <a:lnTo>
                    <a:pt x="2470" y="328"/>
                  </a:lnTo>
                  <a:lnTo>
                    <a:pt x="2460" y="304"/>
                  </a:lnTo>
                  <a:lnTo>
                    <a:pt x="2447" y="281"/>
                  </a:lnTo>
                  <a:lnTo>
                    <a:pt x="2435" y="259"/>
                  </a:lnTo>
                  <a:lnTo>
                    <a:pt x="2420" y="237"/>
                  </a:lnTo>
                  <a:lnTo>
                    <a:pt x="2405" y="216"/>
                  </a:lnTo>
                  <a:lnTo>
                    <a:pt x="2390" y="195"/>
                  </a:lnTo>
                  <a:lnTo>
                    <a:pt x="2373" y="176"/>
                  </a:lnTo>
                  <a:lnTo>
                    <a:pt x="2355" y="158"/>
                  </a:lnTo>
                  <a:lnTo>
                    <a:pt x="2337" y="140"/>
                  </a:lnTo>
                  <a:lnTo>
                    <a:pt x="2317" y="123"/>
                  </a:lnTo>
                  <a:lnTo>
                    <a:pt x="2297" y="107"/>
                  </a:lnTo>
                  <a:lnTo>
                    <a:pt x="2276" y="92"/>
                  </a:lnTo>
                  <a:lnTo>
                    <a:pt x="2254" y="78"/>
                  </a:lnTo>
                  <a:lnTo>
                    <a:pt x="2231" y="65"/>
                  </a:lnTo>
                  <a:lnTo>
                    <a:pt x="2208" y="53"/>
                  </a:lnTo>
                  <a:lnTo>
                    <a:pt x="2184" y="42"/>
                  </a:lnTo>
                  <a:lnTo>
                    <a:pt x="2160" y="32"/>
                  </a:lnTo>
                  <a:lnTo>
                    <a:pt x="2135" y="24"/>
                  </a:lnTo>
                  <a:lnTo>
                    <a:pt x="2110" y="17"/>
                  </a:lnTo>
                  <a:lnTo>
                    <a:pt x="2084" y="10"/>
                  </a:lnTo>
                  <a:lnTo>
                    <a:pt x="2058" y="6"/>
                  </a:lnTo>
                  <a:lnTo>
                    <a:pt x="2031" y="3"/>
                  </a:lnTo>
                  <a:lnTo>
                    <a:pt x="2004" y="1"/>
                  </a:lnTo>
                  <a:lnTo>
                    <a:pt x="19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3" name="Freeform 45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5" name="Freeform 46"/>
            <p:cNvSpPr>
              <a:spLocks/>
            </p:cNvSpPr>
            <p:nvPr/>
          </p:nvSpPr>
          <p:spPr bwMode="auto">
            <a:xfrm>
              <a:off x="2997200" y="4414838"/>
              <a:ext cx="165100" cy="112712"/>
            </a:xfrm>
            <a:custGeom>
              <a:avLst/>
              <a:gdLst>
                <a:gd name="T0" fmla="*/ 384 w 626"/>
                <a:gd name="T1" fmla="*/ 55 h 430"/>
                <a:gd name="T2" fmla="*/ 313 w 626"/>
                <a:gd name="T3" fmla="*/ 164 h 430"/>
                <a:gd name="T4" fmla="*/ 311 w 626"/>
                <a:gd name="T5" fmla="*/ 164 h 430"/>
                <a:gd name="T6" fmla="*/ 241 w 626"/>
                <a:gd name="T7" fmla="*/ 55 h 430"/>
                <a:gd name="T8" fmla="*/ 241 w 626"/>
                <a:gd name="T9" fmla="*/ 55 h 430"/>
                <a:gd name="T10" fmla="*/ 227 w 626"/>
                <a:gd name="T11" fmla="*/ 32 h 430"/>
                <a:gd name="T12" fmla="*/ 218 w 626"/>
                <a:gd name="T13" fmla="*/ 14 h 430"/>
                <a:gd name="T14" fmla="*/ 212 w 626"/>
                <a:gd name="T15" fmla="*/ 0 h 430"/>
                <a:gd name="T16" fmla="*/ 0 w 626"/>
                <a:gd name="T17" fmla="*/ 0 h 430"/>
                <a:gd name="T18" fmla="*/ 0 w 626"/>
                <a:gd name="T19" fmla="*/ 0 h 430"/>
                <a:gd name="T20" fmla="*/ 4 w 626"/>
                <a:gd name="T21" fmla="*/ 2 h 430"/>
                <a:gd name="T22" fmla="*/ 16 w 626"/>
                <a:gd name="T23" fmla="*/ 10 h 430"/>
                <a:gd name="T24" fmla="*/ 23 w 626"/>
                <a:gd name="T25" fmla="*/ 16 h 430"/>
                <a:gd name="T26" fmla="*/ 32 w 626"/>
                <a:gd name="T27" fmla="*/ 25 h 430"/>
                <a:gd name="T28" fmla="*/ 43 w 626"/>
                <a:gd name="T29" fmla="*/ 35 h 430"/>
                <a:gd name="T30" fmla="*/ 53 w 626"/>
                <a:gd name="T31" fmla="*/ 48 h 430"/>
                <a:gd name="T32" fmla="*/ 221 w 626"/>
                <a:gd name="T33" fmla="*/ 258 h 430"/>
                <a:gd name="T34" fmla="*/ 221 w 626"/>
                <a:gd name="T35" fmla="*/ 382 h 430"/>
                <a:gd name="T36" fmla="*/ 221 w 626"/>
                <a:gd name="T37" fmla="*/ 382 h 430"/>
                <a:gd name="T38" fmla="*/ 220 w 626"/>
                <a:gd name="T39" fmla="*/ 394 h 430"/>
                <a:gd name="T40" fmla="*/ 219 w 626"/>
                <a:gd name="T41" fmla="*/ 404 h 430"/>
                <a:gd name="T42" fmla="*/ 216 w 626"/>
                <a:gd name="T43" fmla="*/ 412 h 430"/>
                <a:gd name="T44" fmla="*/ 214 w 626"/>
                <a:gd name="T45" fmla="*/ 418 h 430"/>
                <a:gd name="T46" fmla="*/ 210 w 626"/>
                <a:gd name="T47" fmla="*/ 428 h 430"/>
                <a:gd name="T48" fmla="*/ 208 w 626"/>
                <a:gd name="T49" fmla="*/ 430 h 430"/>
                <a:gd name="T50" fmla="*/ 416 w 626"/>
                <a:gd name="T51" fmla="*/ 430 h 430"/>
                <a:gd name="T52" fmla="*/ 416 w 626"/>
                <a:gd name="T53" fmla="*/ 430 h 430"/>
                <a:gd name="T54" fmla="*/ 414 w 626"/>
                <a:gd name="T55" fmla="*/ 428 h 430"/>
                <a:gd name="T56" fmla="*/ 410 w 626"/>
                <a:gd name="T57" fmla="*/ 418 h 430"/>
                <a:gd name="T58" fmla="*/ 408 w 626"/>
                <a:gd name="T59" fmla="*/ 412 h 430"/>
                <a:gd name="T60" fmla="*/ 406 w 626"/>
                <a:gd name="T61" fmla="*/ 404 h 430"/>
                <a:gd name="T62" fmla="*/ 404 w 626"/>
                <a:gd name="T63" fmla="*/ 394 h 430"/>
                <a:gd name="T64" fmla="*/ 404 w 626"/>
                <a:gd name="T65" fmla="*/ 382 h 430"/>
                <a:gd name="T66" fmla="*/ 404 w 626"/>
                <a:gd name="T67" fmla="*/ 258 h 430"/>
                <a:gd name="T68" fmla="*/ 573 w 626"/>
                <a:gd name="T69" fmla="*/ 47 h 430"/>
                <a:gd name="T70" fmla="*/ 573 w 626"/>
                <a:gd name="T71" fmla="*/ 47 h 430"/>
                <a:gd name="T72" fmla="*/ 583 w 626"/>
                <a:gd name="T73" fmla="*/ 34 h 430"/>
                <a:gd name="T74" fmla="*/ 593 w 626"/>
                <a:gd name="T75" fmla="*/ 24 h 430"/>
                <a:gd name="T76" fmla="*/ 603 w 626"/>
                <a:gd name="T77" fmla="*/ 15 h 430"/>
                <a:gd name="T78" fmla="*/ 610 w 626"/>
                <a:gd name="T79" fmla="*/ 9 h 430"/>
                <a:gd name="T80" fmla="*/ 622 w 626"/>
                <a:gd name="T81" fmla="*/ 2 h 430"/>
                <a:gd name="T82" fmla="*/ 626 w 626"/>
                <a:gd name="T83" fmla="*/ 0 h 430"/>
                <a:gd name="T84" fmla="*/ 413 w 626"/>
                <a:gd name="T85" fmla="*/ 0 h 430"/>
                <a:gd name="T86" fmla="*/ 413 w 626"/>
                <a:gd name="T87" fmla="*/ 0 h 430"/>
                <a:gd name="T88" fmla="*/ 412 w 626"/>
                <a:gd name="T89" fmla="*/ 4 h 430"/>
                <a:gd name="T90" fmla="*/ 407 w 626"/>
                <a:gd name="T91" fmla="*/ 14 h 430"/>
                <a:gd name="T92" fmla="*/ 397 w 626"/>
                <a:gd name="T93" fmla="*/ 32 h 430"/>
                <a:gd name="T94" fmla="*/ 384 w 626"/>
                <a:gd name="T95" fmla="*/ 5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430">
                  <a:moveTo>
                    <a:pt x="384" y="55"/>
                  </a:moveTo>
                  <a:lnTo>
                    <a:pt x="313" y="164"/>
                  </a:lnTo>
                  <a:lnTo>
                    <a:pt x="311" y="164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27" y="32"/>
                  </a:lnTo>
                  <a:lnTo>
                    <a:pt x="218" y="14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2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221" y="258"/>
                  </a:lnTo>
                  <a:lnTo>
                    <a:pt x="221" y="382"/>
                  </a:lnTo>
                  <a:lnTo>
                    <a:pt x="221" y="382"/>
                  </a:lnTo>
                  <a:lnTo>
                    <a:pt x="220" y="394"/>
                  </a:lnTo>
                  <a:lnTo>
                    <a:pt x="219" y="404"/>
                  </a:lnTo>
                  <a:lnTo>
                    <a:pt x="216" y="412"/>
                  </a:lnTo>
                  <a:lnTo>
                    <a:pt x="214" y="418"/>
                  </a:lnTo>
                  <a:lnTo>
                    <a:pt x="210" y="428"/>
                  </a:lnTo>
                  <a:lnTo>
                    <a:pt x="20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4" y="428"/>
                  </a:lnTo>
                  <a:lnTo>
                    <a:pt x="410" y="418"/>
                  </a:lnTo>
                  <a:lnTo>
                    <a:pt x="408" y="412"/>
                  </a:lnTo>
                  <a:lnTo>
                    <a:pt x="406" y="404"/>
                  </a:lnTo>
                  <a:lnTo>
                    <a:pt x="404" y="394"/>
                  </a:lnTo>
                  <a:lnTo>
                    <a:pt x="404" y="382"/>
                  </a:lnTo>
                  <a:lnTo>
                    <a:pt x="404" y="258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83" y="34"/>
                  </a:lnTo>
                  <a:lnTo>
                    <a:pt x="593" y="24"/>
                  </a:lnTo>
                  <a:lnTo>
                    <a:pt x="603" y="15"/>
                  </a:lnTo>
                  <a:lnTo>
                    <a:pt x="610" y="9"/>
                  </a:lnTo>
                  <a:lnTo>
                    <a:pt x="622" y="2"/>
                  </a:lnTo>
                  <a:lnTo>
                    <a:pt x="6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2" y="4"/>
                  </a:lnTo>
                  <a:lnTo>
                    <a:pt x="407" y="14"/>
                  </a:lnTo>
                  <a:lnTo>
                    <a:pt x="397" y="32"/>
                  </a:lnTo>
                  <a:lnTo>
                    <a:pt x="38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6" name="Freeform 47"/>
            <p:cNvSpPr>
              <a:spLocks/>
            </p:cNvSpPr>
            <p:nvPr/>
          </p:nvSpPr>
          <p:spPr bwMode="auto">
            <a:xfrm>
              <a:off x="3340100" y="4414838"/>
              <a:ext cx="120650" cy="112712"/>
            </a:xfrm>
            <a:custGeom>
              <a:avLst/>
              <a:gdLst>
                <a:gd name="T0" fmla="*/ 405 w 457"/>
                <a:gd name="T1" fmla="*/ 87 h 430"/>
                <a:gd name="T2" fmla="*/ 405 w 457"/>
                <a:gd name="T3" fmla="*/ 87 h 430"/>
                <a:gd name="T4" fmla="*/ 417 w 457"/>
                <a:gd name="T5" fmla="*/ 88 h 430"/>
                <a:gd name="T6" fmla="*/ 427 w 457"/>
                <a:gd name="T7" fmla="*/ 89 h 430"/>
                <a:gd name="T8" fmla="*/ 436 w 457"/>
                <a:gd name="T9" fmla="*/ 92 h 430"/>
                <a:gd name="T10" fmla="*/ 444 w 457"/>
                <a:gd name="T11" fmla="*/ 94 h 430"/>
                <a:gd name="T12" fmla="*/ 453 w 457"/>
                <a:gd name="T13" fmla="*/ 98 h 430"/>
                <a:gd name="T14" fmla="*/ 457 w 457"/>
                <a:gd name="T15" fmla="*/ 100 h 430"/>
                <a:gd name="T16" fmla="*/ 457 w 457"/>
                <a:gd name="T17" fmla="*/ 0 h 430"/>
                <a:gd name="T18" fmla="*/ 0 w 457"/>
                <a:gd name="T19" fmla="*/ 0 h 430"/>
                <a:gd name="T20" fmla="*/ 0 w 457"/>
                <a:gd name="T21" fmla="*/ 0 h 430"/>
                <a:gd name="T22" fmla="*/ 3 w 457"/>
                <a:gd name="T23" fmla="*/ 3 h 430"/>
                <a:gd name="T24" fmla="*/ 7 w 457"/>
                <a:gd name="T25" fmla="*/ 11 h 430"/>
                <a:gd name="T26" fmla="*/ 10 w 457"/>
                <a:gd name="T27" fmla="*/ 17 h 430"/>
                <a:gd name="T28" fmla="*/ 12 w 457"/>
                <a:gd name="T29" fmla="*/ 26 h 430"/>
                <a:gd name="T30" fmla="*/ 13 w 457"/>
                <a:gd name="T31" fmla="*/ 35 h 430"/>
                <a:gd name="T32" fmla="*/ 14 w 457"/>
                <a:gd name="T33" fmla="*/ 47 h 430"/>
                <a:gd name="T34" fmla="*/ 14 w 457"/>
                <a:gd name="T35" fmla="*/ 382 h 430"/>
                <a:gd name="T36" fmla="*/ 14 w 457"/>
                <a:gd name="T37" fmla="*/ 382 h 430"/>
                <a:gd name="T38" fmla="*/ 13 w 457"/>
                <a:gd name="T39" fmla="*/ 393 h 430"/>
                <a:gd name="T40" fmla="*/ 12 w 457"/>
                <a:gd name="T41" fmla="*/ 404 h 430"/>
                <a:gd name="T42" fmla="*/ 10 w 457"/>
                <a:gd name="T43" fmla="*/ 412 h 430"/>
                <a:gd name="T44" fmla="*/ 7 w 457"/>
                <a:gd name="T45" fmla="*/ 418 h 430"/>
                <a:gd name="T46" fmla="*/ 3 w 457"/>
                <a:gd name="T47" fmla="*/ 427 h 430"/>
                <a:gd name="T48" fmla="*/ 0 w 457"/>
                <a:gd name="T49" fmla="*/ 430 h 430"/>
                <a:gd name="T50" fmla="*/ 210 w 457"/>
                <a:gd name="T51" fmla="*/ 430 h 430"/>
                <a:gd name="T52" fmla="*/ 210 w 457"/>
                <a:gd name="T53" fmla="*/ 430 h 430"/>
                <a:gd name="T54" fmla="*/ 208 w 457"/>
                <a:gd name="T55" fmla="*/ 427 h 430"/>
                <a:gd name="T56" fmla="*/ 204 w 457"/>
                <a:gd name="T57" fmla="*/ 418 h 430"/>
                <a:gd name="T58" fmla="*/ 202 w 457"/>
                <a:gd name="T59" fmla="*/ 412 h 430"/>
                <a:gd name="T60" fmla="*/ 200 w 457"/>
                <a:gd name="T61" fmla="*/ 404 h 430"/>
                <a:gd name="T62" fmla="*/ 198 w 457"/>
                <a:gd name="T63" fmla="*/ 393 h 430"/>
                <a:gd name="T64" fmla="*/ 198 w 457"/>
                <a:gd name="T65" fmla="*/ 382 h 430"/>
                <a:gd name="T66" fmla="*/ 198 w 457"/>
                <a:gd name="T67" fmla="*/ 278 h 430"/>
                <a:gd name="T68" fmla="*/ 364 w 457"/>
                <a:gd name="T69" fmla="*/ 278 h 430"/>
                <a:gd name="T70" fmla="*/ 364 w 457"/>
                <a:gd name="T71" fmla="*/ 278 h 430"/>
                <a:gd name="T72" fmla="*/ 375 w 457"/>
                <a:gd name="T73" fmla="*/ 279 h 430"/>
                <a:gd name="T74" fmla="*/ 386 w 457"/>
                <a:gd name="T75" fmla="*/ 281 h 430"/>
                <a:gd name="T76" fmla="*/ 404 w 457"/>
                <a:gd name="T77" fmla="*/ 284 h 430"/>
                <a:gd name="T78" fmla="*/ 416 w 457"/>
                <a:gd name="T79" fmla="*/ 287 h 430"/>
                <a:gd name="T80" fmla="*/ 420 w 457"/>
                <a:gd name="T81" fmla="*/ 288 h 430"/>
                <a:gd name="T82" fmla="*/ 420 w 457"/>
                <a:gd name="T83" fmla="*/ 185 h 430"/>
                <a:gd name="T84" fmla="*/ 420 w 457"/>
                <a:gd name="T85" fmla="*/ 185 h 430"/>
                <a:gd name="T86" fmla="*/ 404 w 457"/>
                <a:gd name="T87" fmla="*/ 189 h 430"/>
                <a:gd name="T88" fmla="*/ 386 w 457"/>
                <a:gd name="T89" fmla="*/ 191 h 430"/>
                <a:gd name="T90" fmla="*/ 364 w 457"/>
                <a:gd name="T91" fmla="*/ 192 h 430"/>
                <a:gd name="T92" fmla="*/ 198 w 457"/>
                <a:gd name="T93" fmla="*/ 192 h 430"/>
                <a:gd name="T94" fmla="*/ 198 w 457"/>
                <a:gd name="T95" fmla="*/ 87 h 430"/>
                <a:gd name="T96" fmla="*/ 405 w 457"/>
                <a:gd name="T97" fmla="*/ 8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430">
                  <a:moveTo>
                    <a:pt x="405" y="87"/>
                  </a:moveTo>
                  <a:lnTo>
                    <a:pt x="405" y="87"/>
                  </a:lnTo>
                  <a:lnTo>
                    <a:pt x="417" y="88"/>
                  </a:lnTo>
                  <a:lnTo>
                    <a:pt x="427" y="89"/>
                  </a:lnTo>
                  <a:lnTo>
                    <a:pt x="436" y="92"/>
                  </a:lnTo>
                  <a:lnTo>
                    <a:pt x="444" y="94"/>
                  </a:lnTo>
                  <a:lnTo>
                    <a:pt x="453" y="98"/>
                  </a:lnTo>
                  <a:lnTo>
                    <a:pt x="457" y="10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5"/>
                  </a:lnTo>
                  <a:lnTo>
                    <a:pt x="14" y="47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13" y="393"/>
                  </a:lnTo>
                  <a:lnTo>
                    <a:pt x="12" y="404"/>
                  </a:lnTo>
                  <a:lnTo>
                    <a:pt x="10" y="412"/>
                  </a:lnTo>
                  <a:lnTo>
                    <a:pt x="7" y="418"/>
                  </a:lnTo>
                  <a:lnTo>
                    <a:pt x="3" y="427"/>
                  </a:lnTo>
                  <a:lnTo>
                    <a:pt x="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8" y="427"/>
                  </a:lnTo>
                  <a:lnTo>
                    <a:pt x="204" y="418"/>
                  </a:lnTo>
                  <a:lnTo>
                    <a:pt x="202" y="412"/>
                  </a:lnTo>
                  <a:lnTo>
                    <a:pt x="200" y="404"/>
                  </a:lnTo>
                  <a:lnTo>
                    <a:pt x="198" y="393"/>
                  </a:lnTo>
                  <a:lnTo>
                    <a:pt x="198" y="382"/>
                  </a:lnTo>
                  <a:lnTo>
                    <a:pt x="198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75" y="279"/>
                  </a:lnTo>
                  <a:lnTo>
                    <a:pt x="386" y="281"/>
                  </a:lnTo>
                  <a:lnTo>
                    <a:pt x="404" y="284"/>
                  </a:lnTo>
                  <a:lnTo>
                    <a:pt x="416" y="287"/>
                  </a:lnTo>
                  <a:lnTo>
                    <a:pt x="420" y="288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04" y="189"/>
                  </a:lnTo>
                  <a:lnTo>
                    <a:pt x="386" y="191"/>
                  </a:lnTo>
                  <a:lnTo>
                    <a:pt x="364" y="192"/>
                  </a:lnTo>
                  <a:lnTo>
                    <a:pt x="198" y="192"/>
                  </a:lnTo>
                  <a:lnTo>
                    <a:pt x="198" y="87"/>
                  </a:lnTo>
                  <a:lnTo>
                    <a:pt x="4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7" name="Freeform 48"/>
            <p:cNvSpPr>
              <a:spLocks noEditPoints="1"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0 w 514"/>
                <a:gd name="T1" fmla="*/ 0 h 430"/>
                <a:gd name="T2" fmla="*/ 2 w 514"/>
                <a:gd name="T3" fmla="*/ 3 h 430"/>
                <a:gd name="T4" fmla="*/ 8 w 514"/>
                <a:gd name="T5" fmla="*/ 17 h 430"/>
                <a:gd name="T6" fmla="*/ 11 w 514"/>
                <a:gd name="T7" fmla="*/ 36 h 430"/>
                <a:gd name="T8" fmla="*/ 11 w 514"/>
                <a:gd name="T9" fmla="*/ 382 h 430"/>
                <a:gd name="T10" fmla="*/ 11 w 514"/>
                <a:gd name="T11" fmla="*/ 394 h 430"/>
                <a:gd name="T12" fmla="*/ 8 w 514"/>
                <a:gd name="T13" fmla="*/ 412 h 430"/>
                <a:gd name="T14" fmla="*/ 2 w 514"/>
                <a:gd name="T15" fmla="*/ 428 h 430"/>
                <a:gd name="T16" fmla="*/ 207 w 514"/>
                <a:gd name="T17" fmla="*/ 430 h 430"/>
                <a:gd name="T18" fmla="*/ 205 w 514"/>
                <a:gd name="T19" fmla="*/ 428 h 430"/>
                <a:gd name="T20" fmla="*/ 199 w 514"/>
                <a:gd name="T21" fmla="*/ 412 h 430"/>
                <a:gd name="T22" fmla="*/ 196 w 514"/>
                <a:gd name="T23" fmla="*/ 394 h 430"/>
                <a:gd name="T24" fmla="*/ 195 w 514"/>
                <a:gd name="T25" fmla="*/ 278 h 430"/>
                <a:gd name="T26" fmla="*/ 346 w 514"/>
                <a:gd name="T27" fmla="*/ 278 h 430"/>
                <a:gd name="T28" fmla="*/ 380 w 514"/>
                <a:gd name="T29" fmla="*/ 276 h 430"/>
                <a:gd name="T30" fmla="*/ 413 w 514"/>
                <a:gd name="T31" fmla="*/ 270 h 430"/>
                <a:gd name="T32" fmla="*/ 441 w 514"/>
                <a:gd name="T33" fmla="*/ 259 h 430"/>
                <a:gd name="T34" fmla="*/ 466 w 514"/>
                <a:gd name="T35" fmla="*/ 243 h 430"/>
                <a:gd name="T36" fmla="*/ 486 w 514"/>
                <a:gd name="T37" fmla="*/ 223 h 430"/>
                <a:gd name="T38" fmla="*/ 500 w 514"/>
                <a:gd name="T39" fmla="*/ 199 h 430"/>
                <a:gd name="T40" fmla="*/ 510 w 514"/>
                <a:gd name="T41" fmla="*/ 171 h 430"/>
                <a:gd name="T42" fmla="*/ 514 w 514"/>
                <a:gd name="T43" fmla="*/ 140 h 430"/>
                <a:gd name="T44" fmla="*/ 513 w 514"/>
                <a:gd name="T45" fmla="*/ 123 h 430"/>
                <a:gd name="T46" fmla="*/ 507 w 514"/>
                <a:gd name="T47" fmla="*/ 93 h 430"/>
                <a:gd name="T48" fmla="*/ 495 w 514"/>
                <a:gd name="T49" fmla="*/ 66 h 430"/>
                <a:gd name="T50" fmla="*/ 477 w 514"/>
                <a:gd name="T51" fmla="*/ 45 h 430"/>
                <a:gd name="T52" fmla="*/ 456 w 514"/>
                <a:gd name="T53" fmla="*/ 27 h 430"/>
                <a:gd name="T54" fmla="*/ 430 w 514"/>
                <a:gd name="T55" fmla="*/ 14 h 430"/>
                <a:gd name="T56" fmla="*/ 398 w 514"/>
                <a:gd name="T57" fmla="*/ 5 h 430"/>
                <a:gd name="T58" fmla="*/ 365 w 514"/>
                <a:gd name="T59" fmla="*/ 1 h 430"/>
                <a:gd name="T60" fmla="*/ 254 w 514"/>
                <a:gd name="T61" fmla="*/ 199 h 430"/>
                <a:gd name="T62" fmla="*/ 196 w 514"/>
                <a:gd name="T63" fmla="*/ 80 h 430"/>
                <a:gd name="T64" fmla="*/ 255 w 514"/>
                <a:gd name="T65" fmla="*/ 80 h 430"/>
                <a:gd name="T66" fmla="*/ 285 w 514"/>
                <a:gd name="T67" fmla="*/ 83 h 430"/>
                <a:gd name="T68" fmla="*/ 303 w 514"/>
                <a:gd name="T69" fmla="*/ 90 h 430"/>
                <a:gd name="T70" fmla="*/ 314 w 514"/>
                <a:gd name="T71" fmla="*/ 98 h 430"/>
                <a:gd name="T72" fmla="*/ 322 w 514"/>
                <a:gd name="T73" fmla="*/ 107 h 430"/>
                <a:gd name="T74" fmla="*/ 328 w 514"/>
                <a:gd name="T75" fmla="*/ 118 h 430"/>
                <a:gd name="T76" fmla="*/ 331 w 514"/>
                <a:gd name="T77" fmla="*/ 131 h 430"/>
                <a:gd name="T78" fmla="*/ 331 w 514"/>
                <a:gd name="T79" fmla="*/ 140 h 430"/>
                <a:gd name="T80" fmla="*/ 329 w 514"/>
                <a:gd name="T81" fmla="*/ 154 h 430"/>
                <a:gd name="T82" fmla="*/ 325 w 514"/>
                <a:gd name="T83" fmla="*/ 167 h 430"/>
                <a:gd name="T84" fmla="*/ 318 w 514"/>
                <a:gd name="T85" fmla="*/ 177 h 430"/>
                <a:gd name="T86" fmla="*/ 309 w 514"/>
                <a:gd name="T87" fmla="*/ 185 h 430"/>
                <a:gd name="T88" fmla="*/ 297 w 514"/>
                <a:gd name="T89" fmla="*/ 192 h 430"/>
                <a:gd name="T90" fmla="*/ 270 w 514"/>
                <a:gd name="T91" fmla="*/ 1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  <a:close/>
                  <a:moveTo>
                    <a:pt x="254" y="199"/>
                  </a:moveTo>
                  <a:lnTo>
                    <a:pt x="196" y="199"/>
                  </a:lnTo>
                  <a:lnTo>
                    <a:pt x="196" y="8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71" y="81"/>
                  </a:lnTo>
                  <a:lnTo>
                    <a:pt x="285" y="83"/>
                  </a:lnTo>
                  <a:lnTo>
                    <a:pt x="298" y="87"/>
                  </a:lnTo>
                  <a:lnTo>
                    <a:pt x="303" y="90"/>
                  </a:lnTo>
                  <a:lnTo>
                    <a:pt x="309" y="94"/>
                  </a:lnTo>
                  <a:lnTo>
                    <a:pt x="314" y="98"/>
                  </a:lnTo>
                  <a:lnTo>
                    <a:pt x="318" y="102"/>
                  </a:lnTo>
                  <a:lnTo>
                    <a:pt x="322" y="107"/>
                  </a:lnTo>
                  <a:lnTo>
                    <a:pt x="325" y="112"/>
                  </a:lnTo>
                  <a:lnTo>
                    <a:pt x="328" y="118"/>
                  </a:lnTo>
                  <a:lnTo>
                    <a:pt x="329" y="125"/>
                  </a:lnTo>
                  <a:lnTo>
                    <a:pt x="331" y="131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7"/>
                  </a:lnTo>
                  <a:lnTo>
                    <a:pt x="329" y="154"/>
                  </a:lnTo>
                  <a:lnTo>
                    <a:pt x="328" y="161"/>
                  </a:lnTo>
                  <a:lnTo>
                    <a:pt x="325" y="167"/>
                  </a:lnTo>
                  <a:lnTo>
                    <a:pt x="322" y="173"/>
                  </a:lnTo>
                  <a:lnTo>
                    <a:pt x="318" y="177"/>
                  </a:lnTo>
                  <a:lnTo>
                    <a:pt x="314" y="181"/>
                  </a:lnTo>
                  <a:lnTo>
                    <a:pt x="309" y="185"/>
                  </a:lnTo>
                  <a:lnTo>
                    <a:pt x="303" y="189"/>
                  </a:lnTo>
                  <a:lnTo>
                    <a:pt x="297" y="192"/>
                  </a:lnTo>
                  <a:lnTo>
                    <a:pt x="285" y="196"/>
                  </a:lnTo>
                  <a:lnTo>
                    <a:pt x="270" y="198"/>
                  </a:lnTo>
                  <a:lnTo>
                    <a:pt x="254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8" name="Freeform 49"/>
            <p:cNvSpPr>
              <a:spLocks/>
            </p:cNvSpPr>
            <p:nvPr/>
          </p:nvSpPr>
          <p:spPr bwMode="auto">
            <a:xfrm>
              <a:off x="3181350" y="4414838"/>
              <a:ext cx="136525" cy="112712"/>
            </a:xfrm>
            <a:custGeom>
              <a:avLst/>
              <a:gdLst>
                <a:gd name="T0" fmla="*/ 346 w 514"/>
                <a:gd name="T1" fmla="*/ 0 h 430"/>
                <a:gd name="T2" fmla="*/ 0 w 514"/>
                <a:gd name="T3" fmla="*/ 0 h 430"/>
                <a:gd name="T4" fmla="*/ 0 w 514"/>
                <a:gd name="T5" fmla="*/ 0 h 430"/>
                <a:gd name="T6" fmla="*/ 2 w 514"/>
                <a:gd name="T7" fmla="*/ 3 h 430"/>
                <a:gd name="T8" fmla="*/ 6 w 514"/>
                <a:gd name="T9" fmla="*/ 11 h 430"/>
                <a:gd name="T10" fmla="*/ 8 w 514"/>
                <a:gd name="T11" fmla="*/ 17 h 430"/>
                <a:gd name="T12" fmla="*/ 9 w 514"/>
                <a:gd name="T13" fmla="*/ 26 h 430"/>
                <a:gd name="T14" fmla="*/ 11 w 514"/>
                <a:gd name="T15" fmla="*/ 36 h 430"/>
                <a:gd name="T16" fmla="*/ 11 w 514"/>
                <a:gd name="T17" fmla="*/ 47 h 430"/>
                <a:gd name="T18" fmla="*/ 11 w 514"/>
                <a:gd name="T19" fmla="*/ 382 h 430"/>
                <a:gd name="T20" fmla="*/ 11 w 514"/>
                <a:gd name="T21" fmla="*/ 382 h 430"/>
                <a:gd name="T22" fmla="*/ 11 w 514"/>
                <a:gd name="T23" fmla="*/ 394 h 430"/>
                <a:gd name="T24" fmla="*/ 9 w 514"/>
                <a:gd name="T25" fmla="*/ 404 h 430"/>
                <a:gd name="T26" fmla="*/ 8 w 514"/>
                <a:gd name="T27" fmla="*/ 412 h 430"/>
                <a:gd name="T28" fmla="*/ 6 w 514"/>
                <a:gd name="T29" fmla="*/ 419 h 430"/>
                <a:gd name="T30" fmla="*/ 2 w 514"/>
                <a:gd name="T31" fmla="*/ 428 h 430"/>
                <a:gd name="T32" fmla="*/ 0 w 514"/>
                <a:gd name="T33" fmla="*/ 430 h 430"/>
                <a:gd name="T34" fmla="*/ 207 w 514"/>
                <a:gd name="T35" fmla="*/ 430 h 430"/>
                <a:gd name="T36" fmla="*/ 207 w 514"/>
                <a:gd name="T37" fmla="*/ 430 h 430"/>
                <a:gd name="T38" fmla="*/ 205 w 514"/>
                <a:gd name="T39" fmla="*/ 428 h 430"/>
                <a:gd name="T40" fmla="*/ 201 w 514"/>
                <a:gd name="T41" fmla="*/ 418 h 430"/>
                <a:gd name="T42" fmla="*/ 199 w 514"/>
                <a:gd name="T43" fmla="*/ 412 h 430"/>
                <a:gd name="T44" fmla="*/ 197 w 514"/>
                <a:gd name="T45" fmla="*/ 404 h 430"/>
                <a:gd name="T46" fmla="*/ 196 w 514"/>
                <a:gd name="T47" fmla="*/ 394 h 430"/>
                <a:gd name="T48" fmla="*/ 195 w 514"/>
                <a:gd name="T49" fmla="*/ 382 h 430"/>
                <a:gd name="T50" fmla="*/ 195 w 514"/>
                <a:gd name="T51" fmla="*/ 278 h 430"/>
                <a:gd name="T52" fmla="*/ 346 w 514"/>
                <a:gd name="T53" fmla="*/ 278 h 430"/>
                <a:gd name="T54" fmla="*/ 346 w 514"/>
                <a:gd name="T55" fmla="*/ 278 h 430"/>
                <a:gd name="T56" fmla="*/ 364 w 514"/>
                <a:gd name="T57" fmla="*/ 278 h 430"/>
                <a:gd name="T58" fmla="*/ 380 w 514"/>
                <a:gd name="T59" fmla="*/ 276 h 430"/>
                <a:gd name="T60" fmla="*/ 397 w 514"/>
                <a:gd name="T61" fmla="*/ 273 h 430"/>
                <a:gd name="T62" fmla="*/ 413 w 514"/>
                <a:gd name="T63" fmla="*/ 270 h 430"/>
                <a:gd name="T64" fmla="*/ 427 w 514"/>
                <a:gd name="T65" fmla="*/ 265 h 430"/>
                <a:gd name="T66" fmla="*/ 441 w 514"/>
                <a:gd name="T67" fmla="*/ 259 h 430"/>
                <a:gd name="T68" fmla="*/ 455 w 514"/>
                <a:gd name="T69" fmla="*/ 251 h 430"/>
                <a:gd name="T70" fmla="*/ 466 w 514"/>
                <a:gd name="T71" fmla="*/ 243 h 430"/>
                <a:gd name="T72" fmla="*/ 476 w 514"/>
                <a:gd name="T73" fmla="*/ 234 h 430"/>
                <a:gd name="T74" fmla="*/ 486 w 514"/>
                <a:gd name="T75" fmla="*/ 223 h 430"/>
                <a:gd name="T76" fmla="*/ 494 w 514"/>
                <a:gd name="T77" fmla="*/ 212 h 430"/>
                <a:gd name="T78" fmla="*/ 500 w 514"/>
                <a:gd name="T79" fmla="*/ 199 h 430"/>
                <a:gd name="T80" fmla="*/ 507 w 514"/>
                <a:gd name="T81" fmla="*/ 185 h 430"/>
                <a:gd name="T82" fmla="*/ 510 w 514"/>
                <a:gd name="T83" fmla="*/ 171 h 430"/>
                <a:gd name="T84" fmla="*/ 513 w 514"/>
                <a:gd name="T85" fmla="*/ 156 h 430"/>
                <a:gd name="T86" fmla="*/ 514 w 514"/>
                <a:gd name="T87" fmla="*/ 140 h 430"/>
                <a:gd name="T88" fmla="*/ 514 w 514"/>
                <a:gd name="T89" fmla="*/ 140 h 430"/>
                <a:gd name="T90" fmla="*/ 513 w 514"/>
                <a:gd name="T91" fmla="*/ 123 h 430"/>
                <a:gd name="T92" fmla="*/ 511 w 514"/>
                <a:gd name="T93" fmla="*/ 107 h 430"/>
                <a:gd name="T94" fmla="*/ 507 w 514"/>
                <a:gd name="T95" fmla="*/ 93 h 430"/>
                <a:gd name="T96" fmla="*/ 501 w 514"/>
                <a:gd name="T97" fmla="*/ 79 h 430"/>
                <a:gd name="T98" fmla="*/ 495 w 514"/>
                <a:gd name="T99" fmla="*/ 66 h 430"/>
                <a:gd name="T100" fmla="*/ 487 w 514"/>
                <a:gd name="T101" fmla="*/ 55 h 430"/>
                <a:gd name="T102" fmla="*/ 477 w 514"/>
                <a:gd name="T103" fmla="*/ 45 h 430"/>
                <a:gd name="T104" fmla="*/ 467 w 514"/>
                <a:gd name="T105" fmla="*/ 35 h 430"/>
                <a:gd name="T106" fmla="*/ 456 w 514"/>
                <a:gd name="T107" fmla="*/ 27 h 430"/>
                <a:gd name="T108" fmla="*/ 443 w 514"/>
                <a:gd name="T109" fmla="*/ 21 h 430"/>
                <a:gd name="T110" fmla="*/ 430 w 514"/>
                <a:gd name="T111" fmla="*/ 14 h 430"/>
                <a:gd name="T112" fmla="*/ 414 w 514"/>
                <a:gd name="T113" fmla="*/ 9 h 430"/>
                <a:gd name="T114" fmla="*/ 398 w 514"/>
                <a:gd name="T115" fmla="*/ 5 h 430"/>
                <a:gd name="T116" fmla="*/ 382 w 514"/>
                <a:gd name="T117" fmla="*/ 2 h 430"/>
                <a:gd name="T118" fmla="*/ 365 w 514"/>
                <a:gd name="T119" fmla="*/ 1 h 430"/>
                <a:gd name="T120" fmla="*/ 346 w 514"/>
                <a:gd name="T1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430">
                  <a:moveTo>
                    <a:pt x="3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11" y="36"/>
                  </a:lnTo>
                  <a:lnTo>
                    <a:pt x="11" y="47"/>
                  </a:lnTo>
                  <a:lnTo>
                    <a:pt x="11" y="382"/>
                  </a:lnTo>
                  <a:lnTo>
                    <a:pt x="11" y="382"/>
                  </a:lnTo>
                  <a:lnTo>
                    <a:pt x="11" y="394"/>
                  </a:lnTo>
                  <a:lnTo>
                    <a:pt x="9" y="404"/>
                  </a:lnTo>
                  <a:lnTo>
                    <a:pt x="8" y="412"/>
                  </a:lnTo>
                  <a:lnTo>
                    <a:pt x="6" y="419"/>
                  </a:lnTo>
                  <a:lnTo>
                    <a:pt x="2" y="428"/>
                  </a:lnTo>
                  <a:lnTo>
                    <a:pt x="0" y="430"/>
                  </a:lnTo>
                  <a:lnTo>
                    <a:pt x="207" y="430"/>
                  </a:lnTo>
                  <a:lnTo>
                    <a:pt x="207" y="430"/>
                  </a:lnTo>
                  <a:lnTo>
                    <a:pt x="205" y="428"/>
                  </a:lnTo>
                  <a:lnTo>
                    <a:pt x="201" y="418"/>
                  </a:lnTo>
                  <a:lnTo>
                    <a:pt x="199" y="412"/>
                  </a:lnTo>
                  <a:lnTo>
                    <a:pt x="197" y="404"/>
                  </a:lnTo>
                  <a:lnTo>
                    <a:pt x="196" y="394"/>
                  </a:lnTo>
                  <a:lnTo>
                    <a:pt x="195" y="382"/>
                  </a:lnTo>
                  <a:lnTo>
                    <a:pt x="195" y="278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64" y="278"/>
                  </a:lnTo>
                  <a:lnTo>
                    <a:pt x="380" y="276"/>
                  </a:lnTo>
                  <a:lnTo>
                    <a:pt x="397" y="273"/>
                  </a:lnTo>
                  <a:lnTo>
                    <a:pt x="413" y="270"/>
                  </a:lnTo>
                  <a:lnTo>
                    <a:pt x="427" y="265"/>
                  </a:lnTo>
                  <a:lnTo>
                    <a:pt x="441" y="259"/>
                  </a:lnTo>
                  <a:lnTo>
                    <a:pt x="455" y="251"/>
                  </a:lnTo>
                  <a:lnTo>
                    <a:pt x="466" y="243"/>
                  </a:lnTo>
                  <a:lnTo>
                    <a:pt x="476" y="234"/>
                  </a:lnTo>
                  <a:lnTo>
                    <a:pt x="486" y="223"/>
                  </a:lnTo>
                  <a:lnTo>
                    <a:pt x="494" y="212"/>
                  </a:lnTo>
                  <a:lnTo>
                    <a:pt x="500" y="199"/>
                  </a:lnTo>
                  <a:lnTo>
                    <a:pt x="507" y="185"/>
                  </a:lnTo>
                  <a:lnTo>
                    <a:pt x="510" y="171"/>
                  </a:lnTo>
                  <a:lnTo>
                    <a:pt x="513" y="156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3" y="123"/>
                  </a:lnTo>
                  <a:lnTo>
                    <a:pt x="511" y="107"/>
                  </a:lnTo>
                  <a:lnTo>
                    <a:pt x="507" y="93"/>
                  </a:lnTo>
                  <a:lnTo>
                    <a:pt x="501" y="79"/>
                  </a:lnTo>
                  <a:lnTo>
                    <a:pt x="495" y="66"/>
                  </a:lnTo>
                  <a:lnTo>
                    <a:pt x="487" y="55"/>
                  </a:lnTo>
                  <a:lnTo>
                    <a:pt x="477" y="45"/>
                  </a:lnTo>
                  <a:lnTo>
                    <a:pt x="467" y="35"/>
                  </a:lnTo>
                  <a:lnTo>
                    <a:pt x="456" y="27"/>
                  </a:lnTo>
                  <a:lnTo>
                    <a:pt x="443" y="21"/>
                  </a:lnTo>
                  <a:lnTo>
                    <a:pt x="430" y="14"/>
                  </a:lnTo>
                  <a:lnTo>
                    <a:pt x="414" y="9"/>
                  </a:lnTo>
                  <a:lnTo>
                    <a:pt x="398" y="5"/>
                  </a:lnTo>
                  <a:lnTo>
                    <a:pt x="382" y="2"/>
                  </a:lnTo>
                  <a:lnTo>
                    <a:pt x="365" y="1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9" name="Freeform 50"/>
            <p:cNvSpPr>
              <a:spLocks/>
            </p:cNvSpPr>
            <p:nvPr/>
          </p:nvSpPr>
          <p:spPr bwMode="auto">
            <a:xfrm>
              <a:off x="3233738" y="4435475"/>
              <a:ext cx="36513" cy="31750"/>
            </a:xfrm>
            <a:custGeom>
              <a:avLst/>
              <a:gdLst>
                <a:gd name="T0" fmla="*/ 58 w 135"/>
                <a:gd name="T1" fmla="*/ 119 h 119"/>
                <a:gd name="T2" fmla="*/ 0 w 135"/>
                <a:gd name="T3" fmla="*/ 119 h 119"/>
                <a:gd name="T4" fmla="*/ 0 w 135"/>
                <a:gd name="T5" fmla="*/ 0 h 119"/>
                <a:gd name="T6" fmla="*/ 59 w 135"/>
                <a:gd name="T7" fmla="*/ 0 h 119"/>
                <a:gd name="T8" fmla="*/ 59 w 135"/>
                <a:gd name="T9" fmla="*/ 0 h 119"/>
                <a:gd name="T10" fmla="*/ 75 w 135"/>
                <a:gd name="T11" fmla="*/ 1 h 119"/>
                <a:gd name="T12" fmla="*/ 89 w 135"/>
                <a:gd name="T13" fmla="*/ 3 h 119"/>
                <a:gd name="T14" fmla="*/ 102 w 135"/>
                <a:gd name="T15" fmla="*/ 7 h 119"/>
                <a:gd name="T16" fmla="*/ 107 w 135"/>
                <a:gd name="T17" fmla="*/ 10 h 119"/>
                <a:gd name="T18" fmla="*/ 113 w 135"/>
                <a:gd name="T19" fmla="*/ 14 h 119"/>
                <a:gd name="T20" fmla="*/ 118 w 135"/>
                <a:gd name="T21" fmla="*/ 18 h 119"/>
                <a:gd name="T22" fmla="*/ 122 w 135"/>
                <a:gd name="T23" fmla="*/ 22 h 119"/>
                <a:gd name="T24" fmla="*/ 126 w 135"/>
                <a:gd name="T25" fmla="*/ 27 h 119"/>
                <a:gd name="T26" fmla="*/ 129 w 135"/>
                <a:gd name="T27" fmla="*/ 32 h 119"/>
                <a:gd name="T28" fmla="*/ 132 w 135"/>
                <a:gd name="T29" fmla="*/ 38 h 119"/>
                <a:gd name="T30" fmla="*/ 133 w 135"/>
                <a:gd name="T31" fmla="*/ 45 h 119"/>
                <a:gd name="T32" fmla="*/ 135 w 135"/>
                <a:gd name="T33" fmla="*/ 51 h 119"/>
                <a:gd name="T34" fmla="*/ 135 w 135"/>
                <a:gd name="T35" fmla="*/ 60 h 119"/>
                <a:gd name="T36" fmla="*/ 135 w 135"/>
                <a:gd name="T37" fmla="*/ 60 h 119"/>
                <a:gd name="T38" fmla="*/ 135 w 135"/>
                <a:gd name="T39" fmla="*/ 67 h 119"/>
                <a:gd name="T40" fmla="*/ 133 w 135"/>
                <a:gd name="T41" fmla="*/ 74 h 119"/>
                <a:gd name="T42" fmla="*/ 132 w 135"/>
                <a:gd name="T43" fmla="*/ 81 h 119"/>
                <a:gd name="T44" fmla="*/ 129 w 135"/>
                <a:gd name="T45" fmla="*/ 87 h 119"/>
                <a:gd name="T46" fmla="*/ 126 w 135"/>
                <a:gd name="T47" fmla="*/ 93 h 119"/>
                <a:gd name="T48" fmla="*/ 122 w 135"/>
                <a:gd name="T49" fmla="*/ 97 h 119"/>
                <a:gd name="T50" fmla="*/ 118 w 135"/>
                <a:gd name="T51" fmla="*/ 101 h 119"/>
                <a:gd name="T52" fmla="*/ 113 w 135"/>
                <a:gd name="T53" fmla="*/ 105 h 119"/>
                <a:gd name="T54" fmla="*/ 107 w 135"/>
                <a:gd name="T55" fmla="*/ 109 h 119"/>
                <a:gd name="T56" fmla="*/ 101 w 135"/>
                <a:gd name="T57" fmla="*/ 112 h 119"/>
                <a:gd name="T58" fmla="*/ 89 w 135"/>
                <a:gd name="T59" fmla="*/ 116 h 119"/>
                <a:gd name="T60" fmla="*/ 74 w 135"/>
                <a:gd name="T61" fmla="*/ 118 h 119"/>
                <a:gd name="T62" fmla="*/ 58 w 135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19">
                  <a:moveTo>
                    <a:pt x="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9" y="3"/>
                  </a:lnTo>
                  <a:lnTo>
                    <a:pt x="102" y="7"/>
                  </a:lnTo>
                  <a:lnTo>
                    <a:pt x="107" y="10"/>
                  </a:lnTo>
                  <a:lnTo>
                    <a:pt x="113" y="14"/>
                  </a:lnTo>
                  <a:lnTo>
                    <a:pt x="118" y="18"/>
                  </a:lnTo>
                  <a:lnTo>
                    <a:pt x="122" y="22"/>
                  </a:lnTo>
                  <a:lnTo>
                    <a:pt x="126" y="27"/>
                  </a:lnTo>
                  <a:lnTo>
                    <a:pt x="129" y="32"/>
                  </a:lnTo>
                  <a:lnTo>
                    <a:pt x="132" y="38"/>
                  </a:lnTo>
                  <a:lnTo>
                    <a:pt x="133" y="45"/>
                  </a:lnTo>
                  <a:lnTo>
                    <a:pt x="135" y="5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29" y="87"/>
                  </a:lnTo>
                  <a:lnTo>
                    <a:pt x="126" y="93"/>
                  </a:lnTo>
                  <a:lnTo>
                    <a:pt x="122" y="97"/>
                  </a:lnTo>
                  <a:lnTo>
                    <a:pt x="118" y="101"/>
                  </a:lnTo>
                  <a:lnTo>
                    <a:pt x="113" y="105"/>
                  </a:lnTo>
                  <a:lnTo>
                    <a:pt x="107" y="109"/>
                  </a:lnTo>
                  <a:lnTo>
                    <a:pt x="101" y="112"/>
                  </a:lnTo>
                  <a:lnTo>
                    <a:pt x="89" y="116"/>
                  </a:lnTo>
                  <a:lnTo>
                    <a:pt x="74" y="118"/>
                  </a:lnTo>
                  <a:lnTo>
                    <a:pt x="58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26" name="Imagen 630">
            <a:extLst>
              <a:ext uri="{FF2B5EF4-FFF2-40B4-BE49-F238E27FC236}">
                <a16:creationId xmlns="" xmlns:a16="http://schemas.microsoft.com/office/drawing/2014/main" id="{A77BF188-DB12-1048-9D4B-1FBC0500C9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75" y="4051029"/>
            <a:ext cx="745722" cy="424756"/>
          </a:xfrm>
          <a:prstGeom prst="rect">
            <a:avLst/>
          </a:prstGeom>
        </p:spPr>
      </p:pic>
      <p:grpSp>
        <p:nvGrpSpPr>
          <p:cNvPr id="218" name="217 Grupo"/>
          <p:cNvGrpSpPr/>
          <p:nvPr/>
        </p:nvGrpSpPr>
        <p:grpSpPr>
          <a:xfrm>
            <a:off x="7875878" y="4057088"/>
            <a:ext cx="660729" cy="338518"/>
            <a:chOff x="9756775" y="468313"/>
            <a:chExt cx="8489950" cy="4349750"/>
          </a:xfrm>
          <a:solidFill>
            <a:srgbClr val="0095D3"/>
          </a:solidFill>
        </p:grpSpPr>
        <p:sp>
          <p:nvSpPr>
            <p:cNvPr id="210" name="Freeform 94"/>
            <p:cNvSpPr>
              <a:spLocks noEditPoints="1"/>
            </p:cNvSpPr>
            <p:nvPr/>
          </p:nvSpPr>
          <p:spPr bwMode="auto">
            <a:xfrm>
              <a:off x="9756775" y="515938"/>
              <a:ext cx="2181225" cy="2647950"/>
            </a:xfrm>
            <a:custGeom>
              <a:avLst/>
              <a:gdLst>
                <a:gd name="T0" fmla="*/ 0 w 1374"/>
                <a:gd name="T1" fmla="*/ 1668 h 1668"/>
                <a:gd name="T2" fmla="*/ 462 w 1374"/>
                <a:gd name="T3" fmla="*/ 0 h 1668"/>
                <a:gd name="T4" fmla="*/ 922 w 1374"/>
                <a:gd name="T5" fmla="*/ 0 h 1668"/>
                <a:gd name="T6" fmla="*/ 1374 w 1374"/>
                <a:gd name="T7" fmla="*/ 1668 h 1668"/>
                <a:gd name="T8" fmla="*/ 1006 w 1374"/>
                <a:gd name="T9" fmla="*/ 1668 h 1668"/>
                <a:gd name="T10" fmla="*/ 914 w 1374"/>
                <a:gd name="T11" fmla="*/ 1298 h 1668"/>
                <a:gd name="T12" fmla="*/ 438 w 1374"/>
                <a:gd name="T13" fmla="*/ 1298 h 1668"/>
                <a:gd name="T14" fmla="*/ 344 w 1374"/>
                <a:gd name="T15" fmla="*/ 1668 h 1668"/>
                <a:gd name="T16" fmla="*/ 0 w 1374"/>
                <a:gd name="T17" fmla="*/ 1668 h 1668"/>
                <a:gd name="T18" fmla="*/ 672 w 1374"/>
                <a:gd name="T19" fmla="*/ 322 h 1668"/>
                <a:gd name="T20" fmla="*/ 668 w 1374"/>
                <a:gd name="T21" fmla="*/ 322 h 1668"/>
                <a:gd name="T22" fmla="*/ 508 w 1374"/>
                <a:gd name="T23" fmla="*/ 1042 h 1668"/>
                <a:gd name="T24" fmla="*/ 840 w 1374"/>
                <a:gd name="T25" fmla="*/ 1042 h 1668"/>
                <a:gd name="T26" fmla="*/ 672 w 1374"/>
                <a:gd name="T27" fmla="*/ 322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4" h="1668">
                  <a:moveTo>
                    <a:pt x="0" y="1668"/>
                  </a:moveTo>
                  <a:lnTo>
                    <a:pt x="462" y="0"/>
                  </a:lnTo>
                  <a:lnTo>
                    <a:pt x="922" y="0"/>
                  </a:lnTo>
                  <a:lnTo>
                    <a:pt x="1374" y="1668"/>
                  </a:lnTo>
                  <a:lnTo>
                    <a:pt x="1006" y="1668"/>
                  </a:lnTo>
                  <a:lnTo>
                    <a:pt x="914" y="1298"/>
                  </a:lnTo>
                  <a:lnTo>
                    <a:pt x="438" y="1298"/>
                  </a:lnTo>
                  <a:lnTo>
                    <a:pt x="344" y="1668"/>
                  </a:lnTo>
                  <a:lnTo>
                    <a:pt x="0" y="1668"/>
                  </a:lnTo>
                  <a:close/>
                  <a:moveTo>
                    <a:pt x="672" y="322"/>
                  </a:moveTo>
                  <a:lnTo>
                    <a:pt x="668" y="322"/>
                  </a:lnTo>
                  <a:lnTo>
                    <a:pt x="508" y="1042"/>
                  </a:lnTo>
                  <a:lnTo>
                    <a:pt x="840" y="1042"/>
                  </a:lnTo>
                  <a:lnTo>
                    <a:pt x="67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1" name="Freeform 95"/>
            <p:cNvSpPr>
              <a:spLocks/>
            </p:cNvSpPr>
            <p:nvPr/>
          </p:nvSpPr>
          <p:spPr bwMode="auto">
            <a:xfrm>
              <a:off x="12299950" y="515938"/>
              <a:ext cx="1473200" cy="2647950"/>
            </a:xfrm>
            <a:custGeom>
              <a:avLst/>
              <a:gdLst>
                <a:gd name="T0" fmla="*/ 0 w 928"/>
                <a:gd name="T1" fmla="*/ 1668 h 1668"/>
                <a:gd name="T2" fmla="*/ 0 w 928"/>
                <a:gd name="T3" fmla="*/ 0 h 1668"/>
                <a:gd name="T4" fmla="*/ 910 w 928"/>
                <a:gd name="T5" fmla="*/ 0 h 1668"/>
                <a:gd name="T6" fmla="*/ 910 w 928"/>
                <a:gd name="T7" fmla="*/ 256 h 1668"/>
                <a:gd name="T8" fmla="*/ 348 w 928"/>
                <a:gd name="T9" fmla="*/ 256 h 1668"/>
                <a:gd name="T10" fmla="*/ 348 w 928"/>
                <a:gd name="T11" fmla="*/ 668 h 1668"/>
                <a:gd name="T12" fmla="*/ 866 w 928"/>
                <a:gd name="T13" fmla="*/ 668 h 1668"/>
                <a:gd name="T14" fmla="*/ 866 w 928"/>
                <a:gd name="T15" fmla="*/ 924 h 1668"/>
                <a:gd name="T16" fmla="*/ 348 w 928"/>
                <a:gd name="T17" fmla="*/ 924 h 1668"/>
                <a:gd name="T18" fmla="*/ 348 w 928"/>
                <a:gd name="T19" fmla="*/ 1412 h 1668"/>
                <a:gd name="T20" fmla="*/ 928 w 928"/>
                <a:gd name="T21" fmla="*/ 1412 h 1668"/>
                <a:gd name="T22" fmla="*/ 928 w 928"/>
                <a:gd name="T23" fmla="*/ 1668 h 1668"/>
                <a:gd name="T24" fmla="*/ 0 w 928"/>
                <a:gd name="T25" fmla="*/ 166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8" h="1668">
                  <a:moveTo>
                    <a:pt x="0" y="1668"/>
                  </a:moveTo>
                  <a:lnTo>
                    <a:pt x="0" y="0"/>
                  </a:lnTo>
                  <a:lnTo>
                    <a:pt x="910" y="0"/>
                  </a:lnTo>
                  <a:lnTo>
                    <a:pt x="910" y="256"/>
                  </a:lnTo>
                  <a:lnTo>
                    <a:pt x="348" y="256"/>
                  </a:lnTo>
                  <a:lnTo>
                    <a:pt x="348" y="668"/>
                  </a:lnTo>
                  <a:lnTo>
                    <a:pt x="866" y="668"/>
                  </a:lnTo>
                  <a:lnTo>
                    <a:pt x="866" y="924"/>
                  </a:lnTo>
                  <a:lnTo>
                    <a:pt x="348" y="924"/>
                  </a:lnTo>
                  <a:lnTo>
                    <a:pt x="348" y="1412"/>
                  </a:lnTo>
                  <a:lnTo>
                    <a:pt x="928" y="1412"/>
                  </a:lnTo>
                  <a:lnTo>
                    <a:pt x="928" y="1668"/>
                  </a:lnTo>
                  <a:lnTo>
                    <a:pt x="0" y="16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2" name="Freeform 96"/>
            <p:cNvSpPr>
              <a:spLocks/>
            </p:cNvSpPr>
            <p:nvPr/>
          </p:nvSpPr>
          <p:spPr bwMode="auto">
            <a:xfrm>
              <a:off x="14154150" y="468313"/>
              <a:ext cx="1711325" cy="2736850"/>
            </a:xfrm>
            <a:custGeom>
              <a:avLst/>
              <a:gdLst>
                <a:gd name="T0" fmla="*/ 420 w 1078"/>
                <a:gd name="T1" fmla="*/ 1720 h 1724"/>
                <a:gd name="T2" fmla="*/ 290 w 1078"/>
                <a:gd name="T3" fmla="*/ 1698 h 1724"/>
                <a:gd name="T4" fmla="*/ 188 w 1078"/>
                <a:gd name="T5" fmla="*/ 1656 h 1724"/>
                <a:gd name="T6" fmla="*/ 110 w 1078"/>
                <a:gd name="T7" fmla="*/ 1596 h 1724"/>
                <a:gd name="T8" fmla="*/ 56 w 1078"/>
                <a:gd name="T9" fmla="*/ 1522 h 1724"/>
                <a:gd name="T10" fmla="*/ 22 w 1078"/>
                <a:gd name="T11" fmla="*/ 1434 h 1724"/>
                <a:gd name="T12" fmla="*/ 0 w 1078"/>
                <a:gd name="T13" fmla="*/ 1234 h 1724"/>
                <a:gd name="T14" fmla="*/ 352 w 1078"/>
                <a:gd name="T15" fmla="*/ 1240 h 1724"/>
                <a:gd name="T16" fmla="*/ 370 w 1078"/>
                <a:gd name="T17" fmla="*/ 1366 h 1724"/>
                <a:gd name="T18" fmla="*/ 418 w 1078"/>
                <a:gd name="T19" fmla="*/ 1438 h 1724"/>
                <a:gd name="T20" fmla="*/ 516 w 1078"/>
                <a:gd name="T21" fmla="*/ 1472 h 1724"/>
                <a:gd name="T22" fmla="*/ 592 w 1078"/>
                <a:gd name="T23" fmla="*/ 1470 h 1724"/>
                <a:gd name="T24" fmla="*/ 658 w 1078"/>
                <a:gd name="T25" fmla="*/ 1444 h 1724"/>
                <a:gd name="T26" fmla="*/ 702 w 1078"/>
                <a:gd name="T27" fmla="*/ 1394 h 1724"/>
                <a:gd name="T28" fmla="*/ 722 w 1078"/>
                <a:gd name="T29" fmla="*/ 1326 h 1724"/>
                <a:gd name="T30" fmla="*/ 724 w 1078"/>
                <a:gd name="T31" fmla="*/ 1258 h 1724"/>
                <a:gd name="T32" fmla="*/ 680 w 1078"/>
                <a:gd name="T33" fmla="*/ 1162 h 1724"/>
                <a:gd name="T34" fmla="*/ 590 w 1078"/>
                <a:gd name="T35" fmla="*/ 1082 h 1724"/>
                <a:gd name="T36" fmla="*/ 310 w 1078"/>
                <a:gd name="T37" fmla="*/ 910 h 1724"/>
                <a:gd name="T38" fmla="*/ 186 w 1078"/>
                <a:gd name="T39" fmla="*/ 818 h 1724"/>
                <a:gd name="T40" fmla="*/ 88 w 1078"/>
                <a:gd name="T41" fmla="*/ 704 h 1724"/>
                <a:gd name="T42" fmla="*/ 32 w 1078"/>
                <a:gd name="T43" fmla="*/ 558 h 1724"/>
                <a:gd name="T44" fmla="*/ 24 w 1078"/>
                <a:gd name="T45" fmla="*/ 422 h 1724"/>
                <a:gd name="T46" fmla="*/ 66 w 1078"/>
                <a:gd name="T47" fmla="*/ 244 h 1724"/>
                <a:gd name="T48" fmla="*/ 110 w 1078"/>
                <a:gd name="T49" fmla="*/ 170 h 1724"/>
                <a:gd name="T50" fmla="*/ 174 w 1078"/>
                <a:gd name="T51" fmla="*/ 106 h 1724"/>
                <a:gd name="T52" fmla="*/ 258 w 1078"/>
                <a:gd name="T53" fmla="*/ 56 h 1724"/>
                <a:gd name="T54" fmla="*/ 364 w 1078"/>
                <a:gd name="T55" fmla="*/ 22 h 1724"/>
                <a:gd name="T56" fmla="*/ 496 w 1078"/>
                <a:gd name="T57" fmla="*/ 2 h 1724"/>
                <a:gd name="T58" fmla="*/ 634 w 1078"/>
                <a:gd name="T59" fmla="*/ 2 h 1724"/>
                <a:gd name="T60" fmla="*/ 818 w 1078"/>
                <a:gd name="T61" fmla="*/ 38 h 1724"/>
                <a:gd name="T62" fmla="*/ 902 w 1078"/>
                <a:gd name="T63" fmla="*/ 78 h 1724"/>
                <a:gd name="T64" fmla="*/ 966 w 1078"/>
                <a:gd name="T65" fmla="*/ 136 h 1724"/>
                <a:gd name="T66" fmla="*/ 1016 w 1078"/>
                <a:gd name="T67" fmla="*/ 210 h 1724"/>
                <a:gd name="T68" fmla="*/ 1046 w 1078"/>
                <a:gd name="T69" fmla="*/ 300 h 1724"/>
                <a:gd name="T70" fmla="*/ 1060 w 1078"/>
                <a:gd name="T71" fmla="*/ 438 h 1724"/>
                <a:gd name="T72" fmla="*/ 718 w 1078"/>
                <a:gd name="T73" fmla="*/ 456 h 1724"/>
                <a:gd name="T74" fmla="*/ 698 w 1078"/>
                <a:gd name="T75" fmla="*/ 348 h 1724"/>
                <a:gd name="T76" fmla="*/ 656 w 1078"/>
                <a:gd name="T77" fmla="*/ 284 h 1724"/>
                <a:gd name="T78" fmla="*/ 582 w 1078"/>
                <a:gd name="T79" fmla="*/ 252 h 1724"/>
                <a:gd name="T80" fmla="*/ 516 w 1078"/>
                <a:gd name="T81" fmla="*/ 252 h 1724"/>
                <a:gd name="T82" fmla="*/ 450 w 1078"/>
                <a:gd name="T83" fmla="*/ 276 h 1724"/>
                <a:gd name="T84" fmla="*/ 404 w 1078"/>
                <a:gd name="T85" fmla="*/ 320 h 1724"/>
                <a:gd name="T86" fmla="*/ 380 w 1078"/>
                <a:gd name="T87" fmla="*/ 386 h 1724"/>
                <a:gd name="T88" fmla="*/ 378 w 1078"/>
                <a:gd name="T89" fmla="*/ 456 h 1724"/>
                <a:gd name="T90" fmla="*/ 422 w 1078"/>
                <a:gd name="T91" fmla="*/ 554 h 1724"/>
                <a:gd name="T92" fmla="*/ 512 w 1078"/>
                <a:gd name="T93" fmla="*/ 634 h 1724"/>
                <a:gd name="T94" fmla="*/ 794 w 1078"/>
                <a:gd name="T95" fmla="*/ 794 h 1724"/>
                <a:gd name="T96" fmla="*/ 916 w 1078"/>
                <a:gd name="T97" fmla="*/ 884 h 1724"/>
                <a:gd name="T98" fmla="*/ 1014 w 1078"/>
                <a:gd name="T99" fmla="*/ 998 h 1724"/>
                <a:gd name="T100" fmla="*/ 1072 w 1078"/>
                <a:gd name="T101" fmla="*/ 1148 h 1724"/>
                <a:gd name="T102" fmla="*/ 1078 w 1078"/>
                <a:gd name="T103" fmla="*/ 1280 h 1724"/>
                <a:gd name="T104" fmla="*/ 1058 w 1078"/>
                <a:gd name="T105" fmla="*/ 1416 h 1724"/>
                <a:gd name="T106" fmla="*/ 1012 w 1078"/>
                <a:gd name="T107" fmla="*/ 1522 h 1724"/>
                <a:gd name="T108" fmla="*/ 946 w 1078"/>
                <a:gd name="T109" fmla="*/ 1600 h 1724"/>
                <a:gd name="T110" fmla="*/ 866 w 1078"/>
                <a:gd name="T111" fmla="*/ 1656 h 1724"/>
                <a:gd name="T112" fmla="*/ 750 w 1078"/>
                <a:gd name="T113" fmla="*/ 1698 h 1724"/>
                <a:gd name="T114" fmla="*/ 548 w 1078"/>
                <a:gd name="T115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724">
                  <a:moveTo>
                    <a:pt x="496" y="1724"/>
                  </a:moveTo>
                  <a:lnTo>
                    <a:pt x="496" y="1724"/>
                  </a:lnTo>
                  <a:lnTo>
                    <a:pt x="458" y="1724"/>
                  </a:lnTo>
                  <a:lnTo>
                    <a:pt x="420" y="1720"/>
                  </a:lnTo>
                  <a:lnTo>
                    <a:pt x="384" y="1718"/>
                  </a:lnTo>
                  <a:lnTo>
                    <a:pt x="350" y="1712"/>
                  </a:lnTo>
                  <a:lnTo>
                    <a:pt x="320" y="1706"/>
                  </a:lnTo>
                  <a:lnTo>
                    <a:pt x="290" y="1698"/>
                  </a:lnTo>
                  <a:lnTo>
                    <a:pt x="262" y="1690"/>
                  </a:lnTo>
                  <a:lnTo>
                    <a:pt x="234" y="1680"/>
                  </a:lnTo>
                  <a:lnTo>
                    <a:pt x="210" y="1668"/>
                  </a:lnTo>
                  <a:lnTo>
                    <a:pt x="188" y="1656"/>
                  </a:lnTo>
                  <a:lnTo>
                    <a:pt x="166" y="1642"/>
                  </a:lnTo>
                  <a:lnTo>
                    <a:pt x="146" y="1628"/>
                  </a:lnTo>
                  <a:lnTo>
                    <a:pt x="128" y="1612"/>
                  </a:lnTo>
                  <a:lnTo>
                    <a:pt x="110" y="1596"/>
                  </a:lnTo>
                  <a:lnTo>
                    <a:pt x="94" y="1578"/>
                  </a:lnTo>
                  <a:lnTo>
                    <a:pt x="80" y="1560"/>
                  </a:lnTo>
                  <a:lnTo>
                    <a:pt x="68" y="1542"/>
                  </a:lnTo>
                  <a:lnTo>
                    <a:pt x="56" y="1522"/>
                  </a:lnTo>
                  <a:lnTo>
                    <a:pt x="46" y="1500"/>
                  </a:lnTo>
                  <a:lnTo>
                    <a:pt x="36" y="1480"/>
                  </a:lnTo>
                  <a:lnTo>
                    <a:pt x="28" y="1458"/>
                  </a:lnTo>
                  <a:lnTo>
                    <a:pt x="22" y="1434"/>
                  </a:lnTo>
                  <a:lnTo>
                    <a:pt x="12" y="1388"/>
                  </a:lnTo>
                  <a:lnTo>
                    <a:pt x="4" y="1338"/>
                  </a:lnTo>
                  <a:lnTo>
                    <a:pt x="0" y="1288"/>
                  </a:lnTo>
                  <a:lnTo>
                    <a:pt x="0" y="1234"/>
                  </a:lnTo>
                  <a:lnTo>
                    <a:pt x="2" y="1180"/>
                  </a:lnTo>
                  <a:lnTo>
                    <a:pt x="352" y="1180"/>
                  </a:lnTo>
                  <a:lnTo>
                    <a:pt x="352" y="1180"/>
                  </a:lnTo>
                  <a:lnTo>
                    <a:pt x="352" y="1240"/>
                  </a:lnTo>
                  <a:lnTo>
                    <a:pt x="356" y="1294"/>
                  </a:lnTo>
                  <a:lnTo>
                    <a:pt x="358" y="1320"/>
                  </a:lnTo>
                  <a:lnTo>
                    <a:pt x="364" y="1344"/>
                  </a:lnTo>
                  <a:lnTo>
                    <a:pt x="370" y="1366"/>
                  </a:lnTo>
                  <a:lnTo>
                    <a:pt x="378" y="1388"/>
                  </a:lnTo>
                  <a:lnTo>
                    <a:pt x="390" y="1406"/>
                  </a:lnTo>
                  <a:lnTo>
                    <a:pt x="402" y="1424"/>
                  </a:lnTo>
                  <a:lnTo>
                    <a:pt x="418" y="1438"/>
                  </a:lnTo>
                  <a:lnTo>
                    <a:pt x="438" y="1450"/>
                  </a:lnTo>
                  <a:lnTo>
                    <a:pt x="460" y="1460"/>
                  </a:lnTo>
                  <a:lnTo>
                    <a:pt x="486" y="1468"/>
                  </a:lnTo>
                  <a:lnTo>
                    <a:pt x="516" y="1472"/>
                  </a:lnTo>
                  <a:lnTo>
                    <a:pt x="550" y="1474"/>
                  </a:lnTo>
                  <a:lnTo>
                    <a:pt x="550" y="1474"/>
                  </a:lnTo>
                  <a:lnTo>
                    <a:pt x="572" y="1474"/>
                  </a:lnTo>
                  <a:lnTo>
                    <a:pt x="592" y="1470"/>
                  </a:lnTo>
                  <a:lnTo>
                    <a:pt x="610" y="1466"/>
                  </a:lnTo>
                  <a:lnTo>
                    <a:pt x="628" y="1460"/>
                  </a:lnTo>
                  <a:lnTo>
                    <a:pt x="644" y="1454"/>
                  </a:lnTo>
                  <a:lnTo>
                    <a:pt x="658" y="1444"/>
                  </a:lnTo>
                  <a:lnTo>
                    <a:pt x="670" y="1434"/>
                  </a:lnTo>
                  <a:lnTo>
                    <a:pt x="682" y="1422"/>
                  </a:lnTo>
                  <a:lnTo>
                    <a:pt x="692" y="1408"/>
                  </a:lnTo>
                  <a:lnTo>
                    <a:pt x="702" y="1394"/>
                  </a:lnTo>
                  <a:lnTo>
                    <a:pt x="708" y="1378"/>
                  </a:lnTo>
                  <a:lnTo>
                    <a:pt x="714" y="1362"/>
                  </a:lnTo>
                  <a:lnTo>
                    <a:pt x="720" y="1344"/>
                  </a:lnTo>
                  <a:lnTo>
                    <a:pt x="722" y="1326"/>
                  </a:lnTo>
                  <a:lnTo>
                    <a:pt x="726" y="1306"/>
                  </a:lnTo>
                  <a:lnTo>
                    <a:pt x="726" y="1284"/>
                  </a:lnTo>
                  <a:lnTo>
                    <a:pt x="726" y="1284"/>
                  </a:lnTo>
                  <a:lnTo>
                    <a:pt x="724" y="1258"/>
                  </a:lnTo>
                  <a:lnTo>
                    <a:pt x="718" y="1232"/>
                  </a:lnTo>
                  <a:lnTo>
                    <a:pt x="708" y="1208"/>
                  </a:lnTo>
                  <a:lnTo>
                    <a:pt x="696" y="1184"/>
                  </a:lnTo>
                  <a:lnTo>
                    <a:pt x="680" y="1162"/>
                  </a:lnTo>
                  <a:lnTo>
                    <a:pt x="660" y="1140"/>
                  </a:lnTo>
                  <a:lnTo>
                    <a:pt x="640" y="1120"/>
                  </a:lnTo>
                  <a:lnTo>
                    <a:pt x="616" y="1100"/>
                  </a:lnTo>
                  <a:lnTo>
                    <a:pt x="590" y="1082"/>
                  </a:lnTo>
                  <a:lnTo>
                    <a:pt x="562" y="1062"/>
                  </a:lnTo>
                  <a:lnTo>
                    <a:pt x="504" y="1026"/>
                  </a:lnTo>
                  <a:lnTo>
                    <a:pt x="374" y="950"/>
                  </a:lnTo>
                  <a:lnTo>
                    <a:pt x="310" y="910"/>
                  </a:lnTo>
                  <a:lnTo>
                    <a:pt x="276" y="888"/>
                  </a:lnTo>
                  <a:lnTo>
                    <a:pt x="246" y="866"/>
                  </a:lnTo>
                  <a:lnTo>
                    <a:pt x="216" y="842"/>
                  </a:lnTo>
                  <a:lnTo>
                    <a:pt x="186" y="818"/>
                  </a:lnTo>
                  <a:lnTo>
                    <a:pt x="158" y="792"/>
                  </a:lnTo>
                  <a:lnTo>
                    <a:pt x="134" y="764"/>
                  </a:lnTo>
                  <a:lnTo>
                    <a:pt x="110" y="734"/>
                  </a:lnTo>
                  <a:lnTo>
                    <a:pt x="88" y="704"/>
                  </a:lnTo>
                  <a:lnTo>
                    <a:pt x="70" y="670"/>
                  </a:lnTo>
                  <a:lnTo>
                    <a:pt x="54" y="634"/>
                  </a:lnTo>
                  <a:lnTo>
                    <a:pt x="40" y="598"/>
                  </a:lnTo>
                  <a:lnTo>
                    <a:pt x="32" y="558"/>
                  </a:lnTo>
                  <a:lnTo>
                    <a:pt x="26" y="514"/>
                  </a:lnTo>
                  <a:lnTo>
                    <a:pt x="24" y="470"/>
                  </a:lnTo>
                  <a:lnTo>
                    <a:pt x="24" y="470"/>
                  </a:lnTo>
                  <a:lnTo>
                    <a:pt x="24" y="422"/>
                  </a:lnTo>
                  <a:lnTo>
                    <a:pt x="30" y="374"/>
                  </a:lnTo>
                  <a:lnTo>
                    <a:pt x="38" y="330"/>
                  </a:lnTo>
                  <a:lnTo>
                    <a:pt x="50" y="286"/>
                  </a:lnTo>
                  <a:lnTo>
                    <a:pt x="66" y="244"/>
                  </a:lnTo>
                  <a:lnTo>
                    <a:pt x="74" y="226"/>
                  </a:lnTo>
                  <a:lnTo>
                    <a:pt x="86" y="206"/>
                  </a:lnTo>
                  <a:lnTo>
                    <a:pt x="96" y="188"/>
                  </a:lnTo>
                  <a:lnTo>
                    <a:pt x="110" y="170"/>
                  </a:lnTo>
                  <a:lnTo>
                    <a:pt x="124" y="154"/>
                  </a:lnTo>
                  <a:lnTo>
                    <a:pt x="138" y="136"/>
                  </a:lnTo>
                  <a:lnTo>
                    <a:pt x="156" y="122"/>
                  </a:lnTo>
                  <a:lnTo>
                    <a:pt x="174" y="106"/>
                  </a:lnTo>
                  <a:lnTo>
                    <a:pt x="192" y="92"/>
                  </a:lnTo>
                  <a:lnTo>
                    <a:pt x="212" y="80"/>
                  </a:lnTo>
                  <a:lnTo>
                    <a:pt x="234" y="68"/>
                  </a:lnTo>
                  <a:lnTo>
                    <a:pt x="258" y="56"/>
                  </a:lnTo>
                  <a:lnTo>
                    <a:pt x="282" y="46"/>
                  </a:lnTo>
                  <a:lnTo>
                    <a:pt x="308" y="36"/>
                  </a:lnTo>
                  <a:lnTo>
                    <a:pt x="336" y="28"/>
                  </a:lnTo>
                  <a:lnTo>
                    <a:pt x="364" y="22"/>
                  </a:lnTo>
                  <a:lnTo>
                    <a:pt x="396" y="14"/>
                  </a:lnTo>
                  <a:lnTo>
                    <a:pt x="428" y="10"/>
                  </a:lnTo>
                  <a:lnTo>
                    <a:pt x="462" y="6"/>
                  </a:lnTo>
                  <a:lnTo>
                    <a:pt x="496" y="2"/>
                  </a:lnTo>
                  <a:lnTo>
                    <a:pt x="534" y="0"/>
                  </a:lnTo>
                  <a:lnTo>
                    <a:pt x="574" y="0"/>
                  </a:lnTo>
                  <a:lnTo>
                    <a:pt x="574" y="0"/>
                  </a:lnTo>
                  <a:lnTo>
                    <a:pt x="634" y="2"/>
                  </a:lnTo>
                  <a:lnTo>
                    <a:pt x="692" y="8"/>
                  </a:lnTo>
                  <a:lnTo>
                    <a:pt x="746" y="16"/>
                  </a:lnTo>
                  <a:lnTo>
                    <a:pt x="796" y="30"/>
                  </a:lnTo>
                  <a:lnTo>
                    <a:pt x="818" y="38"/>
                  </a:lnTo>
                  <a:lnTo>
                    <a:pt x="840" y="46"/>
                  </a:lnTo>
                  <a:lnTo>
                    <a:pt x="862" y="56"/>
                  </a:lnTo>
                  <a:lnTo>
                    <a:pt x="882" y="66"/>
                  </a:lnTo>
                  <a:lnTo>
                    <a:pt x="902" y="78"/>
                  </a:lnTo>
                  <a:lnTo>
                    <a:pt x="920" y="92"/>
                  </a:lnTo>
                  <a:lnTo>
                    <a:pt x="936" y="106"/>
                  </a:lnTo>
                  <a:lnTo>
                    <a:pt x="952" y="120"/>
                  </a:lnTo>
                  <a:lnTo>
                    <a:pt x="966" y="136"/>
                  </a:lnTo>
                  <a:lnTo>
                    <a:pt x="980" y="152"/>
                  </a:lnTo>
                  <a:lnTo>
                    <a:pt x="992" y="170"/>
                  </a:lnTo>
                  <a:lnTo>
                    <a:pt x="1004" y="190"/>
                  </a:lnTo>
                  <a:lnTo>
                    <a:pt x="1016" y="210"/>
                  </a:lnTo>
                  <a:lnTo>
                    <a:pt x="1024" y="230"/>
                  </a:lnTo>
                  <a:lnTo>
                    <a:pt x="1032" y="252"/>
                  </a:lnTo>
                  <a:lnTo>
                    <a:pt x="1040" y="276"/>
                  </a:lnTo>
                  <a:lnTo>
                    <a:pt x="1046" y="300"/>
                  </a:lnTo>
                  <a:lnTo>
                    <a:pt x="1052" y="326"/>
                  </a:lnTo>
                  <a:lnTo>
                    <a:pt x="1056" y="352"/>
                  </a:lnTo>
                  <a:lnTo>
                    <a:pt x="1058" y="380"/>
                  </a:lnTo>
                  <a:lnTo>
                    <a:pt x="1060" y="438"/>
                  </a:lnTo>
                  <a:lnTo>
                    <a:pt x="1058" y="502"/>
                  </a:lnTo>
                  <a:lnTo>
                    <a:pt x="718" y="502"/>
                  </a:lnTo>
                  <a:lnTo>
                    <a:pt x="718" y="502"/>
                  </a:lnTo>
                  <a:lnTo>
                    <a:pt x="718" y="456"/>
                  </a:lnTo>
                  <a:lnTo>
                    <a:pt x="714" y="410"/>
                  </a:lnTo>
                  <a:lnTo>
                    <a:pt x="710" y="388"/>
                  </a:lnTo>
                  <a:lnTo>
                    <a:pt x="704" y="368"/>
                  </a:lnTo>
                  <a:lnTo>
                    <a:pt x="698" y="348"/>
                  </a:lnTo>
                  <a:lnTo>
                    <a:pt x="690" y="328"/>
                  </a:lnTo>
                  <a:lnTo>
                    <a:pt x="682" y="312"/>
                  </a:lnTo>
                  <a:lnTo>
                    <a:pt x="670" y="296"/>
                  </a:lnTo>
                  <a:lnTo>
                    <a:pt x="656" y="284"/>
                  </a:lnTo>
                  <a:lnTo>
                    <a:pt x="642" y="272"/>
                  </a:lnTo>
                  <a:lnTo>
                    <a:pt x="624" y="262"/>
                  </a:lnTo>
                  <a:lnTo>
                    <a:pt x="604" y="256"/>
                  </a:lnTo>
                  <a:lnTo>
                    <a:pt x="582" y="252"/>
                  </a:lnTo>
                  <a:lnTo>
                    <a:pt x="558" y="250"/>
                  </a:lnTo>
                  <a:lnTo>
                    <a:pt x="558" y="250"/>
                  </a:lnTo>
                  <a:lnTo>
                    <a:pt x="536" y="250"/>
                  </a:lnTo>
                  <a:lnTo>
                    <a:pt x="516" y="252"/>
                  </a:lnTo>
                  <a:lnTo>
                    <a:pt x="498" y="256"/>
                  </a:lnTo>
                  <a:lnTo>
                    <a:pt x="482" y="262"/>
                  </a:lnTo>
                  <a:lnTo>
                    <a:pt x="466" y="268"/>
                  </a:lnTo>
                  <a:lnTo>
                    <a:pt x="450" y="276"/>
                  </a:lnTo>
                  <a:lnTo>
                    <a:pt x="436" y="284"/>
                  </a:lnTo>
                  <a:lnTo>
                    <a:pt x="424" y="296"/>
                  </a:lnTo>
                  <a:lnTo>
                    <a:pt x="414" y="308"/>
                  </a:lnTo>
                  <a:lnTo>
                    <a:pt x="404" y="320"/>
                  </a:lnTo>
                  <a:lnTo>
                    <a:pt x="396" y="336"/>
                  </a:lnTo>
                  <a:lnTo>
                    <a:pt x="390" y="352"/>
                  </a:lnTo>
                  <a:lnTo>
                    <a:pt x="384" y="368"/>
                  </a:lnTo>
                  <a:lnTo>
                    <a:pt x="380" y="386"/>
                  </a:lnTo>
                  <a:lnTo>
                    <a:pt x="378" y="406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78" y="456"/>
                  </a:lnTo>
                  <a:lnTo>
                    <a:pt x="384" y="484"/>
                  </a:lnTo>
                  <a:lnTo>
                    <a:pt x="394" y="508"/>
                  </a:lnTo>
                  <a:lnTo>
                    <a:pt x="408" y="532"/>
                  </a:lnTo>
                  <a:lnTo>
                    <a:pt x="422" y="554"/>
                  </a:lnTo>
                  <a:lnTo>
                    <a:pt x="442" y="576"/>
                  </a:lnTo>
                  <a:lnTo>
                    <a:pt x="462" y="596"/>
                  </a:lnTo>
                  <a:lnTo>
                    <a:pt x="486" y="614"/>
                  </a:lnTo>
                  <a:lnTo>
                    <a:pt x="512" y="634"/>
                  </a:lnTo>
                  <a:lnTo>
                    <a:pt x="540" y="652"/>
                  </a:lnTo>
                  <a:lnTo>
                    <a:pt x="600" y="686"/>
                  </a:lnTo>
                  <a:lnTo>
                    <a:pt x="728" y="756"/>
                  </a:lnTo>
                  <a:lnTo>
                    <a:pt x="794" y="794"/>
                  </a:lnTo>
                  <a:lnTo>
                    <a:pt x="826" y="816"/>
                  </a:lnTo>
                  <a:lnTo>
                    <a:pt x="856" y="836"/>
                  </a:lnTo>
                  <a:lnTo>
                    <a:pt x="888" y="860"/>
                  </a:lnTo>
                  <a:lnTo>
                    <a:pt x="916" y="884"/>
                  </a:lnTo>
                  <a:lnTo>
                    <a:pt x="944" y="910"/>
                  </a:lnTo>
                  <a:lnTo>
                    <a:pt x="970" y="938"/>
                  </a:lnTo>
                  <a:lnTo>
                    <a:pt x="992" y="966"/>
                  </a:lnTo>
                  <a:lnTo>
                    <a:pt x="1014" y="998"/>
                  </a:lnTo>
                  <a:lnTo>
                    <a:pt x="1032" y="1032"/>
                  </a:lnTo>
                  <a:lnTo>
                    <a:pt x="1048" y="1068"/>
                  </a:lnTo>
                  <a:lnTo>
                    <a:pt x="1062" y="1108"/>
                  </a:lnTo>
                  <a:lnTo>
                    <a:pt x="1072" y="1148"/>
                  </a:lnTo>
                  <a:lnTo>
                    <a:pt x="1076" y="1194"/>
                  </a:lnTo>
                  <a:lnTo>
                    <a:pt x="1078" y="1242"/>
                  </a:lnTo>
                  <a:lnTo>
                    <a:pt x="1078" y="1242"/>
                  </a:lnTo>
                  <a:lnTo>
                    <a:pt x="1078" y="1280"/>
                  </a:lnTo>
                  <a:lnTo>
                    <a:pt x="1076" y="1318"/>
                  </a:lnTo>
                  <a:lnTo>
                    <a:pt x="1070" y="1352"/>
                  </a:lnTo>
                  <a:lnTo>
                    <a:pt x="1064" y="1386"/>
                  </a:lnTo>
                  <a:lnTo>
                    <a:pt x="1058" y="1416"/>
                  </a:lnTo>
                  <a:lnTo>
                    <a:pt x="1048" y="1446"/>
                  </a:lnTo>
                  <a:lnTo>
                    <a:pt x="1038" y="1474"/>
                  </a:lnTo>
                  <a:lnTo>
                    <a:pt x="1026" y="1498"/>
                  </a:lnTo>
                  <a:lnTo>
                    <a:pt x="1012" y="1522"/>
                  </a:lnTo>
                  <a:lnTo>
                    <a:pt x="998" y="1544"/>
                  </a:lnTo>
                  <a:lnTo>
                    <a:pt x="982" y="1564"/>
                  </a:lnTo>
                  <a:lnTo>
                    <a:pt x="964" y="1584"/>
                  </a:lnTo>
                  <a:lnTo>
                    <a:pt x="946" y="1600"/>
                  </a:lnTo>
                  <a:lnTo>
                    <a:pt x="928" y="1616"/>
                  </a:lnTo>
                  <a:lnTo>
                    <a:pt x="908" y="1632"/>
                  </a:lnTo>
                  <a:lnTo>
                    <a:pt x="888" y="1644"/>
                  </a:lnTo>
                  <a:lnTo>
                    <a:pt x="866" y="1656"/>
                  </a:lnTo>
                  <a:lnTo>
                    <a:pt x="844" y="1666"/>
                  </a:lnTo>
                  <a:lnTo>
                    <a:pt x="822" y="1676"/>
                  </a:lnTo>
                  <a:lnTo>
                    <a:pt x="798" y="1684"/>
                  </a:lnTo>
                  <a:lnTo>
                    <a:pt x="750" y="1698"/>
                  </a:lnTo>
                  <a:lnTo>
                    <a:pt x="700" y="1710"/>
                  </a:lnTo>
                  <a:lnTo>
                    <a:pt x="650" y="1716"/>
                  </a:lnTo>
                  <a:lnTo>
                    <a:pt x="598" y="1720"/>
                  </a:lnTo>
                  <a:lnTo>
                    <a:pt x="548" y="1724"/>
                  </a:lnTo>
                  <a:lnTo>
                    <a:pt x="496" y="1724"/>
                  </a:lnTo>
                  <a:lnTo>
                    <a:pt x="496" y="17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3" name="Freeform 97"/>
            <p:cNvSpPr>
              <a:spLocks noEditPoints="1"/>
            </p:cNvSpPr>
            <p:nvPr/>
          </p:nvSpPr>
          <p:spPr bwMode="auto">
            <a:xfrm>
              <a:off x="16065500" y="515938"/>
              <a:ext cx="2181225" cy="2647950"/>
            </a:xfrm>
            <a:custGeom>
              <a:avLst/>
              <a:gdLst>
                <a:gd name="T0" fmla="*/ 0 w 1374"/>
                <a:gd name="T1" fmla="*/ 1668 h 1668"/>
                <a:gd name="T2" fmla="*/ 462 w 1374"/>
                <a:gd name="T3" fmla="*/ 0 h 1668"/>
                <a:gd name="T4" fmla="*/ 922 w 1374"/>
                <a:gd name="T5" fmla="*/ 0 h 1668"/>
                <a:gd name="T6" fmla="*/ 1374 w 1374"/>
                <a:gd name="T7" fmla="*/ 1668 h 1668"/>
                <a:gd name="T8" fmla="*/ 1008 w 1374"/>
                <a:gd name="T9" fmla="*/ 1668 h 1668"/>
                <a:gd name="T10" fmla="*/ 914 w 1374"/>
                <a:gd name="T11" fmla="*/ 1298 h 1668"/>
                <a:gd name="T12" fmla="*/ 438 w 1374"/>
                <a:gd name="T13" fmla="*/ 1298 h 1668"/>
                <a:gd name="T14" fmla="*/ 344 w 1374"/>
                <a:gd name="T15" fmla="*/ 1668 h 1668"/>
                <a:gd name="T16" fmla="*/ 0 w 1374"/>
                <a:gd name="T17" fmla="*/ 1668 h 1668"/>
                <a:gd name="T18" fmla="*/ 672 w 1374"/>
                <a:gd name="T19" fmla="*/ 322 h 1668"/>
                <a:gd name="T20" fmla="*/ 668 w 1374"/>
                <a:gd name="T21" fmla="*/ 322 h 1668"/>
                <a:gd name="T22" fmla="*/ 508 w 1374"/>
                <a:gd name="T23" fmla="*/ 1042 h 1668"/>
                <a:gd name="T24" fmla="*/ 840 w 1374"/>
                <a:gd name="T25" fmla="*/ 1042 h 1668"/>
                <a:gd name="T26" fmla="*/ 672 w 1374"/>
                <a:gd name="T27" fmla="*/ 322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4" h="1668">
                  <a:moveTo>
                    <a:pt x="0" y="1668"/>
                  </a:moveTo>
                  <a:lnTo>
                    <a:pt x="462" y="0"/>
                  </a:lnTo>
                  <a:lnTo>
                    <a:pt x="922" y="0"/>
                  </a:lnTo>
                  <a:lnTo>
                    <a:pt x="1374" y="1668"/>
                  </a:lnTo>
                  <a:lnTo>
                    <a:pt x="1008" y="1668"/>
                  </a:lnTo>
                  <a:lnTo>
                    <a:pt x="914" y="1298"/>
                  </a:lnTo>
                  <a:lnTo>
                    <a:pt x="438" y="1298"/>
                  </a:lnTo>
                  <a:lnTo>
                    <a:pt x="344" y="1668"/>
                  </a:lnTo>
                  <a:lnTo>
                    <a:pt x="0" y="1668"/>
                  </a:lnTo>
                  <a:close/>
                  <a:moveTo>
                    <a:pt x="672" y="322"/>
                  </a:moveTo>
                  <a:lnTo>
                    <a:pt x="668" y="322"/>
                  </a:lnTo>
                  <a:lnTo>
                    <a:pt x="508" y="1042"/>
                  </a:lnTo>
                  <a:lnTo>
                    <a:pt x="840" y="1042"/>
                  </a:lnTo>
                  <a:lnTo>
                    <a:pt x="67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4" name="Rectangle 98"/>
            <p:cNvSpPr>
              <a:spLocks noChangeArrowheads="1"/>
            </p:cNvSpPr>
            <p:nvPr/>
          </p:nvSpPr>
          <p:spPr bwMode="auto">
            <a:xfrm>
              <a:off x="9861550" y="3389313"/>
              <a:ext cx="8267700" cy="228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5" name="Rectangle 99"/>
            <p:cNvSpPr>
              <a:spLocks noChangeArrowheads="1"/>
            </p:cNvSpPr>
            <p:nvPr/>
          </p:nvSpPr>
          <p:spPr bwMode="auto">
            <a:xfrm>
              <a:off x="9861550" y="3789363"/>
              <a:ext cx="8267700" cy="228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6" name="Rectangle 100"/>
            <p:cNvSpPr>
              <a:spLocks noChangeArrowheads="1"/>
            </p:cNvSpPr>
            <p:nvPr/>
          </p:nvSpPr>
          <p:spPr bwMode="auto">
            <a:xfrm>
              <a:off x="9861550" y="4189413"/>
              <a:ext cx="8267700" cy="228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7" name="Rectangle 101"/>
            <p:cNvSpPr>
              <a:spLocks noChangeArrowheads="1"/>
            </p:cNvSpPr>
            <p:nvPr/>
          </p:nvSpPr>
          <p:spPr bwMode="auto">
            <a:xfrm>
              <a:off x="9861550" y="4589463"/>
              <a:ext cx="8267700" cy="228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90" name="289 Grupo"/>
          <p:cNvGrpSpPr/>
          <p:nvPr/>
        </p:nvGrpSpPr>
        <p:grpSpPr>
          <a:xfrm>
            <a:off x="6691449" y="2923872"/>
            <a:ext cx="746013" cy="422942"/>
            <a:chOff x="9288463" y="1601788"/>
            <a:chExt cx="3533775" cy="2003425"/>
          </a:xfrm>
        </p:grpSpPr>
        <p:sp>
          <p:nvSpPr>
            <p:cNvPr id="222" name="Freeform 105"/>
            <p:cNvSpPr>
              <a:spLocks noEditPoints="1"/>
            </p:cNvSpPr>
            <p:nvPr/>
          </p:nvSpPr>
          <p:spPr bwMode="auto">
            <a:xfrm>
              <a:off x="9288463" y="1601788"/>
              <a:ext cx="3533775" cy="866775"/>
            </a:xfrm>
            <a:custGeom>
              <a:avLst/>
              <a:gdLst>
                <a:gd name="T0" fmla="*/ 396 w 2226"/>
                <a:gd name="T1" fmla="*/ 208 h 546"/>
                <a:gd name="T2" fmla="*/ 304 w 2226"/>
                <a:gd name="T3" fmla="*/ 70 h 546"/>
                <a:gd name="T4" fmla="*/ 268 w 2226"/>
                <a:gd name="T5" fmla="*/ 0 h 546"/>
                <a:gd name="T6" fmla="*/ 6 w 2226"/>
                <a:gd name="T7" fmla="*/ 4 h 546"/>
                <a:gd name="T8" fmla="*/ 66 w 2226"/>
                <a:gd name="T9" fmla="*/ 62 h 546"/>
                <a:gd name="T10" fmla="*/ 278 w 2226"/>
                <a:gd name="T11" fmla="*/ 486 h 546"/>
                <a:gd name="T12" fmla="*/ 270 w 2226"/>
                <a:gd name="T13" fmla="*/ 532 h 546"/>
                <a:gd name="T14" fmla="*/ 528 w 2226"/>
                <a:gd name="T15" fmla="*/ 546 h 546"/>
                <a:gd name="T16" fmla="*/ 520 w 2226"/>
                <a:gd name="T17" fmla="*/ 532 h 546"/>
                <a:gd name="T18" fmla="*/ 512 w 2226"/>
                <a:gd name="T19" fmla="*/ 486 h 546"/>
                <a:gd name="T20" fmla="*/ 726 w 2226"/>
                <a:gd name="T21" fmla="*/ 60 h 546"/>
                <a:gd name="T22" fmla="*/ 774 w 2226"/>
                <a:gd name="T23" fmla="*/ 12 h 546"/>
                <a:gd name="T24" fmla="*/ 524 w 2226"/>
                <a:gd name="T25" fmla="*/ 0 h 546"/>
                <a:gd name="T26" fmla="*/ 506 w 2226"/>
                <a:gd name="T27" fmla="*/ 42 h 546"/>
                <a:gd name="T28" fmla="*/ 1326 w 2226"/>
                <a:gd name="T29" fmla="*/ 0 h 546"/>
                <a:gd name="T30" fmla="*/ 888 w 2226"/>
                <a:gd name="T31" fmla="*/ 4 h 546"/>
                <a:gd name="T32" fmla="*/ 900 w 2226"/>
                <a:gd name="T33" fmla="*/ 48 h 546"/>
                <a:gd name="T34" fmla="*/ 902 w 2226"/>
                <a:gd name="T35" fmla="*/ 486 h 546"/>
                <a:gd name="T36" fmla="*/ 892 w 2226"/>
                <a:gd name="T37" fmla="*/ 532 h 546"/>
                <a:gd name="T38" fmla="*/ 1150 w 2226"/>
                <a:gd name="T39" fmla="*/ 546 h 546"/>
                <a:gd name="T40" fmla="*/ 1142 w 2226"/>
                <a:gd name="T41" fmla="*/ 532 h 546"/>
                <a:gd name="T42" fmla="*/ 1134 w 2226"/>
                <a:gd name="T43" fmla="*/ 486 h 546"/>
                <a:gd name="T44" fmla="*/ 1326 w 2226"/>
                <a:gd name="T45" fmla="*/ 354 h 546"/>
                <a:gd name="T46" fmla="*/ 1392 w 2226"/>
                <a:gd name="T47" fmla="*/ 348 h 546"/>
                <a:gd name="T48" fmla="*/ 1448 w 2226"/>
                <a:gd name="T49" fmla="*/ 328 h 546"/>
                <a:gd name="T50" fmla="*/ 1492 w 2226"/>
                <a:gd name="T51" fmla="*/ 296 h 546"/>
                <a:gd name="T52" fmla="*/ 1524 w 2226"/>
                <a:gd name="T53" fmla="*/ 254 h 546"/>
                <a:gd name="T54" fmla="*/ 1540 w 2226"/>
                <a:gd name="T55" fmla="*/ 198 h 546"/>
                <a:gd name="T56" fmla="*/ 1540 w 2226"/>
                <a:gd name="T57" fmla="*/ 158 h 546"/>
                <a:gd name="T58" fmla="*/ 1524 w 2226"/>
                <a:gd name="T59" fmla="*/ 102 h 546"/>
                <a:gd name="T60" fmla="*/ 1494 w 2226"/>
                <a:gd name="T61" fmla="*/ 58 h 546"/>
                <a:gd name="T62" fmla="*/ 1450 w 2226"/>
                <a:gd name="T63" fmla="*/ 26 h 546"/>
                <a:gd name="T64" fmla="*/ 1392 w 2226"/>
                <a:gd name="T65" fmla="*/ 8 h 546"/>
                <a:gd name="T66" fmla="*/ 1326 w 2226"/>
                <a:gd name="T67" fmla="*/ 0 h 546"/>
                <a:gd name="T68" fmla="*/ 1134 w 2226"/>
                <a:gd name="T69" fmla="*/ 254 h 546"/>
                <a:gd name="T70" fmla="*/ 1210 w 2226"/>
                <a:gd name="T71" fmla="*/ 102 h 546"/>
                <a:gd name="T72" fmla="*/ 1264 w 2226"/>
                <a:gd name="T73" fmla="*/ 112 h 546"/>
                <a:gd name="T74" fmla="*/ 1298 w 2226"/>
                <a:gd name="T75" fmla="*/ 144 h 546"/>
                <a:gd name="T76" fmla="*/ 1306 w 2226"/>
                <a:gd name="T77" fmla="*/ 178 h 546"/>
                <a:gd name="T78" fmla="*/ 1290 w 2226"/>
                <a:gd name="T79" fmla="*/ 226 h 546"/>
                <a:gd name="T80" fmla="*/ 1246 w 2226"/>
                <a:gd name="T81" fmla="*/ 250 h 546"/>
                <a:gd name="T82" fmla="*/ 1208 w 2226"/>
                <a:gd name="T83" fmla="*/ 254 h 546"/>
                <a:gd name="T84" fmla="*/ 2174 w 2226"/>
                <a:gd name="T85" fmla="*/ 114 h 546"/>
                <a:gd name="T86" fmla="*/ 2222 w 2226"/>
                <a:gd name="T87" fmla="*/ 126 h 546"/>
                <a:gd name="T88" fmla="*/ 1646 w 2226"/>
                <a:gd name="T89" fmla="*/ 0 h 546"/>
                <a:gd name="T90" fmla="*/ 1654 w 2226"/>
                <a:gd name="T91" fmla="*/ 16 h 546"/>
                <a:gd name="T92" fmla="*/ 1664 w 2226"/>
                <a:gd name="T93" fmla="*/ 62 h 546"/>
                <a:gd name="T94" fmla="*/ 1662 w 2226"/>
                <a:gd name="T95" fmla="*/ 502 h 546"/>
                <a:gd name="T96" fmla="*/ 1650 w 2226"/>
                <a:gd name="T97" fmla="*/ 544 h 546"/>
                <a:gd name="T98" fmla="*/ 1912 w 2226"/>
                <a:gd name="T99" fmla="*/ 546 h 546"/>
                <a:gd name="T100" fmla="*/ 1898 w 2226"/>
                <a:gd name="T101" fmla="*/ 514 h 546"/>
                <a:gd name="T102" fmla="*/ 1896 w 2226"/>
                <a:gd name="T103" fmla="*/ 354 h 546"/>
                <a:gd name="T104" fmla="*/ 2136 w 2226"/>
                <a:gd name="T105" fmla="*/ 356 h 546"/>
                <a:gd name="T106" fmla="*/ 2180 w 2226"/>
                <a:gd name="T107" fmla="*/ 236 h 546"/>
                <a:gd name="T108" fmla="*/ 2136 w 2226"/>
                <a:gd name="T109" fmla="*/ 244 h 546"/>
                <a:gd name="T110" fmla="*/ 1896 w 2226"/>
                <a:gd name="T111" fmla="*/ 11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26" h="546">
                  <a:moveTo>
                    <a:pt x="488" y="70"/>
                  </a:moveTo>
                  <a:lnTo>
                    <a:pt x="396" y="208"/>
                  </a:lnTo>
                  <a:lnTo>
                    <a:pt x="396" y="208"/>
                  </a:lnTo>
                  <a:lnTo>
                    <a:pt x="394" y="208"/>
                  </a:lnTo>
                  <a:lnTo>
                    <a:pt x="304" y="70"/>
                  </a:lnTo>
                  <a:lnTo>
                    <a:pt x="304" y="70"/>
                  </a:lnTo>
                  <a:lnTo>
                    <a:pt x="286" y="42"/>
                  </a:lnTo>
                  <a:lnTo>
                    <a:pt x="276" y="20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20" y="16"/>
                  </a:lnTo>
                  <a:lnTo>
                    <a:pt x="40" y="34"/>
                  </a:lnTo>
                  <a:lnTo>
                    <a:pt x="66" y="62"/>
                  </a:lnTo>
                  <a:lnTo>
                    <a:pt x="278" y="328"/>
                  </a:lnTo>
                  <a:lnTo>
                    <a:pt x="278" y="486"/>
                  </a:lnTo>
                  <a:lnTo>
                    <a:pt x="278" y="486"/>
                  </a:lnTo>
                  <a:lnTo>
                    <a:pt x="278" y="500"/>
                  </a:lnTo>
                  <a:lnTo>
                    <a:pt x="276" y="512"/>
                  </a:lnTo>
                  <a:lnTo>
                    <a:pt x="270" y="532"/>
                  </a:lnTo>
                  <a:lnTo>
                    <a:pt x="264" y="544"/>
                  </a:lnTo>
                  <a:lnTo>
                    <a:pt x="262" y="546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4"/>
                  </a:lnTo>
                  <a:lnTo>
                    <a:pt x="520" y="532"/>
                  </a:lnTo>
                  <a:lnTo>
                    <a:pt x="514" y="512"/>
                  </a:lnTo>
                  <a:lnTo>
                    <a:pt x="512" y="500"/>
                  </a:lnTo>
                  <a:lnTo>
                    <a:pt x="512" y="486"/>
                  </a:lnTo>
                  <a:lnTo>
                    <a:pt x="512" y="328"/>
                  </a:lnTo>
                  <a:lnTo>
                    <a:pt x="726" y="60"/>
                  </a:lnTo>
                  <a:lnTo>
                    <a:pt x="726" y="60"/>
                  </a:lnTo>
                  <a:lnTo>
                    <a:pt x="740" y="44"/>
                  </a:lnTo>
                  <a:lnTo>
                    <a:pt x="754" y="30"/>
                  </a:lnTo>
                  <a:lnTo>
                    <a:pt x="774" y="12"/>
                  </a:lnTo>
                  <a:lnTo>
                    <a:pt x="788" y="4"/>
                  </a:lnTo>
                  <a:lnTo>
                    <a:pt x="794" y="0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16" y="20"/>
                  </a:lnTo>
                  <a:lnTo>
                    <a:pt x="506" y="42"/>
                  </a:lnTo>
                  <a:lnTo>
                    <a:pt x="488" y="70"/>
                  </a:lnTo>
                  <a:lnTo>
                    <a:pt x="488" y="70"/>
                  </a:lnTo>
                  <a:close/>
                  <a:moveTo>
                    <a:pt x="1326" y="0"/>
                  </a:moveTo>
                  <a:lnTo>
                    <a:pt x="884" y="0"/>
                  </a:lnTo>
                  <a:lnTo>
                    <a:pt x="884" y="0"/>
                  </a:lnTo>
                  <a:lnTo>
                    <a:pt x="888" y="4"/>
                  </a:lnTo>
                  <a:lnTo>
                    <a:pt x="892" y="16"/>
                  </a:lnTo>
                  <a:lnTo>
                    <a:pt x="898" y="34"/>
                  </a:lnTo>
                  <a:lnTo>
                    <a:pt x="900" y="48"/>
                  </a:lnTo>
                  <a:lnTo>
                    <a:pt x="902" y="62"/>
                  </a:lnTo>
                  <a:lnTo>
                    <a:pt x="902" y="486"/>
                  </a:lnTo>
                  <a:lnTo>
                    <a:pt x="902" y="486"/>
                  </a:lnTo>
                  <a:lnTo>
                    <a:pt x="900" y="500"/>
                  </a:lnTo>
                  <a:lnTo>
                    <a:pt x="898" y="514"/>
                  </a:lnTo>
                  <a:lnTo>
                    <a:pt x="892" y="532"/>
                  </a:lnTo>
                  <a:lnTo>
                    <a:pt x="888" y="544"/>
                  </a:lnTo>
                  <a:lnTo>
                    <a:pt x="884" y="546"/>
                  </a:lnTo>
                  <a:lnTo>
                    <a:pt x="1150" y="546"/>
                  </a:lnTo>
                  <a:lnTo>
                    <a:pt x="1150" y="546"/>
                  </a:lnTo>
                  <a:lnTo>
                    <a:pt x="1148" y="544"/>
                  </a:lnTo>
                  <a:lnTo>
                    <a:pt x="1142" y="532"/>
                  </a:lnTo>
                  <a:lnTo>
                    <a:pt x="1136" y="512"/>
                  </a:lnTo>
                  <a:lnTo>
                    <a:pt x="1134" y="500"/>
                  </a:lnTo>
                  <a:lnTo>
                    <a:pt x="1134" y="486"/>
                  </a:lnTo>
                  <a:lnTo>
                    <a:pt x="1134" y="354"/>
                  </a:lnTo>
                  <a:lnTo>
                    <a:pt x="1326" y="354"/>
                  </a:lnTo>
                  <a:lnTo>
                    <a:pt x="1326" y="354"/>
                  </a:lnTo>
                  <a:lnTo>
                    <a:pt x="1348" y="354"/>
                  </a:lnTo>
                  <a:lnTo>
                    <a:pt x="1370" y="352"/>
                  </a:lnTo>
                  <a:lnTo>
                    <a:pt x="1392" y="348"/>
                  </a:lnTo>
                  <a:lnTo>
                    <a:pt x="1412" y="342"/>
                  </a:lnTo>
                  <a:lnTo>
                    <a:pt x="1430" y="336"/>
                  </a:lnTo>
                  <a:lnTo>
                    <a:pt x="1448" y="328"/>
                  </a:lnTo>
                  <a:lnTo>
                    <a:pt x="1464" y="320"/>
                  </a:lnTo>
                  <a:lnTo>
                    <a:pt x="1478" y="308"/>
                  </a:lnTo>
                  <a:lnTo>
                    <a:pt x="1492" y="296"/>
                  </a:lnTo>
                  <a:lnTo>
                    <a:pt x="1504" y="284"/>
                  </a:lnTo>
                  <a:lnTo>
                    <a:pt x="1516" y="270"/>
                  </a:lnTo>
                  <a:lnTo>
                    <a:pt x="1524" y="254"/>
                  </a:lnTo>
                  <a:lnTo>
                    <a:pt x="1530" y="236"/>
                  </a:lnTo>
                  <a:lnTo>
                    <a:pt x="1536" y="218"/>
                  </a:lnTo>
                  <a:lnTo>
                    <a:pt x="1540" y="198"/>
                  </a:lnTo>
                  <a:lnTo>
                    <a:pt x="1540" y="178"/>
                  </a:lnTo>
                  <a:lnTo>
                    <a:pt x="1540" y="178"/>
                  </a:lnTo>
                  <a:lnTo>
                    <a:pt x="1540" y="158"/>
                  </a:lnTo>
                  <a:lnTo>
                    <a:pt x="1536" y="138"/>
                  </a:lnTo>
                  <a:lnTo>
                    <a:pt x="1532" y="120"/>
                  </a:lnTo>
                  <a:lnTo>
                    <a:pt x="1524" y="102"/>
                  </a:lnTo>
                  <a:lnTo>
                    <a:pt x="1516" y="86"/>
                  </a:lnTo>
                  <a:lnTo>
                    <a:pt x="1506" y="72"/>
                  </a:lnTo>
                  <a:lnTo>
                    <a:pt x="1494" y="58"/>
                  </a:lnTo>
                  <a:lnTo>
                    <a:pt x="1480" y="46"/>
                  </a:lnTo>
                  <a:lnTo>
                    <a:pt x="1466" y="36"/>
                  </a:lnTo>
                  <a:lnTo>
                    <a:pt x="1450" y="26"/>
                  </a:lnTo>
                  <a:lnTo>
                    <a:pt x="1432" y="18"/>
                  </a:lnTo>
                  <a:lnTo>
                    <a:pt x="1412" y="12"/>
                  </a:lnTo>
                  <a:lnTo>
                    <a:pt x="1392" y="8"/>
                  </a:lnTo>
                  <a:lnTo>
                    <a:pt x="1372" y="4"/>
                  </a:lnTo>
                  <a:lnTo>
                    <a:pt x="1350" y="2"/>
                  </a:lnTo>
                  <a:lnTo>
                    <a:pt x="1326" y="0"/>
                  </a:lnTo>
                  <a:lnTo>
                    <a:pt x="1326" y="0"/>
                  </a:lnTo>
                  <a:close/>
                  <a:moveTo>
                    <a:pt x="1208" y="254"/>
                  </a:moveTo>
                  <a:lnTo>
                    <a:pt x="1134" y="254"/>
                  </a:lnTo>
                  <a:lnTo>
                    <a:pt x="1134" y="102"/>
                  </a:lnTo>
                  <a:lnTo>
                    <a:pt x="1210" y="102"/>
                  </a:lnTo>
                  <a:lnTo>
                    <a:pt x="1210" y="102"/>
                  </a:lnTo>
                  <a:lnTo>
                    <a:pt x="1230" y="104"/>
                  </a:lnTo>
                  <a:lnTo>
                    <a:pt x="1248" y="106"/>
                  </a:lnTo>
                  <a:lnTo>
                    <a:pt x="1264" y="112"/>
                  </a:lnTo>
                  <a:lnTo>
                    <a:pt x="1278" y="120"/>
                  </a:lnTo>
                  <a:lnTo>
                    <a:pt x="1290" y="130"/>
                  </a:lnTo>
                  <a:lnTo>
                    <a:pt x="1298" y="144"/>
                  </a:lnTo>
                  <a:lnTo>
                    <a:pt x="1304" y="160"/>
                  </a:lnTo>
                  <a:lnTo>
                    <a:pt x="1306" y="178"/>
                  </a:lnTo>
                  <a:lnTo>
                    <a:pt x="1306" y="178"/>
                  </a:lnTo>
                  <a:lnTo>
                    <a:pt x="1304" y="196"/>
                  </a:lnTo>
                  <a:lnTo>
                    <a:pt x="1298" y="212"/>
                  </a:lnTo>
                  <a:lnTo>
                    <a:pt x="1290" y="226"/>
                  </a:lnTo>
                  <a:lnTo>
                    <a:pt x="1278" y="236"/>
                  </a:lnTo>
                  <a:lnTo>
                    <a:pt x="1264" y="244"/>
                  </a:lnTo>
                  <a:lnTo>
                    <a:pt x="1246" y="250"/>
                  </a:lnTo>
                  <a:lnTo>
                    <a:pt x="1228" y="254"/>
                  </a:lnTo>
                  <a:lnTo>
                    <a:pt x="1208" y="254"/>
                  </a:lnTo>
                  <a:lnTo>
                    <a:pt x="1208" y="254"/>
                  </a:lnTo>
                  <a:close/>
                  <a:moveTo>
                    <a:pt x="2160" y="114"/>
                  </a:moveTo>
                  <a:lnTo>
                    <a:pt x="2160" y="114"/>
                  </a:lnTo>
                  <a:lnTo>
                    <a:pt x="2174" y="114"/>
                  </a:lnTo>
                  <a:lnTo>
                    <a:pt x="2188" y="116"/>
                  </a:lnTo>
                  <a:lnTo>
                    <a:pt x="2208" y="122"/>
                  </a:lnTo>
                  <a:lnTo>
                    <a:pt x="2222" y="126"/>
                  </a:lnTo>
                  <a:lnTo>
                    <a:pt x="2226" y="128"/>
                  </a:lnTo>
                  <a:lnTo>
                    <a:pt x="2226" y="0"/>
                  </a:lnTo>
                  <a:lnTo>
                    <a:pt x="1646" y="0"/>
                  </a:lnTo>
                  <a:lnTo>
                    <a:pt x="1646" y="0"/>
                  </a:lnTo>
                  <a:lnTo>
                    <a:pt x="1648" y="4"/>
                  </a:lnTo>
                  <a:lnTo>
                    <a:pt x="1654" y="16"/>
                  </a:lnTo>
                  <a:lnTo>
                    <a:pt x="1660" y="34"/>
                  </a:lnTo>
                  <a:lnTo>
                    <a:pt x="1662" y="46"/>
                  </a:lnTo>
                  <a:lnTo>
                    <a:pt x="1664" y="62"/>
                  </a:lnTo>
                  <a:lnTo>
                    <a:pt x="1664" y="488"/>
                  </a:lnTo>
                  <a:lnTo>
                    <a:pt x="1664" y="488"/>
                  </a:lnTo>
                  <a:lnTo>
                    <a:pt x="1662" y="502"/>
                  </a:lnTo>
                  <a:lnTo>
                    <a:pt x="1660" y="514"/>
                  </a:lnTo>
                  <a:lnTo>
                    <a:pt x="1654" y="532"/>
                  </a:lnTo>
                  <a:lnTo>
                    <a:pt x="1650" y="544"/>
                  </a:lnTo>
                  <a:lnTo>
                    <a:pt x="1646" y="546"/>
                  </a:lnTo>
                  <a:lnTo>
                    <a:pt x="1912" y="546"/>
                  </a:lnTo>
                  <a:lnTo>
                    <a:pt x="1912" y="546"/>
                  </a:lnTo>
                  <a:lnTo>
                    <a:pt x="1908" y="544"/>
                  </a:lnTo>
                  <a:lnTo>
                    <a:pt x="1904" y="532"/>
                  </a:lnTo>
                  <a:lnTo>
                    <a:pt x="1898" y="514"/>
                  </a:lnTo>
                  <a:lnTo>
                    <a:pt x="1896" y="502"/>
                  </a:lnTo>
                  <a:lnTo>
                    <a:pt x="1896" y="488"/>
                  </a:lnTo>
                  <a:lnTo>
                    <a:pt x="1896" y="354"/>
                  </a:lnTo>
                  <a:lnTo>
                    <a:pt x="2108" y="354"/>
                  </a:lnTo>
                  <a:lnTo>
                    <a:pt x="2108" y="354"/>
                  </a:lnTo>
                  <a:lnTo>
                    <a:pt x="2136" y="356"/>
                  </a:lnTo>
                  <a:lnTo>
                    <a:pt x="2158" y="360"/>
                  </a:lnTo>
                  <a:lnTo>
                    <a:pt x="2180" y="366"/>
                  </a:lnTo>
                  <a:lnTo>
                    <a:pt x="2180" y="236"/>
                  </a:lnTo>
                  <a:lnTo>
                    <a:pt x="2180" y="236"/>
                  </a:lnTo>
                  <a:lnTo>
                    <a:pt x="2160" y="240"/>
                  </a:lnTo>
                  <a:lnTo>
                    <a:pt x="2136" y="244"/>
                  </a:lnTo>
                  <a:lnTo>
                    <a:pt x="2108" y="246"/>
                  </a:lnTo>
                  <a:lnTo>
                    <a:pt x="1896" y="246"/>
                  </a:lnTo>
                  <a:lnTo>
                    <a:pt x="1896" y="114"/>
                  </a:lnTo>
                  <a:lnTo>
                    <a:pt x="2160" y="114"/>
                  </a:lnTo>
                  <a:close/>
                </a:path>
              </a:pathLst>
            </a:custGeom>
            <a:solidFill>
              <a:srgbClr val="1B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3" name="Freeform 106"/>
            <p:cNvSpPr>
              <a:spLocks/>
            </p:cNvSpPr>
            <p:nvPr/>
          </p:nvSpPr>
          <p:spPr bwMode="auto">
            <a:xfrm>
              <a:off x="10123488" y="2890838"/>
              <a:ext cx="530225" cy="714375"/>
            </a:xfrm>
            <a:custGeom>
              <a:avLst/>
              <a:gdLst>
                <a:gd name="T0" fmla="*/ 334 w 334"/>
                <a:gd name="T1" fmla="*/ 212 h 450"/>
                <a:gd name="T2" fmla="*/ 334 w 334"/>
                <a:gd name="T3" fmla="*/ 318 h 450"/>
                <a:gd name="T4" fmla="*/ 330 w 334"/>
                <a:gd name="T5" fmla="*/ 352 h 450"/>
                <a:gd name="T6" fmla="*/ 322 w 334"/>
                <a:gd name="T7" fmla="*/ 380 h 450"/>
                <a:gd name="T8" fmla="*/ 310 w 334"/>
                <a:gd name="T9" fmla="*/ 402 h 450"/>
                <a:gd name="T10" fmla="*/ 290 w 334"/>
                <a:gd name="T11" fmla="*/ 420 h 450"/>
                <a:gd name="T12" fmla="*/ 266 w 334"/>
                <a:gd name="T13" fmla="*/ 434 h 450"/>
                <a:gd name="T14" fmla="*/ 238 w 334"/>
                <a:gd name="T15" fmla="*/ 442 h 450"/>
                <a:gd name="T16" fmla="*/ 166 w 334"/>
                <a:gd name="T17" fmla="*/ 450 h 450"/>
                <a:gd name="T18" fmla="*/ 128 w 334"/>
                <a:gd name="T19" fmla="*/ 448 h 450"/>
                <a:gd name="T20" fmla="*/ 80 w 334"/>
                <a:gd name="T21" fmla="*/ 438 h 450"/>
                <a:gd name="T22" fmla="*/ 54 w 334"/>
                <a:gd name="T23" fmla="*/ 428 h 450"/>
                <a:gd name="T24" fmla="*/ 32 w 334"/>
                <a:gd name="T25" fmla="*/ 412 h 450"/>
                <a:gd name="T26" fmla="*/ 16 w 334"/>
                <a:gd name="T27" fmla="*/ 392 h 450"/>
                <a:gd name="T28" fmla="*/ 6 w 334"/>
                <a:gd name="T29" fmla="*/ 366 h 450"/>
                <a:gd name="T30" fmla="*/ 0 w 334"/>
                <a:gd name="T31" fmla="*/ 336 h 450"/>
                <a:gd name="T32" fmla="*/ 0 w 334"/>
                <a:gd name="T33" fmla="*/ 134 h 450"/>
                <a:gd name="T34" fmla="*/ 0 w 334"/>
                <a:gd name="T35" fmla="*/ 116 h 450"/>
                <a:gd name="T36" fmla="*/ 6 w 334"/>
                <a:gd name="T37" fmla="*/ 84 h 450"/>
                <a:gd name="T38" fmla="*/ 16 w 334"/>
                <a:gd name="T39" fmla="*/ 60 h 450"/>
                <a:gd name="T40" fmla="*/ 32 w 334"/>
                <a:gd name="T41" fmla="*/ 38 h 450"/>
                <a:gd name="T42" fmla="*/ 54 w 334"/>
                <a:gd name="T43" fmla="*/ 24 h 450"/>
                <a:gd name="T44" fmla="*/ 80 w 334"/>
                <a:gd name="T45" fmla="*/ 12 h 450"/>
                <a:gd name="T46" fmla="*/ 130 w 334"/>
                <a:gd name="T47" fmla="*/ 2 h 450"/>
                <a:gd name="T48" fmla="*/ 168 w 334"/>
                <a:gd name="T49" fmla="*/ 0 h 450"/>
                <a:gd name="T50" fmla="*/ 238 w 334"/>
                <a:gd name="T51" fmla="*/ 8 h 450"/>
                <a:gd name="T52" fmla="*/ 266 w 334"/>
                <a:gd name="T53" fmla="*/ 16 h 450"/>
                <a:gd name="T54" fmla="*/ 290 w 334"/>
                <a:gd name="T55" fmla="*/ 30 h 450"/>
                <a:gd name="T56" fmla="*/ 308 w 334"/>
                <a:gd name="T57" fmla="*/ 48 h 450"/>
                <a:gd name="T58" fmla="*/ 322 w 334"/>
                <a:gd name="T59" fmla="*/ 74 h 450"/>
                <a:gd name="T60" fmla="*/ 330 w 334"/>
                <a:gd name="T61" fmla="*/ 104 h 450"/>
                <a:gd name="T62" fmla="*/ 334 w 334"/>
                <a:gd name="T63" fmla="*/ 144 h 450"/>
                <a:gd name="T64" fmla="*/ 248 w 334"/>
                <a:gd name="T65" fmla="*/ 150 h 450"/>
                <a:gd name="T66" fmla="*/ 244 w 334"/>
                <a:gd name="T67" fmla="*/ 116 h 450"/>
                <a:gd name="T68" fmla="*/ 232 w 334"/>
                <a:gd name="T69" fmla="*/ 92 h 450"/>
                <a:gd name="T70" fmla="*/ 206 w 334"/>
                <a:gd name="T71" fmla="*/ 76 h 450"/>
                <a:gd name="T72" fmla="*/ 168 w 334"/>
                <a:gd name="T73" fmla="*/ 72 h 450"/>
                <a:gd name="T74" fmla="*/ 148 w 334"/>
                <a:gd name="T75" fmla="*/ 74 h 450"/>
                <a:gd name="T76" fmla="*/ 118 w 334"/>
                <a:gd name="T77" fmla="*/ 80 h 450"/>
                <a:gd name="T78" fmla="*/ 98 w 334"/>
                <a:gd name="T79" fmla="*/ 94 h 450"/>
                <a:gd name="T80" fmla="*/ 88 w 334"/>
                <a:gd name="T81" fmla="*/ 120 h 450"/>
                <a:gd name="T82" fmla="*/ 86 w 334"/>
                <a:gd name="T83" fmla="*/ 312 h 450"/>
                <a:gd name="T84" fmla="*/ 88 w 334"/>
                <a:gd name="T85" fmla="*/ 330 h 450"/>
                <a:gd name="T86" fmla="*/ 98 w 334"/>
                <a:gd name="T87" fmla="*/ 354 h 450"/>
                <a:gd name="T88" fmla="*/ 118 w 334"/>
                <a:gd name="T89" fmla="*/ 370 h 450"/>
                <a:gd name="T90" fmla="*/ 148 w 334"/>
                <a:gd name="T91" fmla="*/ 376 h 450"/>
                <a:gd name="T92" fmla="*/ 166 w 334"/>
                <a:gd name="T93" fmla="*/ 378 h 450"/>
                <a:gd name="T94" fmla="*/ 202 w 334"/>
                <a:gd name="T95" fmla="*/ 374 h 450"/>
                <a:gd name="T96" fmla="*/ 228 w 334"/>
                <a:gd name="T97" fmla="*/ 364 h 450"/>
                <a:gd name="T98" fmla="*/ 242 w 334"/>
                <a:gd name="T99" fmla="*/ 342 h 450"/>
                <a:gd name="T100" fmla="*/ 248 w 334"/>
                <a:gd name="T101" fmla="*/ 312 h 450"/>
                <a:gd name="T102" fmla="*/ 162 w 334"/>
                <a:gd name="T103" fmla="*/ 28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" h="450">
                  <a:moveTo>
                    <a:pt x="162" y="212"/>
                  </a:moveTo>
                  <a:lnTo>
                    <a:pt x="334" y="212"/>
                  </a:lnTo>
                  <a:lnTo>
                    <a:pt x="334" y="318"/>
                  </a:lnTo>
                  <a:lnTo>
                    <a:pt x="334" y="318"/>
                  </a:lnTo>
                  <a:lnTo>
                    <a:pt x="334" y="336"/>
                  </a:lnTo>
                  <a:lnTo>
                    <a:pt x="330" y="352"/>
                  </a:lnTo>
                  <a:lnTo>
                    <a:pt x="328" y="366"/>
                  </a:lnTo>
                  <a:lnTo>
                    <a:pt x="322" y="380"/>
                  </a:lnTo>
                  <a:lnTo>
                    <a:pt x="316" y="392"/>
                  </a:lnTo>
                  <a:lnTo>
                    <a:pt x="310" y="402"/>
                  </a:lnTo>
                  <a:lnTo>
                    <a:pt x="300" y="412"/>
                  </a:lnTo>
                  <a:lnTo>
                    <a:pt x="290" y="420"/>
                  </a:lnTo>
                  <a:lnTo>
                    <a:pt x="280" y="428"/>
                  </a:lnTo>
                  <a:lnTo>
                    <a:pt x="266" y="434"/>
                  </a:lnTo>
                  <a:lnTo>
                    <a:pt x="254" y="438"/>
                  </a:lnTo>
                  <a:lnTo>
                    <a:pt x="238" y="442"/>
                  </a:lnTo>
                  <a:lnTo>
                    <a:pt x="204" y="448"/>
                  </a:lnTo>
                  <a:lnTo>
                    <a:pt x="166" y="450"/>
                  </a:lnTo>
                  <a:lnTo>
                    <a:pt x="166" y="450"/>
                  </a:lnTo>
                  <a:lnTo>
                    <a:pt x="128" y="448"/>
                  </a:lnTo>
                  <a:lnTo>
                    <a:pt x="94" y="442"/>
                  </a:lnTo>
                  <a:lnTo>
                    <a:pt x="80" y="438"/>
                  </a:lnTo>
                  <a:lnTo>
                    <a:pt x="66" y="434"/>
                  </a:lnTo>
                  <a:lnTo>
                    <a:pt x="54" y="428"/>
                  </a:lnTo>
                  <a:lnTo>
                    <a:pt x="42" y="420"/>
                  </a:lnTo>
                  <a:lnTo>
                    <a:pt x="32" y="412"/>
                  </a:lnTo>
                  <a:lnTo>
                    <a:pt x="24" y="402"/>
                  </a:lnTo>
                  <a:lnTo>
                    <a:pt x="16" y="392"/>
                  </a:lnTo>
                  <a:lnTo>
                    <a:pt x="10" y="380"/>
                  </a:lnTo>
                  <a:lnTo>
                    <a:pt x="6" y="366"/>
                  </a:lnTo>
                  <a:lnTo>
                    <a:pt x="2" y="352"/>
                  </a:lnTo>
                  <a:lnTo>
                    <a:pt x="0" y="336"/>
                  </a:lnTo>
                  <a:lnTo>
                    <a:pt x="0" y="31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16"/>
                  </a:lnTo>
                  <a:lnTo>
                    <a:pt x="2" y="100"/>
                  </a:lnTo>
                  <a:lnTo>
                    <a:pt x="6" y="84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24" y="48"/>
                  </a:lnTo>
                  <a:lnTo>
                    <a:pt x="32" y="38"/>
                  </a:lnTo>
                  <a:lnTo>
                    <a:pt x="42" y="30"/>
                  </a:lnTo>
                  <a:lnTo>
                    <a:pt x="54" y="24"/>
                  </a:lnTo>
                  <a:lnTo>
                    <a:pt x="66" y="18"/>
                  </a:lnTo>
                  <a:lnTo>
                    <a:pt x="80" y="12"/>
                  </a:lnTo>
                  <a:lnTo>
                    <a:pt x="96" y="8"/>
                  </a:lnTo>
                  <a:lnTo>
                    <a:pt x="130" y="2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6" y="2"/>
                  </a:lnTo>
                  <a:lnTo>
                    <a:pt x="238" y="8"/>
                  </a:lnTo>
                  <a:lnTo>
                    <a:pt x="254" y="10"/>
                  </a:lnTo>
                  <a:lnTo>
                    <a:pt x="266" y="16"/>
                  </a:lnTo>
                  <a:lnTo>
                    <a:pt x="280" y="22"/>
                  </a:lnTo>
                  <a:lnTo>
                    <a:pt x="290" y="30"/>
                  </a:lnTo>
                  <a:lnTo>
                    <a:pt x="300" y="38"/>
                  </a:lnTo>
                  <a:lnTo>
                    <a:pt x="308" y="48"/>
                  </a:lnTo>
                  <a:lnTo>
                    <a:pt x="316" y="60"/>
                  </a:lnTo>
                  <a:lnTo>
                    <a:pt x="322" y="74"/>
                  </a:lnTo>
                  <a:lnTo>
                    <a:pt x="326" y="88"/>
                  </a:lnTo>
                  <a:lnTo>
                    <a:pt x="330" y="104"/>
                  </a:lnTo>
                  <a:lnTo>
                    <a:pt x="332" y="122"/>
                  </a:lnTo>
                  <a:lnTo>
                    <a:pt x="334" y="144"/>
                  </a:lnTo>
                  <a:lnTo>
                    <a:pt x="248" y="150"/>
                  </a:lnTo>
                  <a:lnTo>
                    <a:pt x="248" y="150"/>
                  </a:lnTo>
                  <a:lnTo>
                    <a:pt x="246" y="130"/>
                  </a:lnTo>
                  <a:lnTo>
                    <a:pt x="244" y="116"/>
                  </a:lnTo>
                  <a:lnTo>
                    <a:pt x="240" y="102"/>
                  </a:lnTo>
                  <a:lnTo>
                    <a:pt x="232" y="92"/>
                  </a:lnTo>
                  <a:lnTo>
                    <a:pt x="220" y="82"/>
                  </a:lnTo>
                  <a:lnTo>
                    <a:pt x="206" y="76"/>
                  </a:lnTo>
                  <a:lnTo>
                    <a:pt x="190" y="74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48" y="74"/>
                  </a:lnTo>
                  <a:lnTo>
                    <a:pt x="132" y="76"/>
                  </a:lnTo>
                  <a:lnTo>
                    <a:pt x="118" y="80"/>
                  </a:lnTo>
                  <a:lnTo>
                    <a:pt x="106" y="86"/>
                  </a:lnTo>
                  <a:lnTo>
                    <a:pt x="98" y="94"/>
                  </a:lnTo>
                  <a:lnTo>
                    <a:pt x="92" y="106"/>
                  </a:lnTo>
                  <a:lnTo>
                    <a:pt x="88" y="120"/>
                  </a:lnTo>
                  <a:lnTo>
                    <a:pt x="86" y="136"/>
                  </a:lnTo>
                  <a:lnTo>
                    <a:pt x="86" y="312"/>
                  </a:lnTo>
                  <a:lnTo>
                    <a:pt x="86" y="312"/>
                  </a:lnTo>
                  <a:lnTo>
                    <a:pt x="88" y="330"/>
                  </a:lnTo>
                  <a:lnTo>
                    <a:pt x="92" y="344"/>
                  </a:lnTo>
                  <a:lnTo>
                    <a:pt x="98" y="354"/>
                  </a:lnTo>
                  <a:lnTo>
                    <a:pt x="106" y="364"/>
                  </a:lnTo>
                  <a:lnTo>
                    <a:pt x="118" y="370"/>
                  </a:lnTo>
                  <a:lnTo>
                    <a:pt x="130" y="374"/>
                  </a:lnTo>
                  <a:lnTo>
                    <a:pt x="148" y="376"/>
                  </a:lnTo>
                  <a:lnTo>
                    <a:pt x="166" y="378"/>
                  </a:lnTo>
                  <a:lnTo>
                    <a:pt x="166" y="378"/>
                  </a:lnTo>
                  <a:lnTo>
                    <a:pt x="186" y="376"/>
                  </a:lnTo>
                  <a:lnTo>
                    <a:pt x="202" y="374"/>
                  </a:lnTo>
                  <a:lnTo>
                    <a:pt x="216" y="370"/>
                  </a:lnTo>
                  <a:lnTo>
                    <a:pt x="228" y="364"/>
                  </a:lnTo>
                  <a:lnTo>
                    <a:pt x="236" y="354"/>
                  </a:lnTo>
                  <a:lnTo>
                    <a:pt x="242" y="342"/>
                  </a:lnTo>
                  <a:lnTo>
                    <a:pt x="246" y="328"/>
                  </a:lnTo>
                  <a:lnTo>
                    <a:pt x="248" y="312"/>
                  </a:lnTo>
                  <a:lnTo>
                    <a:pt x="248" y="280"/>
                  </a:lnTo>
                  <a:lnTo>
                    <a:pt x="162" y="280"/>
                  </a:lnTo>
                  <a:lnTo>
                    <a:pt x="162" y="21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8" name="Freeform 107"/>
            <p:cNvSpPr>
              <a:spLocks noEditPoints="1"/>
            </p:cNvSpPr>
            <p:nvPr/>
          </p:nvSpPr>
          <p:spPr bwMode="auto">
            <a:xfrm>
              <a:off x="10825163" y="2903538"/>
              <a:ext cx="619125" cy="688975"/>
            </a:xfrm>
            <a:custGeom>
              <a:avLst/>
              <a:gdLst>
                <a:gd name="T0" fmla="*/ 90 w 390"/>
                <a:gd name="T1" fmla="*/ 434 h 434"/>
                <a:gd name="T2" fmla="*/ 0 w 390"/>
                <a:gd name="T3" fmla="*/ 434 h 434"/>
                <a:gd name="T4" fmla="*/ 142 w 390"/>
                <a:gd name="T5" fmla="*/ 0 h 434"/>
                <a:gd name="T6" fmla="*/ 250 w 390"/>
                <a:gd name="T7" fmla="*/ 0 h 434"/>
                <a:gd name="T8" fmla="*/ 390 w 390"/>
                <a:gd name="T9" fmla="*/ 434 h 434"/>
                <a:gd name="T10" fmla="*/ 300 w 390"/>
                <a:gd name="T11" fmla="*/ 434 h 434"/>
                <a:gd name="T12" fmla="*/ 274 w 390"/>
                <a:gd name="T13" fmla="*/ 346 h 434"/>
                <a:gd name="T14" fmla="*/ 116 w 390"/>
                <a:gd name="T15" fmla="*/ 346 h 434"/>
                <a:gd name="T16" fmla="*/ 90 w 390"/>
                <a:gd name="T17" fmla="*/ 434 h 434"/>
                <a:gd name="T18" fmla="*/ 138 w 390"/>
                <a:gd name="T19" fmla="*/ 272 h 434"/>
                <a:gd name="T20" fmla="*/ 252 w 390"/>
                <a:gd name="T21" fmla="*/ 272 h 434"/>
                <a:gd name="T22" fmla="*/ 198 w 390"/>
                <a:gd name="T23" fmla="*/ 94 h 434"/>
                <a:gd name="T24" fmla="*/ 194 w 390"/>
                <a:gd name="T25" fmla="*/ 94 h 434"/>
                <a:gd name="T26" fmla="*/ 138 w 390"/>
                <a:gd name="T27" fmla="*/ 27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0" h="434">
                  <a:moveTo>
                    <a:pt x="90" y="434"/>
                  </a:moveTo>
                  <a:lnTo>
                    <a:pt x="0" y="434"/>
                  </a:lnTo>
                  <a:lnTo>
                    <a:pt x="142" y="0"/>
                  </a:lnTo>
                  <a:lnTo>
                    <a:pt x="250" y="0"/>
                  </a:lnTo>
                  <a:lnTo>
                    <a:pt x="390" y="434"/>
                  </a:lnTo>
                  <a:lnTo>
                    <a:pt x="300" y="434"/>
                  </a:lnTo>
                  <a:lnTo>
                    <a:pt x="274" y="346"/>
                  </a:lnTo>
                  <a:lnTo>
                    <a:pt x="116" y="346"/>
                  </a:lnTo>
                  <a:lnTo>
                    <a:pt x="90" y="434"/>
                  </a:lnTo>
                  <a:close/>
                  <a:moveTo>
                    <a:pt x="138" y="272"/>
                  </a:moveTo>
                  <a:lnTo>
                    <a:pt x="252" y="272"/>
                  </a:lnTo>
                  <a:lnTo>
                    <a:pt x="198" y="94"/>
                  </a:lnTo>
                  <a:lnTo>
                    <a:pt x="194" y="94"/>
                  </a:lnTo>
                  <a:lnTo>
                    <a:pt x="138" y="2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9" name="Freeform 108"/>
            <p:cNvSpPr>
              <a:spLocks/>
            </p:cNvSpPr>
            <p:nvPr/>
          </p:nvSpPr>
          <p:spPr bwMode="auto">
            <a:xfrm>
              <a:off x="11568113" y="2890838"/>
              <a:ext cx="546100" cy="714375"/>
            </a:xfrm>
            <a:custGeom>
              <a:avLst/>
              <a:gdLst>
                <a:gd name="T0" fmla="*/ 256 w 344"/>
                <a:gd name="T1" fmla="*/ 118 h 450"/>
                <a:gd name="T2" fmla="*/ 234 w 344"/>
                <a:gd name="T3" fmla="*/ 86 h 450"/>
                <a:gd name="T4" fmla="*/ 194 w 344"/>
                <a:gd name="T5" fmla="*/ 74 h 450"/>
                <a:gd name="T6" fmla="*/ 160 w 344"/>
                <a:gd name="T7" fmla="*/ 72 h 450"/>
                <a:gd name="T8" fmla="*/ 118 w 344"/>
                <a:gd name="T9" fmla="*/ 82 h 450"/>
                <a:gd name="T10" fmla="*/ 98 w 344"/>
                <a:gd name="T11" fmla="*/ 110 h 450"/>
                <a:gd name="T12" fmla="*/ 98 w 344"/>
                <a:gd name="T13" fmla="*/ 136 h 450"/>
                <a:gd name="T14" fmla="*/ 120 w 344"/>
                <a:gd name="T15" fmla="*/ 162 h 450"/>
                <a:gd name="T16" fmla="*/ 186 w 344"/>
                <a:gd name="T17" fmla="*/ 186 h 450"/>
                <a:gd name="T18" fmla="*/ 246 w 344"/>
                <a:gd name="T19" fmla="*/ 204 h 450"/>
                <a:gd name="T20" fmla="*/ 308 w 344"/>
                <a:gd name="T21" fmla="*/ 236 h 450"/>
                <a:gd name="T22" fmla="*/ 332 w 344"/>
                <a:gd name="T23" fmla="*/ 264 h 450"/>
                <a:gd name="T24" fmla="*/ 344 w 344"/>
                <a:gd name="T25" fmla="*/ 304 h 450"/>
                <a:gd name="T26" fmla="*/ 344 w 344"/>
                <a:gd name="T27" fmla="*/ 338 h 450"/>
                <a:gd name="T28" fmla="*/ 332 w 344"/>
                <a:gd name="T29" fmla="*/ 380 h 450"/>
                <a:gd name="T30" fmla="*/ 308 w 344"/>
                <a:gd name="T31" fmla="*/ 410 h 450"/>
                <a:gd name="T32" fmla="*/ 274 w 344"/>
                <a:gd name="T33" fmla="*/ 432 h 450"/>
                <a:gd name="T34" fmla="*/ 212 w 344"/>
                <a:gd name="T35" fmla="*/ 448 h 450"/>
                <a:gd name="T36" fmla="*/ 138 w 344"/>
                <a:gd name="T37" fmla="*/ 448 h 450"/>
                <a:gd name="T38" fmla="*/ 74 w 344"/>
                <a:gd name="T39" fmla="*/ 432 h 450"/>
                <a:gd name="T40" fmla="*/ 40 w 344"/>
                <a:gd name="T41" fmla="*/ 410 h 450"/>
                <a:gd name="T42" fmla="*/ 14 w 344"/>
                <a:gd name="T43" fmla="*/ 378 h 450"/>
                <a:gd name="T44" fmla="*/ 2 w 344"/>
                <a:gd name="T45" fmla="*/ 330 h 450"/>
                <a:gd name="T46" fmla="*/ 86 w 344"/>
                <a:gd name="T47" fmla="*/ 306 h 450"/>
                <a:gd name="T48" fmla="*/ 100 w 344"/>
                <a:gd name="T49" fmla="*/ 352 h 450"/>
                <a:gd name="T50" fmla="*/ 138 w 344"/>
                <a:gd name="T51" fmla="*/ 374 h 450"/>
                <a:gd name="T52" fmla="*/ 176 w 344"/>
                <a:gd name="T53" fmla="*/ 378 h 450"/>
                <a:gd name="T54" fmla="*/ 224 w 344"/>
                <a:gd name="T55" fmla="*/ 372 h 450"/>
                <a:gd name="T56" fmla="*/ 252 w 344"/>
                <a:gd name="T57" fmla="*/ 350 h 450"/>
                <a:gd name="T58" fmla="*/ 258 w 344"/>
                <a:gd name="T59" fmla="*/ 324 h 450"/>
                <a:gd name="T60" fmla="*/ 246 w 344"/>
                <a:gd name="T61" fmla="*/ 292 h 450"/>
                <a:gd name="T62" fmla="*/ 206 w 344"/>
                <a:gd name="T63" fmla="*/ 272 h 450"/>
                <a:gd name="T64" fmla="*/ 134 w 344"/>
                <a:gd name="T65" fmla="*/ 250 h 450"/>
                <a:gd name="T66" fmla="*/ 56 w 344"/>
                <a:gd name="T67" fmla="*/ 218 h 450"/>
                <a:gd name="T68" fmla="*/ 28 w 344"/>
                <a:gd name="T69" fmla="*/ 192 h 450"/>
                <a:gd name="T70" fmla="*/ 12 w 344"/>
                <a:gd name="T71" fmla="*/ 158 h 450"/>
                <a:gd name="T72" fmla="*/ 8 w 344"/>
                <a:gd name="T73" fmla="*/ 128 h 450"/>
                <a:gd name="T74" fmla="*/ 16 w 344"/>
                <a:gd name="T75" fmla="*/ 82 h 450"/>
                <a:gd name="T76" fmla="*/ 36 w 344"/>
                <a:gd name="T77" fmla="*/ 48 h 450"/>
                <a:gd name="T78" fmla="*/ 66 w 344"/>
                <a:gd name="T79" fmla="*/ 24 h 450"/>
                <a:gd name="T80" fmla="*/ 108 w 344"/>
                <a:gd name="T81" fmla="*/ 8 h 450"/>
                <a:gd name="T82" fmla="*/ 176 w 344"/>
                <a:gd name="T83" fmla="*/ 0 h 450"/>
                <a:gd name="T84" fmla="*/ 260 w 344"/>
                <a:gd name="T85" fmla="*/ 10 h 450"/>
                <a:gd name="T86" fmla="*/ 296 w 344"/>
                <a:gd name="T87" fmla="*/ 28 h 450"/>
                <a:gd name="T88" fmla="*/ 324 w 344"/>
                <a:gd name="T89" fmla="*/ 54 h 450"/>
                <a:gd name="T90" fmla="*/ 340 w 344"/>
                <a:gd name="T91" fmla="*/ 94 h 450"/>
                <a:gd name="T92" fmla="*/ 258 w 344"/>
                <a:gd name="T93" fmla="*/ 13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4" h="450">
                  <a:moveTo>
                    <a:pt x="258" y="134"/>
                  </a:moveTo>
                  <a:lnTo>
                    <a:pt x="258" y="134"/>
                  </a:lnTo>
                  <a:lnTo>
                    <a:pt x="256" y="118"/>
                  </a:lnTo>
                  <a:lnTo>
                    <a:pt x="252" y="104"/>
                  </a:lnTo>
                  <a:lnTo>
                    <a:pt x="244" y="94"/>
                  </a:lnTo>
                  <a:lnTo>
                    <a:pt x="234" y="86"/>
                  </a:lnTo>
                  <a:lnTo>
                    <a:pt x="224" y="80"/>
                  </a:lnTo>
                  <a:lnTo>
                    <a:pt x="210" y="76"/>
                  </a:lnTo>
                  <a:lnTo>
                    <a:pt x="194" y="74"/>
                  </a:lnTo>
                  <a:lnTo>
                    <a:pt x="176" y="72"/>
                  </a:lnTo>
                  <a:lnTo>
                    <a:pt x="176" y="72"/>
                  </a:lnTo>
                  <a:lnTo>
                    <a:pt x="160" y="72"/>
                  </a:lnTo>
                  <a:lnTo>
                    <a:pt x="144" y="74"/>
                  </a:lnTo>
                  <a:lnTo>
                    <a:pt x="130" y="78"/>
                  </a:lnTo>
                  <a:lnTo>
                    <a:pt x="118" y="82"/>
                  </a:lnTo>
                  <a:lnTo>
                    <a:pt x="108" y="90"/>
                  </a:lnTo>
                  <a:lnTo>
                    <a:pt x="102" y="98"/>
                  </a:lnTo>
                  <a:lnTo>
                    <a:pt x="98" y="110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8" y="136"/>
                  </a:lnTo>
                  <a:lnTo>
                    <a:pt x="102" y="146"/>
                  </a:lnTo>
                  <a:lnTo>
                    <a:pt x="110" y="156"/>
                  </a:lnTo>
                  <a:lnTo>
                    <a:pt x="120" y="162"/>
                  </a:lnTo>
                  <a:lnTo>
                    <a:pt x="134" y="168"/>
                  </a:lnTo>
                  <a:lnTo>
                    <a:pt x="150" y="174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218" y="194"/>
                  </a:lnTo>
                  <a:lnTo>
                    <a:pt x="246" y="204"/>
                  </a:lnTo>
                  <a:lnTo>
                    <a:pt x="274" y="216"/>
                  </a:lnTo>
                  <a:lnTo>
                    <a:pt x="298" y="228"/>
                  </a:lnTo>
                  <a:lnTo>
                    <a:pt x="308" y="236"/>
                  </a:lnTo>
                  <a:lnTo>
                    <a:pt x="316" y="244"/>
                  </a:lnTo>
                  <a:lnTo>
                    <a:pt x="326" y="254"/>
                  </a:lnTo>
                  <a:lnTo>
                    <a:pt x="332" y="264"/>
                  </a:lnTo>
                  <a:lnTo>
                    <a:pt x="338" y="276"/>
                  </a:lnTo>
                  <a:lnTo>
                    <a:pt x="342" y="290"/>
                  </a:lnTo>
                  <a:lnTo>
                    <a:pt x="344" y="304"/>
                  </a:lnTo>
                  <a:lnTo>
                    <a:pt x="344" y="320"/>
                  </a:lnTo>
                  <a:lnTo>
                    <a:pt x="344" y="320"/>
                  </a:lnTo>
                  <a:lnTo>
                    <a:pt x="344" y="338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2" y="380"/>
                  </a:lnTo>
                  <a:lnTo>
                    <a:pt x="326" y="390"/>
                  </a:lnTo>
                  <a:lnTo>
                    <a:pt x="318" y="402"/>
                  </a:lnTo>
                  <a:lnTo>
                    <a:pt x="308" y="410"/>
                  </a:lnTo>
                  <a:lnTo>
                    <a:pt x="298" y="418"/>
                  </a:lnTo>
                  <a:lnTo>
                    <a:pt x="286" y="426"/>
                  </a:lnTo>
                  <a:lnTo>
                    <a:pt x="274" y="432"/>
                  </a:lnTo>
                  <a:lnTo>
                    <a:pt x="260" y="438"/>
                  </a:lnTo>
                  <a:lnTo>
                    <a:pt x="244" y="442"/>
                  </a:lnTo>
                  <a:lnTo>
                    <a:pt x="212" y="448"/>
                  </a:lnTo>
                  <a:lnTo>
                    <a:pt x="176" y="450"/>
                  </a:lnTo>
                  <a:lnTo>
                    <a:pt x="176" y="450"/>
                  </a:lnTo>
                  <a:lnTo>
                    <a:pt x="138" y="448"/>
                  </a:lnTo>
                  <a:lnTo>
                    <a:pt x="104" y="442"/>
                  </a:lnTo>
                  <a:lnTo>
                    <a:pt x="88" y="438"/>
                  </a:lnTo>
                  <a:lnTo>
                    <a:pt x="74" y="432"/>
                  </a:lnTo>
                  <a:lnTo>
                    <a:pt x="62" y="426"/>
                  </a:lnTo>
                  <a:lnTo>
                    <a:pt x="50" y="420"/>
                  </a:lnTo>
                  <a:lnTo>
                    <a:pt x="40" y="410"/>
                  </a:lnTo>
                  <a:lnTo>
                    <a:pt x="30" y="400"/>
                  </a:lnTo>
                  <a:lnTo>
                    <a:pt x="22" y="390"/>
                  </a:lnTo>
                  <a:lnTo>
                    <a:pt x="14" y="378"/>
                  </a:lnTo>
                  <a:lnTo>
                    <a:pt x="10" y="364"/>
                  </a:lnTo>
                  <a:lnTo>
                    <a:pt x="4" y="348"/>
                  </a:lnTo>
                  <a:lnTo>
                    <a:pt x="2" y="330"/>
                  </a:lnTo>
                  <a:lnTo>
                    <a:pt x="0" y="312"/>
                  </a:lnTo>
                  <a:lnTo>
                    <a:pt x="86" y="306"/>
                  </a:lnTo>
                  <a:lnTo>
                    <a:pt x="86" y="306"/>
                  </a:lnTo>
                  <a:lnTo>
                    <a:pt x="88" y="324"/>
                  </a:lnTo>
                  <a:lnTo>
                    <a:pt x="94" y="340"/>
                  </a:lnTo>
                  <a:lnTo>
                    <a:pt x="100" y="352"/>
                  </a:lnTo>
                  <a:lnTo>
                    <a:pt x="110" y="362"/>
                  </a:lnTo>
                  <a:lnTo>
                    <a:pt x="122" y="368"/>
                  </a:lnTo>
                  <a:lnTo>
                    <a:pt x="138" y="374"/>
                  </a:lnTo>
                  <a:lnTo>
                    <a:pt x="156" y="376"/>
                  </a:lnTo>
                  <a:lnTo>
                    <a:pt x="176" y="378"/>
                  </a:lnTo>
                  <a:lnTo>
                    <a:pt x="176" y="378"/>
                  </a:lnTo>
                  <a:lnTo>
                    <a:pt x="194" y="376"/>
                  </a:lnTo>
                  <a:lnTo>
                    <a:pt x="210" y="376"/>
                  </a:lnTo>
                  <a:lnTo>
                    <a:pt x="224" y="372"/>
                  </a:lnTo>
                  <a:lnTo>
                    <a:pt x="236" y="366"/>
                  </a:lnTo>
                  <a:lnTo>
                    <a:pt x="246" y="360"/>
                  </a:lnTo>
                  <a:lnTo>
                    <a:pt x="252" y="350"/>
                  </a:lnTo>
                  <a:lnTo>
                    <a:pt x="256" y="338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6" y="310"/>
                  </a:lnTo>
                  <a:lnTo>
                    <a:pt x="252" y="300"/>
                  </a:lnTo>
                  <a:lnTo>
                    <a:pt x="246" y="292"/>
                  </a:lnTo>
                  <a:lnTo>
                    <a:pt x="236" y="284"/>
                  </a:lnTo>
                  <a:lnTo>
                    <a:pt x="222" y="278"/>
                  </a:lnTo>
                  <a:lnTo>
                    <a:pt x="206" y="272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34" y="250"/>
                  </a:lnTo>
                  <a:lnTo>
                    <a:pt x="106" y="240"/>
                  </a:lnTo>
                  <a:lnTo>
                    <a:pt x="80" y="230"/>
                  </a:lnTo>
                  <a:lnTo>
                    <a:pt x="56" y="218"/>
                  </a:lnTo>
                  <a:lnTo>
                    <a:pt x="46" y="210"/>
                  </a:lnTo>
                  <a:lnTo>
                    <a:pt x="36" y="202"/>
                  </a:lnTo>
                  <a:lnTo>
                    <a:pt x="28" y="192"/>
                  </a:lnTo>
                  <a:lnTo>
                    <a:pt x="22" y="182"/>
                  </a:lnTo>
                  <a:lnTo>
                    <a:pt x="16" y="170"/>
                  </a:lnTo>
                  <a:lnTo>
                    <a:pt x="12" y="158"/>
                  </a:lnTo>
                  <a:lnTo>
                    <a:pt x="10" y="144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10" y="112"/>
                  </a:lnTo>
                  <a:lnTo>
                    <a:pt x="12" y="96"/>
                  </a:lnTo>
                  <a:lnTo>
                    <a:pt x="16" y="82"/>
                  </a:lnTo>
                  <a:lnTo>
                    <a:pt x="20" y="70"/>
                  </a:lnTo>
                  <a:lnTo>
                    <a:pt x="28" y="58"/>
                  </a:lnTo>
                  <a:lnTo>
                    <a:pt x="36" y="48"/>
                  </a:lnTo>
                  <a:lnTo>
                    <a:pt x="44" y="40"/>
                  </a:lnTo>
                  <a:lnTo>
                    <a:pt x="56" y="30"/>
                  </a:lnTo>
                  <a:lnTo>
                    <a:pt x="66" y="24"/>
                  </a:lnTo>
                  <a:lnTo>
                    <a:pt x="80" y="18"/>
                  </a:lnTo>
                  <a:lnTo>
                    <a:pt x="94" y="12"/>
                  </a:lnTo>
                  <a:lnTo>
                    <a:pt x="108" y="8"/>
                  </a:lnTo>
                  <a:lnTo>
                    <a:pt x="140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12" y="2"/>
                  </a:lnTo>
                  <a:lnTo>
                    <a:pt x="244" y="6"/>
                  </a:lnTo>
                  <a:lnTo>
                    <a:pt x="260" y="10"/>
                  </a:lnTo>
                  <a:lnTo>
                    <a:pt x="272" y="14"/>
                  </a:lnTo>
                  <a:lnTo>
                    <a:pt x="286" y="20"/>
                  </a:lnTo>
                  <a:lnTo>
                    <a:pt x="296" y="28"/>
                  </a:lnTo>
                  <a:lnTo>
                    <a:pt x="306" y="36"/>
                  </a:lnTo>
                  <a:lnTo>
                    <a:pt x="316" y="44"/>
                  </a:lnTo>
                  <a:lnTo>
                    <a:pt x="324" y="54"/>
                  </a:lnTo>
                  <a:lnTo>
                    <a:pt x="330" y="66"/>
                  </a:lnTo>
                  <a:lnTo>
                    <a:pt x="336" y="80"/>
                  </a:lnTo>
                  <a:lnTo>
                    <a:pt x="340" y="94"/>
                  </a:lnTo>
                  <a:lnTo>
                    <a:pt x="342" y="110"/>
                  </a:lnTo>
                  <a:lnTo>
                    <a:pt x="344" y="128"/>
                  </a:lnTo>
                  <a:lnTo>
                    <a:pt x="258" y="1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31" name="330 Grupo"/>
          <p:cNvGrpSpPr/>
          <p:nvPr/>
        </p:nvGrpSpPr>
        <p:grpSpPr>
          <a:xfrm>
            <a:off x="5977802" y="1190898"/>
            <a:ext cx="973602" cy="209968"/>
            <a:chOff x="7965608" y="1690708"/>
            <a:chExt cx="1236662" cy="266700"/>
          </a:xfrm>
        </p:grpSpPr>
        <p:sp>
          <p:nvSpPr>
            <p:cNvPr id="316" name="Freeform 112"/>
            <p:cNvSpPr>
              <a:spLocks/>
            </p:cNvSpPr>
            <p:nvPr/>
          </p:nvSpPr>
          <p:spPr bwMode="auto">
            <a:xfrm>
              <a:off x="8760945" y="1698646"/>
              <a:ext cx="209550" cy="252413"/>
            </a:xfrm>
            <a:custGeom>
              <a:avLst/>
              <a:gdLst>
                <a:gd name="T0" fmla="*/ 0 w 263"/>
                <a:gd name="T1" fmla="*/ 318 h 318"/>
                <a:gd name="T2" fmla="*/ 1 w 263"/>
                <a:gd name="T3" fmla="*/ 56 h 318"/>
                <a:gd name="T4" fmla="*/ 1 w 263"/>
                <a:gd name="T5" fmla="*/ 56 h 318"/>
                <a:gd name="T6" fmla="*/ 2 w 263"/>
                <a:gd name="T7" fmla="*/ 45 h 318"/>
                <a:gd name="T8" fmla="*/ 5 w 263"/>
                <a:gd name="T9" fmla="*/ 35 h 318"/>
                <a:gd name="T10" fmla="*/ 11 w 263"/>
                <a:gd name="T11" fmla="*/ 25 h 318"/>
                <a:gd name="T12" fmla="*/ 18 w 263"/>
                <a:gd name="T13" fmla="*/ 17 h 318"/>
                <a:gd name="T14" fmla="*/ 26 w 263"/>
                <a:gd name="T15" fmla="*/ 10 h 318"/>
                <a:gd name="T16" fmla="*/ 36 w 263"/>
                <a:gd name="T17" fmla="*/ 4 h 318"/>
                <a:gd name="T18" fmla="*/ 47 w 263"/>
                <a:gd name="T19" fmla="*/ 0 h 318"/>
                <a:gd name="T20" fmla="*/ 59 w 263"/>
                <a:gd name="T21" fmla="*/ 0 h 318"/>
                <a:gd name="T22" fmla="*/ 263 w 263"/>
                <a:gd name="T23" fmla="*/ 0 h 318"/>
                <a:gd name="T24" fmla="*/ 262 w 263"/>
                <a:gd name="T25" fmla="*/ 65 h 318"/>
                <a:gd name="T26" fmla="*/ 262 w 263"/>
                <a:gd name="T27" fmla="*/ 65 h 318"/>
                <a:gd name="T28" fmla="*/ 260 w 263"/>
                <a:gd name="T29" fmla="*/ 72 h 318"/>
                <a:gd name="T30" fmla="*/ 256 w 263"/>
                <a:gd name="T31" fmla="*/ 79 h 318"/>
                <a:gd name="T32" fmla="*/ 250 w 263"/>
                <a:gd name="T33" fmla="*/ 83 h 318"/>
                <a:gd name="T34" fmla="*/ 243 w 263"/>
                <a:gd name="T35" fmla="*/ 84 h 318"/>
                <a:gd name="T36" fmla="*/ 122 w 263"/>
                <a:gd name="T37" fmla="*/ 84 h 318"/>
                <a:gd name="T38" fmla="*/ 122 w 263"/>
                <a:gd name="T39" fmla="*/ 84 h 318"/>
                <a:gd name="T40" fmla="*/ 115 w 263"/>
                <a:gd name="T41" fmla="*/ 86 h 318"/>
                <a:gd name="T42" fmla="*/ 110 w 263"/>
                <a:gd name="T43" fmla="*/ 90 h 318"/>
                <a:gd name="T44" fmla="*/ 105 w 263"/>
                <a:gd name="T45" fmla="*/ 95 h 318"/>
                <a:gd name="T46" fmla="*/ 104 w 263"/>
                <a:gd name="T47" fmla="*/ 102 h 318"/>
                <a:gd name="T48" fmla="*/ 104 w 263"/>
                <a:gd name="T49" fmla="*/ 117 h 318"/>
                <a:gd name="T50" fmla="*/ 262 w 263"/>
                <a:gd name="T51" fmla="*/ 117 h 318"/>
                <a:gd name="T52" fmla="*/ 262 w 263"/>
                <a:gd name="T53" fmla="*/ 180 h 318"/>
                <a:gd name="T54" fmla="*/ 262 w 263"/>
                <a:gd name="T55" fmla="*/ 180 h 318"/>
                <a:gd name="T56" fmla="*/ 259 w 263"/>
                <a:gd name="T57" fmla="*/ 187 h 318"/>
                <a:gd name="T58" fmla="*/ 256 w 263"/>
                <a:gd name="T59" fmla="*/ 192 h 318"/>
                <a:gd name="T60" fmla="*/ 249 w 263"/>
                <a:gd name="T61" fmla="*/ 197 h 318"/>
                <a:gd name="T62" fmla="*/ 242 w 263"/>
                <a:gd name="T63" fmla="*/ 198 h 318"/>
                <a:gd name="T64" fmla="*/ 122 w 263"/>
                <a:gd name="T65" fmla="*/ 198 h 318"/>
                <a:gd name="T66" fmla="*/ 122 w 263"/>
                <a:gd name="T67" fmla="*/ 198 h 318"/>
                <a:gd name="T68" fmla="*/ 114 w 263"/>
                <a:gd name="T69" fmla="*/ 199 h 318"/>
                <a:gd name="T70" fmla="*/ 108 w 263"/>
                <a:gd name="T71" fmla="*/ 204 h 318"/>
                <a:gd name="T72" fmla="*/ 104 w 263"/>
                <a:gd name="T73" fmla="*/ 211 h 318"/>
                <a:gd name="T74" fmla="*/ 102 w 263"/>
                <a:gd name="T75" fmla="*/ 218 h 318"/>
                <a:gd name="T76" fmla="*/ 102 w 263"/>
                <a:gd name="T77" fmla="*/ 232 h 318"/>
                <a:gd name="T78" fmla="*/ 260 w 263"/>
                <a:gd name="T79" fmla="*/ 232 h 318"/>
                <a:gd name="T80" fmla="*/ 260 w 263"/>
                <a:gd name="T81" fmla="*/ 298 h 318"/>
                <a:gd name="T82" fmla="*/ 260 w 263"/>
                <a:gd name="T83" fmla="*/ 298 h 318"/>
                <a:gd name="T84" fmla="*/ 259 w 263"/>
                <a:gd name="T85" fmla="*/ 305 h 318"/>
                <a:gd name="T86" fmla="*/ 255 w 263"/>
                <a:gd name="T87" fmla="*/ 312 h 318"/>
                <a:gd name="T88" fmla="*/ 249 w 263"/>
                <a:gd name="T89" fmla="*/ 315 h 318"/>
                <a:gd name="T90" fmla="*/ 241 w 263"/>
                <a:gd name="T91" fmla="*/ 318 h 318"/>
                <a:gd name="T92" fmla="*/ 0 w 263"/>
                <a:gd name="T9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3" h="318">
                  <a:moveTo>
                    <a:pt x="0" y="318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2" y="45"/>
                  </a:lnTo>
                  <a:lnTo>
                    <a:pt x="5" y="35"/>
                  </a:lnTo>
                  <a:lnTo>
                    <a:pt x="11" y="25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263" y="0"/>
                  </a:lnTo>
                  <a:lnTo>
                    <a:pt x="262" y="65"/>
                  </a:lnTo>
                  <a:lnTo>
                    <a:pt x="262" y="65"/>
                  </a:lnTo>
                  <a:lnTo>
                    <a:pt x="260" y="72"/>
                  </a:lnTo>
                  <a:lnTo>
                    <a:pt x="256" y="79"/>
                  </a:lnTo>
                  <a:lnTo>
                    <a:pt x="250" y="83"/>
                  </a:lnTo>
                  <a:lnTo>
                    <a:pt x="243" y="84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5" y="86"/>
                  </a:lnTo>
                  <a:lnTo>
                    <a:pt x="110" y="90"/>
                  </a:lnTo>
                  <a:lnTo>
                    <a:pt x="105" y="95"/>
                  </a:lnTo>
                  <a:lnTo>
                    <a:pt x="104" y="102"/>
                  </a:lnTo>
                  <a:lnTo>
                    <a:pt x="104" y="117"/>
                  </a:lnTo>
                  <a:lnTo>
                    <a:pt x="262" y="117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59" y="187"/>
                  </a:lnTo>
                  <a:lnTo>
                    <a:pt x="256" y="192"/>
                  </a:lnTo>
                  <a:lnTo>
                    <a:pt x="249" y="197"/>
                  </a:lnTo>
                  <a:lnTo>
                    <a:pt x="242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9"/>
                  </a:lnTo>
                  <a:lnTo>
                    <a:pt x="108" y="204"/>
                  </a:lnTo>
                  <a:lnTo>
                    <a:pt x="104" y="211"/>
                  </a:lnTo>
                  <a:lnTo>
                    <a:pt x="102" y="218"/>
                  </a:lnTo>
                  <a:lnTo>
                    <a:pt x="102" y="232"/>
                  </a:lnTo>
                  <a:lnTo>
                    <a:pt x="260" y="232"/>
                  </a:lnTo>
                  <a:lnTo>
                    <a:pt x="260" y="298"/>
                  </a:lnTo>
                  <a:lnTo>
                    <a:pt x="260" y="298"/>
                  </a:lnTo>
                  <a:lnTo>
                    <a:pt x="259" y="305"/>
                  </a:lnTo>
                  <a:lnTo>
                    <a:pt x="255" y="312"/>
                  </a:lnTo>
                  <a:lnTo>
                    <a:pt x="249" y="315"/>
                  </a:lnTo>
                  <a:lnTo>
                    <a:pt x="241" y="318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106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7" name="Freeform 113"/>
            <p:cNvSpPr>
              <a:spLocks/>
            </p:cNvSpPr>
            <p:nvPr/>
          </p:nvSpPr>
          <p:spPr bwMode="auto">
            <a:xfrm>
              <a:off x="8475195" y="1698646"/>
              <a:ext cx="277813" cy="252413"/>
            </a:xfrm>
            <a:custGeom>
              <a:avLst/>
              <a:gdLst>
                <a:gd name="T0" fmla="*/ 24 w 349"/>
                <a:gd name="T1" fmla="*/ 28 h 318"/>
                <a:gd name="T2" fmla="*/ 24 w 349"/>
                <a:gd name="T3" fmla="*/ 28 h 318"/>
                <a:gd name="T4" fmla="*/ 21 w 349"/>
                <a:gd name="T5" fmla="*/ 24 h 318"/>
                <a:gd name="T6" fmla="*/ 21 w 349"/>
                <a:gd name="T7" fmla="*/ 18 h 318"/>
                <a:gd name="T8" fmla="*/ 21 w 349"/>
                <a:gd name="T9" fmla="*/ 18 h 318"/>
                <a:gd name="T10" fmla="*/ 22 w 349"/>
                <a:gd name="T11" fmla="*/ 11 h 318"/>
                <a:gd name="T12" fmla="*/ 26 w 349"/>
                <a:gd name="T13" fmla="*/ 5 h 318"/>
                <a:gd name="T14" fmla="*/ 32 w 349"/>
                <a:gd name="T15" fmla="*/ 1 h 318"/>
                <a:gd name="T16" fmla="*/ 39 w 349"/>
                <a:gd name="T17" fmla="*/ 0 h 318"/>
                <a:gd name="T18" fmla="*/ 138 w 349"/>
                <a:gd name="T19" fmla="*/ 0 h 318"/>
                <a:gd name="T20" fmla="*/ 179 w 349"/>
                <a:gd name="T21" fmla="*/ 100 h 318"/>
                <a:gd name="T22" fmla="*/ 205 w 349"/>
                <a:gd name="T23" fmla="*/ 35 h 318"/>
                <a:gd name="T24" fmla="*/ 205 w 349"/>
                <a:gd name="T25" fmla="*/ 35 h 318"/>
                <a:gd name="T26" fmla="*/ 208 w 349"/>
                <a:gd name="T27" fmla="*/ 27 h 318"/>
                <a:gd name="T28" fmla="*/ 214 w 349"/>
                <a:gd name="T29" fmla="*/ 21 h 318"/>
                <a:gd name="T30" fmla="*/ 220 w 349"/>
                <a:gd name="T31" fmla="*/ 14 h 318"/>
                <a:gd name="T32" fmla="*/ 225 w 349"/>
                <a:gd name="T33" fmla="*/ 10 h 318"/>
                <a:gd name="T34" fmla="*/ 234 w 349"/>
                <a:gd name="T35" fmla="*/ 5 h 318"/>
                <a:gd name="T36" fmla="*/ 241 w 349"/>
                <a:gd name="T37" fmla="*/ 3 h 318"/>
                <a:gd name="T38" fmla="*/ 249 w 349"/>
                <a:gd name="T39" fmla="*/ 0 h 318"/>
                <a:gd name="T40" fmla="*/ 258 w 349"/>
                <a:gd name="T41" fmla="*/ 0 h 318"/>
                <a:gd name="T42" fmla="*/ 349 w 349"/>
                <a:gd name="T43" fmla="*/ 0 h 318"/>
                <a:gd name="T44" fmla="*/ 258 w 349"/>
                <a:gd name="T45" fmla="*/ 156 h 318"/>
                <a:gd name="T46" fmla="*/ 332 w 349"/>
                <a:gd name="T47" fmla="*/ 288 h 318"/>
                <a:gd name="T48" fmla="*/ 332 w 349"/>
                <a:gd name="T49" fmla="*/ 288 h 318"/>
                <a:gd name="T50" fmla="*/ 334 w 349"/>
                <a:gd name="T51" fmla="*/ 291 h 318"/>
                <a:gd name="T52" fmla="*/ 334 w 349"/>
                <a:gd name="T53" fmla="*/ 291 h 318"/>
                <a:gd name="T54" fmla="*/ 335 w 349"/>
                <a:gd name="T55" fmla="*/ 298 h 318"/>
                <a:gd name="T56" fmla="*/ 335 w 349"/>
                <a:gd name="T57" fmla="*/ 298 h 318"/>
                <a:gd name="T58" fmla="*/ 334 w 349"/>
                <a:gd name="T59" fmla="*/ 305 h 318"/>
                <a:gd name="T60" fmla="*/ 330 w 349"/>
                <a:gd name="T61" fmla="*/ 311 h 318"/>
                <a:gd name="T62" fmla="*/ 322 w 349"/>
                <a:gd name="T63" fmla="*/ 315 h 318"/>
                <a:gd name="T64" fmla="*/ 315 w 349"/>
                <a:gd name="T65" fmla="*/ 316 h 318"/>
                <a:gd name="T66" fmla="*/ 218 w 349"/>
                <a:gd name="T67" fmla="*/ 318 h 318"/>
                <a:gd name="T68" fmla="*/ 176 w 349"/>
                <a:gd name="T69" fmla="*/ 212 h 318"/>
                <a:gd name="T70" fmla="*/ 146 w 349"/>
                <a:gd name="T71" fmla="*/ 282 h 318"/>
                <a:gd name="T72" fmla="*/ 146 w 349"/>
                <a:gd name="T73" fmla="*/ 282 h 318"/>
                <a:gd name="T74" fmla="*/ 143 w 349"/>
                <a:gd name="T75" fmla="*/ 289 h 318"/>
                <a:gd name="T76" fmla="*/ 138 w 349"/>
                <a:gd name="T77" fmla="*/ 296 h 318"/>
                <a:gd name="T78" fmla="*/ 132 w 349"/>
                <a:gd name="T79" fmla="*/ 302 h 318"/>
                <a:gd name="T80" fmla="*/ 127 w 349"/>
                <a:gd name="T81" fmla="*/ 308 h 318"/>
                <a:gd name="T82" fmla="*/ 118 w 349"/>
                <a:gd name="T83" fmla="*/ 312 h 318"/>
                <a:gd name="T84" fmla="*/ 111 w 349"/>
                <a:gd name="T85" fmla="*/ 315 h 318"/>
                <a:gd name="T86" fmla="*/ 103 w 349"/>
                <a:gd name="T87" fmla="*/ 316 h 318"/>
                <a:gd name="T88" fmla="*/ 94 w 349"/>
                <a:gd name="T89" fmla="*/ 318 h 318"/>
                <a:gd name="T90" fmla="*/ 0 w 349"/>
                <a:gd name="T91" fmla="*/ 318 h 318"/>
                <a:gd name="T92" fmla="*/ 96 w 349"/>
                <a:gd name="T93" fmla="*/ 154 h 318"/>
                <a:gd name="T94" fmla="*/ 24 w 349"/>
                <a:gd name="T95" fmla="*/ 2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9" h="318">
                  <a:moveTo>
                    <a:pt x="24" y="28"/>
                  </a:moveTo>
                  <a:lnTo>
                    <a:pt x="24" y="28"/>
                  </a:lnTo>
                  <a:lnTo>
                    <a:pt x="21" y="2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1"/>
                  </a:lnTo>
                  <a:lnTo>
                    <a:pt x="26" y="5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138" y="0"/>
                  </a:lnTo>
                  <a:lnTo>
                    <a:pt x="179" y="100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8" y="27"/>
                  </a:lnTo>
                  <a:lnTo>
                    <a:pt x="214" y="21"/>
                  </a:lnTo>
                  <a:lnTo>
                    <a:pt x="220" y="14"/>
                  </a:lnTo>
                  <a:lnTo>
                    <a:pt x="225" y="10"/>
                  </a:lnTo>
                  <a:lnTo>
                    <a:pt x="234" y="5"/>
                  </a:lnTo>
                  <a:lnTo>
                    <a:pt x="241" y="3"/>
                  </a:lnTo>
                  <a:lnTo>
                    <a:pt x="249" y="0"/>
                  </a:lnTo>
                  <a:lnTo>
                    <a:pt x="258" y="0"/>
                  </a:lnTo>
                  <a:lnTo>
                    <a:pt x="349" y="0"/>
                  </a:lnTo>
                  <a:lnTo>
                    <a:pt x="258" y="156"/>
                  </a:lnTo>
                  <a:lnTo>
                    <a:pt x="332" y="288"/>
                  </a:lnTo>
                  <a:lnTo>
                    <a:pt x="332" y="288"/>
                  </a:lnTo>
                  <a:lnTo>
                    <a:pt x="334" y="291"/>
                  </a:lnTo>
                  <a:lnTo>
                    <a:pt x="334" y="291"/>
                  </a:lnTo>
                  <a:lnTo>
                    <a:pt x="335" y="298"/>
                  </a:lnTo>
                  <a:lnTo>
                    <a:pt x="335" y="298"/>
                  </a:lnTo>
                  <a:lnTo>
                    <a:pt x="334" y="305"/>
                  </a:lnTo>
                  <a:lnTo>
                    <a:pt x="330" y="311"/>
                  </a:lnTo>
                  <a:lnTo>
                    <a:pt x="322" y="315"/>
                  </a:lnTo>
                  <a:lnTo>
                    <a:pt x="315" y="316"/>
                  </a:lnTo>
                  <a:lnTo>
                    <a:pt x="218" y="318"/>
                  </a:lnTo>
                  <a:lnTo>
                    <a:pt x="176" y="212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3" y="289"/>
                  </a:lnTo>
                  <a:lnTo>
                    <a:pt x="138" y="296"/>
                  </a:lnTo>
                  <a:lnTo>
                    <a:pt x="132" y="302"/>
                  </a:lnTo>
                  <a:lnTo>
                    <a:pt x="127" y="308"/>
                  </a:lnTo>
                  <a:lnTo>
                    <a:pt x="118" y="312"/>
                  </a:lnTo>
                  <a:lnTo>
                    <a:pt x="111" y="315"/>
                  </a:lnTo>
                  <a:lnTo>
                    <a:pt x="103" y="316"/>
                  </a:lnTo>
                  <a:lnTo>
                    <a:pt x="94" y="318"/>
                  </a:lnTo>
                  <a:lnTo>
                    <a:pt x="0" y="318"/>
                  </a:lnTo>
                  <a:lnTo>
                    <a:pt x="96" y="154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06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8" name="Freeform 114"/>
            <p:cNvSpPr>
              <a:spLocks/>
            </p:cNvSpPr>
            <p:nvPr/>
          </p:nvSpPr>
          <p:spPr bwMode="auto">
            <a:xfrm>
              <a:off x="8992720" y="1690708"/>
              <a:ext cx="209550" cy="266700"/>
            </a:xfrm>
            <a:custGeom>
              <a:avLst/>
              <a:gdLst>
                <a:gd name="T0" fmla="*/ 253 w 264"/>
                <a:gd name="T1" fmla="*/ 34 h 336"/>
                <a:gd name="T2" fmla="*/ 247 w 264"/>
                <a:gd name="T3" fmla="*/ 55 h 336"/>
                <a:gd name="T4" fmla="*/ 234 w 264"/>
                <a:gd name="T5" fmla="*/ 70 h 336"/>
                <a:gd name="T6" fmla="*/ 216 w 264"/>
                <a:gd name="T7" fmla="*/ 82 h 336"/>
                <a:gd name="T8" fmla="*/ 195 w 264"/>
                <a:gd name="T9" fmla="*/ 86 h 336"/>
                <a:gd name="T10" fmla="*/ 192 w 264"/>
                <a:gd name="T11" fmla="*/ 86 h 336"/>
                <a:gd name="T12" fmla="*/ 188 w 264"/>
                <a:gd name="T13" fmla="*/ 86 h 336"/>
                <a:gd name="T14" fmla="*/ 167 w 264"/>
                <a:gd name="T15" fmla="*/ 84 h 336"/>
                <a:gd name="T16" fmla="*/ 141 w 264"/>
                <a:gd name="T17" fmla="*/ 86 h 336"/>
                <a:gd name="T18" fmla="*/ 127 w 264"/>
                <a:gd name="T19" fmla="*/ 91 h 336"/>
                <a:gd name="T20" fmla="*/ 120 w 264"/>
                <a:gd name="T21" fmla="*/ 97 h 336"/>
                <a:gd name="T22" fmla="*/ 119 w 264"/>
                <a:gd name="T23" fmla="*/ 105 h 336"/>
                <a:gd name="T24" fmla="*/ 120 w 264"/>
                <a:gd name="T25" fmla="*/ 110 h 336"/>
                <a:gd name="T26" fmla="*/ 129 w 264"/>
                <a:gd name="T27" fmla="*/ 118 h 336"/>
                <a:gd name="T28" fmla="*/ 191 w 264"/>
                <a:gd name="T29" fmla="*/ 129 h 336"/>
                <a:gd name="T30" fmla="*/ 208 w 264"/>
                <a:gd name="T31" fmla="*/ 134 h 336"/>
                <a:gd name="T32" fmla="*/ 234 w 264"/>
                <a:gd name="T33" fmla="*/ 150 h 336"/>
                <a:gd name="T34" fmla="*/ 253 w 264"/>
                <a:gd name="T35" fmla="*/ 173 h 336"/>
                <a:gd name="T36" fmla="*/ 263 w 264"/>
                <a:gd name="T37" fmla="*/ 204 h 336"/>
                <a:gd name="T38" fmla="*/ 264 w 264"/>
                <a:gd name="T39" fmla="*/ 221 h 336"/>
                <a:gd name="T40" fmla="*/ 261 w 264"/>
                <a:gd name="T41" fmla="*/ 247 h 336"/>
                <a:gd name="T42" fmla="*/ 254 w 264"/>
                <a:gd name="T43" fmla="*/ 271 h 336"/>
                <a:gd name="T44" fmla="*/ 244 w 264"/>
                <a:gd name="T45" fmla="*/ 291 h 336"/>
                <a:gd name="T46" fmla="*/ 229 w 264"/>
                <a:gd name="T47" fmla="*/ 306 h 336"/>
                <a:gd name="T48" fmla="*/ 210 w 264"/>
                <a:gd name="T49" fmla="*/ 319 h 336"/>
                <a:gd name="T50" fmla="*/ 186 w 264"/>
                <a:gd name="T51" fmla="*/ 329 h 336"/>
                <a:gd name="T52" fmla="*/ 160 w 264"/>
                <a:gd name="T53" fmla="*/ 335 h 336"/>
                <a:gd name="T54" fmla="*/ 127 w 264"/>
                <a:gd name="T55" fmla="*/ 336 h 336"/>
                <a:gd name="T56" fmla="*/ 95 w 264"/>
                <a:gd name="T57" fmla="*/ 336 h 336"/>
                <a:gd name="T58" fmla="*/ 34 w 264"/>
                <a:gd name="T59" fmla="*/ 330 h 336"/>
                <a:gd name="T60" fmla="*/ 12 w 264"/>
                <a:gd name="T61" fmla="*/ 298 h 336"/>
                <a:gd name="T62" fmla="*/ 14 w 264"/>
                <a:gd name="T63" fmla="*/ 288 h 336"/>
                <a:gd name="T64" fmla="*/ 24 w 264"/>
                <a:gd name="T65" fmla="*/ 270 h 336"/>
                <a:gd name="T66" fmla="*/ 40 w 264"/>
                <a:gd name="T67" fmla="*/ 257 h 336"/>
                <a:gd name="T68" fmla="*/ 58 w 264"/>
                <a:gd name="T69" fmla="*/ 249 h 336"/>
                <a:gd name="T70" fmla="*/ 69 w 264"/>
                <a:gd name="T71" fmla="*/ 249 h 336"/>
                <a:gd name="T72" fmla="*/ 77 w 264"/>
                <a:gd name="T73" fmla="*/ 249 h 336"/>
                <a:gd name="T74" fmla="*/ 89 w 264"/>
                <a:gd name="T75" fmla="*/ 249 h 336"/>
                <a:gd name="T76" fmla="*/ 116 w 264"/>
                <a:gd name="T77" fmla="*/ 247 h 336"/>
                <a:gd name="T78" fmla="*/ 133 w 264"/>
                <a:gd name="T79" fmla="*/ 245 h 336"/>
                <a:gd name="T80" fmla="*/ 141 w 264"/>
                <a:gd name="T81" fmla="*/ 239 h 336"/>
                <a:gd name="T82" fmla="*/ 144 w 264"/>
                <a:gd name="T83" fmla="*/ 232 h 336"/>
                <a:gd name="T84" fmla="*/ 144 w 264"/>
                <a:gd name="T85" fmla="*/ 224 h 336"/>
                <a:gd name="T86" fmla="*/ 136 w 264"/>
                <a:gd name="T87" fmla="*/ 215 h 336"/>
                <a:gd name="T88" fmla="*/ 79 w 264"/>
                <a:gd name="T89" fmla="*/ 207 h 336"/>
                <a:gd name="T90" fmla="*/ 68 w 264"/>
                <a:gd name="T91" fmla="*/ 205 h 336"/>
                <a:gd name="T92" fmla="*/ 50 w 264"/>
                <a:gd name="T93" fmla="*/ 198 h 336"/>
                <a:gd name="T94" fmla="*/ 36 w 264"/>
                <a:gd name="T95" fmla="*/ 188 h 336"/>
                <a:gd name="T96" fmla="*/ 19 w 264"/>
                <a:gd name="T97" fmla="*/ 169 h 336"/>
                <a:gd name="T98" fmla="*/ 5 w 264"/>
                <a:gd name="T99" fmla="*/ 141 h 336"/>
                <a:gd name="T100" fmla="*/ 0 w 264"/>
                <a:gd name="T101" fmla="*/ 112 h 336"/>
                <a:gd name="T102" fmla="*/ 2 w 264"/>
                <a:gd name="T103" fmla="*/ 97 h 336"/>
                <a:gd name="T104" fmla="*/ 7 w 264"/>
                <a:gd name="T105" fmla="*/ 69 h 336"/>
                <a:gd name="T106" fmla="*/ 19 w 264"/>
                <a:gd name="T107" fmla="*/ 46 h 336"/>
                <a:gd name="T108" fmla="*/ 34 w 264"/>
                <a:gd name="T109" fmla="*/ 30 h 336"/>
                <a:gd name="T110" fmla="*/ 54 w 264"/>
                <a:gd name="T111" fmla="*/ 17 h 336"/>
                <a:gd name="T112" fmla="*/ 78 w 264"/>
                <a:gd name="T113" fmla="*/ 8 h 336"/>
                <a:gd name="T114" fmla="*/ 117 w 264"/>
                <a:gd name="T115" fmla="*/ 1 h 336"/>
                <a:gd name="T116" fmla="*/ 148 w 264"/>
                <a:gd name="T117" fmla="*/ 0 h 336"/>
                <a:gd name="T118" fmla="*/ 208 w 264"/>
                <a:gd name="T119" fmla="*/ 3 h 336"/>
                <a:gd name="T120" fmla="*/ 256 w 264"/>
                <a:gd name="T121" fmla="*/ 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336">
                  <a:moveTo>
                    <a:pt x="253" y="34"/>
                  </a:moveTo>
                  <a:lnTo>
                    <a:pt x="253" y="34"/>
                  </a:lnTo>
                  <a:lnTo>
                    <a:pt x="250" y="45"/>
                  </a:lnTo>
                  <a:lnTo>
                    <a:pt x="247" y="55"/>
                  </a:lnTo>
                  <a:lnTo>
                    <a:pt x="241" y="63"/>
                  </a:lnTo>
                  <a:lnTo>
                    <a:pt x="234" y="70"/>
                  </a:lnTo>
                  <a:lnTo>
                    <a:pt x="226" y="77"/>
                  </a:lnTo>
                  <a:lnTo>
                    <a:pt x="216" y="82"/>
                  </a:lnTo>
                  <a:lnTo>
                    <a:pt x="206" y="84"/>
                  </a:lnTo>
                  <a:lnTo>
                    <a:pt x="195" y="86"/>
                  </a:lnTo>
                  <a:lnTo>
                    <a:pt x="195" y="86"/>
                  </a:lnTo>
                  <a:lnTo>
                    <a:pt x="192" y="86"/>
                  </a:lnTo>
                  <a:lnTo>
                    <a:pt x="188" y="86"/>
                  </a:lnTo>
                  <a:lnTo>
                    <a:pt x="188" y="86"/>
                  </a:lnTo>
                  <a:lnTo>
                    <a:pt x="167" y="84"/>
                  </a:lnTo>
                  <a:lnTo>
                    <a:pt x="167" y="84"/>
                  </a:lnTo>
                  <a:lnTo>
                    <a:pt x="153" y="86"/>
                  </a:lnTo>
                  <a:lnTo>
                    <a:pt x="141" y="86"/>
                  </a:lnTo>
                  <a:lnTo>
                    <a:pt x="133" y="89"/>
                  </a:lnTo>
                  <a:lnTo>
                    <a:pt x="127" y="91"/>
                  </a:lnTo>
                  <a:lnTo>
                    <a:pt x="123" y="94"/>
                  </a:lnTo>
                  <a:lnTo>
                    <a:pt x="120" y="97"/>
                  </a:lnTo>
                  <a:lnTo>
                    <a:pt x="120" y="101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20" y="110"/>
                  </a:lnTo>
                  <a:lnTo>
                    <a:pt x="123" y="114"/>
                  </a:lnTo>
                  <a:lnTo>
                    <a:pt x="129" y="118"/>
                  </a:lnTo>
                  <a:lnTo>
                    <a:pt x="137" y="11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208" y="134"/>
                  </a:lnTo>
                  <a:lnTo>
                    <a:pt x="222" y="141"/>
                  </a:lnTo>
                  <a:lnTo>
                    <a:pt x="234" y="150"/>
                  </a:lnTo>
                  <a:lnTo>
                    <a:pt x="246" y="160"/>
                  </a:lnTo>
                  <a:lnTo>
                    <a:pt x="253" y="173"/>
                  </a:lnTo>
                  <a:lnTo>
                    <a:pt x="258" y="188"/>
                  </a:lnTo>
                  <a:lnTo>
                    <a:pt x="263" y="204"/>
                  </a:lnTo>
                  <a:lnTo>
                    <a:pt x="264" y="221"/>
                  </a:lnTo>
                  <a:lnTo>
                    <a:pt x="264" y="221"/>
                  </a:lnTo>
                  <a:lnTo>
                    <a:pt x="263" y="235"/>
                  </a:lnTo>
                  <a:lnTo>
                    <a:pt x="261" y="247"/>
                  </a:lnTo>
                  <a:lnTo>
                    <a:pt x="258" y="260"/>
                  </a:lnTo>
                  <a:lnTo>
                    <a:pt x="254" y="271"/>
                  </a:lnTo>
                  <a:lnTo>
                    <a:pt x="250" y="281"/>
                  </a:lnTo>
                  <a:lnTo>
                    <a:pt x="244" y="291"/>
                  </a:lnTo>
                  <a:lnTo>
                    <a:pt x="237" y="299"/>
                  </a:lnTo>
                  <a:lnTo>
                    <a:pt x="229" y="306"/>
                  </a:lnTo>
                  <a:lnTo>
                    <a:pt x="220" y="314"/>
                  </a:lnTo>
                  <a:lnTo>
                    <a:pt x="210" y="319"/>
                  </a:lnTo>
                  <a:lnTo>
                    <a:pt x="199" y="325"/>
                  </a:lnTo>
                  <a:lnTo>
                    <a:pt x="186" y="329"/>
                  </a:lnTo>
                  <a:lnTo>
                    <a:pt x="174" y="332"/>
                  </a:lnTo>
                  <a:lnTo>
                    <a:pt x="160" y="335"/>
                  </a:lnTo>
                  <a:lnTo>
                    <a:pt x="144" y="336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95" y="336"/>
                  </a:lnTo>
                  <a:lnTo>
                    <a:pt x="64" y="333"/>
                  </a:lnTo>
                  <a:lnTo>
                    <a:pt x="34" y="330"/>
                  </a:lnTo>
                  <a:lnTo>
                    <a:pt x="9" y="32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4" y="288"/>
                  </a:lnTo>
                  <a:lnTo>
                    <a:pt x="19" y="278"/>
                  </a:lnTo>
                  <a:lnTo>
                    <a:pt x="24" y="270"/>
                  </a:lnTo>
                  <a:lnTo>
                    <a:pt x="31" y="263"/>
                  </a:lnTo>
                  <a:lnTo>
                    <a:pt x="40" y="257"/>
                  </a:lnTo>
                  <a:lnTo>
                    <a:pt x="48" y="252"/>
                  </a:lnTo>
                  <a:lnTo>
                    <a:pt x="58" y="249"/>
                  </a:lnTo>
                  <a:lnTo>
                    <a:pt x="69" y="249"/>
                  </a:lnTo>
                  <a:lnTo>
                    <a:pt x="69" y="249"/>
                  </a:lnTo>
                  <a:lnTo>
                    <a:pt x="72" y="249"/>
                  </a:lnTo>
                  <a:lnTo>
                    <a:pt x="77" y="249"/>
                  </a:lnTo>
                  <a:lnTo>
                    <a:pt x="77" y="249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116" y="247"/>
                  </a:lnTo>
                  <a:lnTo>
                    <a:pt x="124" y="247"/>
                  </a:lnTo>
                  <a:lnTo>
                    <a:pt x="133" y="245"/>
                  </a:lnTo>
                  <a:lnTo>
                    <a:pt x="139" y="243"/>
                  </a:lnTo>
                  <a:lnTo>
                    <a:pt x="141" y="239"/>
                  </a:lnTo>
                  <a:lnTo>
                    <a:pt x="144" y="236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4" y="224"/>
                  </a:lnTo>
                  <a:lnTo>
                    <a:pt x="140" y="219"/>
                  </a:lnTo>
                  <a:lnTo>
                    <a:pt x="136" y="215"/>
                  </a:lnTo>
                  <a:lnTo>
                    <a:pt x="127" y="214"/>
                  </a:lnTo>
                  <a:lnTo>
                    <a:pt x="79" y="207"/>
                  </a:lnTo>
                  <a:lnTo>
                    <a:pt x="79" y="207"/>
                  </a:lnTo>
                  <a:lnTo>
                    <a:pt x="68" y="205"/>
                  </a:lnTo>
                  <a:lnTo>
                    <a:pt x="60" y="201"/>
                  </a:lnTo>
                  <a:lnTo>
                    <a:pt x="50" y="198"/>
                  </a:lnTo>
                  <a:lnTo>
                    <a:pt x="43" y="193"/>
                  </a:lnTo>
                  <a:lnTo>
                    <a:pt x="36" y="188"/>
                  </a:lnTo>
                  <a:lnTo>
                    <a:pt x="29" y="183"/>
                  </a:lnTo>
                  <a:lnTo>
                    <a:pt x="19" y="169"/>
                  </a:lnTo>
                  <a:lnTo>
                    <a:pt x="10" y="155"/>
                  </a:lnTo>
                  <a:lnTo>
                    <a:pt x="5" y="141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7"/>
                  </a:lnTo>
                  <a:lnTo>
                    <a:pt x="3" y="83"/>
                  </a:lnTo>
                  <a:lnTo>
                    <a:pt x="7" y="69"/>
                  </a:lnTo>
                  <a:lnTo>
                    <a:pt x="12" y="58"/>
                  </a:lnTo>
                  <a:lnTo>
                    <a:pt x="19" y="46"/>
                  </a:lnTo>
                  <a:lnTo>
                    <a:pt x="26" y="38"/>
                  </a:lnTo>
                  <a:lnTo>
                    <a:pt x="34" y="30"/>
                  </a:lnTo>
                  <a:lnTo>
                    <a:pt x="44" y="22"/>
                  </a:lnTo>
                  <a:lnTo>
                    <a:pt x="54" y="17"/>
                  </a:lnTo>
                  <a:lnTo>
                    <a:pt x="65" y="13"/>
                  </a:lnTo>
                  <a:lnTo>
                    <a:pt x="78" y="8"/>
                  </a:lnTo>
                  <a:lnTo>
                    <a:pt x="91" y="6"/>
                  </a:lnTo>
                  <a:lnTo>
                    <a:pt x="117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9" y="1"/>
                  </a:lnTo>
                  <a:lnTo>
                    <a:pt x="208" y="3"/>
                  </a:lnTo>
                  <a:lnTo>
                    <a:pt x="233" y="6"/>
                  </a:lnTo>
                  <a:lnTo>
                    <a:pt x="256" y="10"/>
                  </a:lnTo>
                  <a:lnTo>
                    <a:pt x="253" y="34"/>
                  </a:lnTo>
                  <a:close/>
                </a:path>
              </a:pathLst>
            </a:custGeom>
            <a:solidFill>
              <a:srgbClr val="106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9" name="Freeform 115"/>
            <p:cNvSpPr>
              <a:spLocks noEditPoints="1"/>
            </p:cNvSpPr>
            <p:nvPr/>
          </p:nvSpPr>
          <p:spPr bwMode="auto">
            <a:xfrm>
              <a:off x="8219608" y="1690708"/>
              <a:ext cx="271463" cy="266700"/>
            </a:xfrm>
            <a:custGeom>
              <a:avLst/>
              <a:gdLst>
                <a:gd name="T0" fmla="*/ 171 w 341"/>
                <a:gd name="T1" fmla="*/ 0 h 336"/>
                <a:gd name="T2" fmla="*/ 210 w 341"/>
                <a:gd name="T3" fmla="*/ 4 h 336"/>
                <a:gd name="T4" fmla="*/ 244 w 341"/>
                <a:gd name="T5" fmla="*/ 14 h 336"/>
                <a:gd name="T6" fmla="*/ 274 w 341"/>
                <a:gd name="T7" fmla="*/ 30 h 336"/>
                <a:gd name="T8" fmla="*/ 298 w 341"/>
                <a:gd name="T9" fmla="*/ 49 h 336"/>
                <a:gd name="T10" fmla="*/ 316 w 341"/>
                <a:gd name="T11" fmla="*/ 75 h 336"/>
                <a:gd name="T12" fmla="*/ 330 w 341"/>
                <a:gd name="T13" fmla="*/ 103 h 336"/>
                <a:gd name="T14" fmla="*/ 339 w 341"/>
                <a:gd name="T15" fmla="*/ 135 h 336"/>
                <a:gd name="T16" fmla="*/ 341 w 341"/>
                <a:gd name="T17" fmla="*/ 169 h 336"/>
                <a:gd name="T18" fmla="*/ 340 w 341"/>
                <a:gd name="T19" fmla="*/ 186 h 336"/>
                <a:gd name="T20" fmla="*/ 334 w 341"/>
                <a:gd name="T21" fmla="*/ 218 h 336"/>
                <a:gd name="T22" fmla="*/ 324 w 341"/>
                <a:gd name="T23" fmla="*/ 247 h 336"/>
                <a:gd name="T24" fmla="*/ 308 w 341"/>
                <a:gd name="T25" fmla="*/ 274 h 336"/>
                <a:gd name="T26" fmla="*/ 286 w 341"/>
                <a:gd name="T27" fmla="*/ 298 h 336"/>
                <a:gd name="T28" fmla="*/ 260 w 341"/>
                <a:gd name="T29" fmla="*/ 316 h 336"/>
                <a:gd name="T30" fmla="*/ 227 w 341"/>
                <a:gd name="T31" fmla="*/ 329 h 336"/>
                <a:gd name="T32" fmla="*/ 191 w 341"/>
                <a:gd name="T33" fmla="*/ 335 h 336"/>
                <a:gd name="T34" fmla="*/ 171 w 341"/>
                <a:gd name="T35" fmla="*/ 336 h 336"/>
                <a:gd name="T36" fmla="*/ 131 w 341"/>
                <a:gd name="T37" fmla="*/ 333 h 336"/>
                <a:gd name="T38" fmla="*/ 98 w 341"/>
                <a:gd name="T39" fmla="*/ 323 h 336"/>
                <a:gd name="T40" fmla="*/ 68 w 341"/>
                <a:gd name="T41" fmla="*/ 306 h 336"/>
                <a:gd name="T42" fmla="*/ 44 w 341"/>
                <a:gd name="T43" fmla="*/ 287 h 336"/>
                <a:gd name="T44" fmla="*/ 24 w 341"/>
                <a:gd name="T45" fmla="*/ 261 h 336"/>
                <a:gd name="T46" fmla="*/ 12 w 341"/>
                <a:gd name="T47" fmla="*/ 233 h 336"/>
                <a:gd name="T48" fmla="*/ 3 w 341"/>
                <a:gd name="T49" fmla="*/ 201 h 336"/>
                <a:gd name="T50" fmla="*/ 0 w 341"/>
                <a:gd name="T51" fmla="*/ 169 h 336"/>
                <a:gd name="T52" fmla="*/ 0 w 341"/>
                <a:gd name="T53" fmla="*/ 152 h 336"/>
                <a:gd name="T54" fmla="*/ 6 w 341"/>
                <a:gd name="T55" fmla="*/ 118 h 336"/>
                <a:gd name="T56" fmla="*/ 17 w 341"/>
                <a:gd name="T57" fmla="*/ 89 h 336"/>
                <a:gd name="T58" fmla="*/ 33 w 341"/>
                <a:gd name="T59" fmla="*/ 62 h 336"/>
                <a:gd name="T60" fmla="*/ 55 w 341"/>
                <a:gd name="T61" fmla="*/ 39 h 336"/>
                <a:gd name="T62" fmla="*/ 82 w 341"/>
                <a:gd name="T63" fmla="*/ 21 h 336"/>
                <a:gd name="T64" fmla="*/ 113 w 341"/>
                <a:gd name="T65" fmla="*/ 8 h 336"/>
                <a:gd name="T66" fmla="*/ 150 w 341"/>
                <a:gd name="T67" fmla="*/ 1 h 336"/>
                <a:gd name="T68" fmla="*/ 171 w 341"/>
                <a:gd name="T69" fmla="*/ 0 h 336"/>
                <a:gd name="T70" fmla="*/ 171 w 341"/>
                <a:gd name="T71" fmla="*/ 94 h 336"/>
                <a:gd name="T72" fmla="*/ 151 w 341"/>
                <a:gd name="T73" fmla="*/ 97 h 336"/>
                <a:gd name="T74" fmla="*/ 137 w 341"/>
                <a:gd name="T75" fmla="*/ 107 h 336"/>
                <a:gd name="T76" fmla="*/ 124 w 341"/>
                <a:gd name="T77" fmla="*/ 127 h 336"/>
                <a:gd name="T78" fmla="*/ 119 w 341"/>
                <a:gd name="T79" fmla="*/ 153 h 336"/>
                <a:gd name="T80" fmla="*/ 119 w 341"/>
                <a:gd name="T81" fmla="*/ 169 h 336"/>
                <a:gd name="T82" fmla="*/ 121 w 341"/>
                <a:gd name="T83" fmla="*/ 197 h 336"/>
                <a:gd name="T84" fmla="*/ 130 w 341"/>
                <a:gd name="T85" fmla="*/ 221 h 336"/>
                <a:gd name="T86" fmla="*/ 145 w 341"/>
                <a:gd name="T87" fmla="*/ 236 h 336"/>
                <a:gd name="T88" fmla="*/ 157 w 341"/>
                <a:gd name="T89" fmla="*/ 240 h 336"/>
                <a:gd name="T90" fmla="*/ 171 w 341"/>
                <a:gd name="T91" fmla="*/ 242 h 336"/>
                <a:gd name="T92" fmla="*/ 191 w 341"/>
                <a:gd name="T93" fmla="*/ 239 h 336"/>
                <a:gd name="T94" fmla="*/ 205 w 341"/>
                <a:gd name="T95" fmla="*/ 229 h 336"/>
                <a:gd name="T96" fmla="*/ 216 w 341"/>
                <a:gd name="T97" fmla="*/ 209 h 336"/>
                <a:gd name="T98" fmla="*/ 222 w 341"/>
                <a:gd name="T99" fmla="*/ 183 h 336"/>
                <a:gd name="T100" fmla="*/ 223 w 341"/>
                <a:gd name="T101" fmla="*/ 169 h 336"/>
                <a:gd name="T102" fmla="*/ 220 w 341"/>
                <a:gd name="T103" fmla="*/ 139 h 336"/>
                <a:gd name="T104" fmla="*/ 212 w 341"/>
                <a:gd name="T105" fmla="*/ 115 h 336"/>
                <a:gd name="T106" fmla="*/ 196 w 341"/>
                <a:gd name="T107" fmla="*/ 100 h 336"/>
                <a:gd name="T108" fmla="*/ 185 w 341"/>
                <a:gd name="T109" fmla="*/ 96 h 336"/>
                <a:gd name="T110" fmla="*/ 171 w 341"/>
                <a:gd name="T111" fmla="*/ 9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" h="336">
                  <a:moveTo>
                    <a:pt x="171" y="0"/>
                  </a:moveTo>
                  <a:lnTo>
                    <a:pt x="171" y="0"/>
                  </a:lnTo>
                  <a:lnTo>
                    <a:pt x="191" y="1"/>
                  </a:lnTo>
                  <a:lnTo>
                    <a:pt x="210" y="4"/>
                  </a:lnTo>
                  <a:lnTo>
                    <a:pt x="227" y="8"/>
                  </a:lnTo>
                  <a:lnTo>
                    <a:pt x="244" y="14"/>
                  </a:lnTo>
                  <a:lnTo>
                    <a:pt x="260" y="21"/>
                  </a:lnTo>
                  <a:lnTo>
                    <a:pt x="274" y="30"/>
                  </a:lnTo>
                  <a:lnTo>
                    <a:pt x="286" y="39"/>
                  </a:lnTo>
                  <a:lnTo>
                    <a:pt x="298" y="49"/>
                  </a:lnTo>
                  <a:lnTo>
                    <a:pt x="308" y="62"/>
                  </a:lnTo>
                  <a:lnTo>
                    <a:pt x="316" y="75"/>
                  </a:lnTo>
                  <a:lnTo>
                    <a:pt x="324" y="89"/>
                  </a:lnTo>
                  <a:lnTo>
                    <a:pt x="330" y="103"/>
                  </a:lnTo>
                  <a:lnTo>
                    <a:pt x="334" y="118"/>
                  </a:lnTo>
                  <a:lnTo>
                    <a:pt x="339" y="135"/>
                  </a:lnTo>
                  <a:lnTo>
                    <a:pt x="340" y="152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0" y="186"/>
                  </a:lnTo>
                  <a:lnTo>
                    <a:pt x="339" y="201"/>
                  </a:lnTo>
                  <a:lnTo>
                    <a:pt x="334" y="218"/>
                  </a:lnTo>
                  <a:lnTo>
                    <a:pt x="330" y="233"/>
                  </a:lnTo>
                  <a:lnTo>
                    <a:pt x="324" y="247"/>
                  </a:lnTo>
                  <a:lnTo>
                    <a:pt x="316" y="261"/>
                  </a:lnTo>
                  <a:lnTo>
                    <a:pt x="308" y="274"/>
                  </a:lnTo>
                  <a:lnTo>
                    <a:pt x="298" y="287"/>
                  </a:lnTo>
                  <a:lnTo>
                    <a:pt x="286" y="298"/>
                  </a:lnTo>
                  <a:lnTo>
                    <a:pt x="274" y="306"/>
                  </a:lnTo>
                  <a:lnTo>
                    <a:pt x="260" y="316"/>
                  </a:lnTo>
                  <a:lnTo>
                    <a:pt x="244" y="323"/>
                  </a:lnTo>
                  <a:lnTo>
                    <a:pt x="227" y="329"/>
                  </a:lnTo>
                  <a:lnTo>
                    <a:pt x="210" y="333"/>
                  </a:lnTo>
                  <a:lnTo>
                    <a:pt x="191" y="335"/>
                  </a:lnTo>
                  <a:lnTo>
                    <a:pt x="171" y="336"/>
                  </a:lnTo>
                  <a:lnTo>
                    <a:pt x="171" y="336"/>
                  </a:lnTo>
                  <a:lnTo>
                    <a:pt x="150" y="335"/>
                  </a:lnTo>
                  <a:lnTo>
                    <a:pt x="131" y="333"/>
                  </a:lnTo>
                  <a:lnTo>
                    <a:pt x="113" y="329"/>
                  </a:lnTo>
                  <a:lnTo>
                    <a:pt x="98" y="323"/>
                  </a:lnTo>
                  <a:lnTo>
                    <a:pt x="82" y="316"/>
                  </a:lnTo>
                  <a:lnTo>
                    <a:pt x="68" y="306"/>
                  </a:lnTo>
                  <a:lnTo>
                    <a:pt x="55" y="298"/>
                  </a:lnTo>
                  <a:lnTo>
                    <a:pt x="44" y="287"/>
                  </a:lnTo>
                  <a:lnTo>
                    <a:pt x="33" y="274"/>
                  </a:lnTo>
                  <a:lnTo>
                    <a:pt x="24" y="261"/>
                  </a:lnTo>
                  <a:lnTo>
                    <a:pt x="17" y="247"/>
                  </a:lnTo>
                  <a:lnTo>
                    <a:pt x="12" y="233"/>
                  </a:lnTo>
                  <a:lnTo>
                    <a:pt x="6" y="218"/>
                  </a:lnTo>
                  <a:lnTo>
                    <a:pt x="3" y="201"/>
                  </a:lnTo>
                  <a:lnTo>
                    <a:pt x="0" y="186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52"/>
                  </a:lnTo>
                  <a:lnTo>
                    <a:pt x="3" y="135"/>
                  </a:lnTo>
                  <a:lnTo>
                    <a:pt x="6" y="118"/>
                  </a:lnTo>
                  <a:lnTo>
                    <a:pt x="12" y="103"/>
                  </a:lnTo>
                  <a:lnTo>
                    <a:pt x="17" y="89"/>
                  </a:lnTo>
                  <a:lnTo>
                    <a:pt x="24" y="75"/>
                  </a:lnTo>
                  <a:lnTo>
                    <a:pt x="33" y="62"/>
                  </a:lnTo>
                  <a:lnTo>
                    <a:pt x="44" y="49"/>
                  </a:lnTo>
                  <a:lnTo>
                    <a:pt x="55" y="39"/>
                  </a:lnTo>
                  <a:lnTo>
                    <a:pt x="68" y="30"/>
                  </a:lnTo>
                  <a:lnTo>
                    <a:pt x="82" y="21"/>
                  </a:lnTo>
                  <a:lnTo>
                    <a:pt x="98" y="14"/>
                  </a:lnTo>
                  <a:lnTo>
                    <a:pt x="113" y="8"/>
                  </a:lnTo>
                  <a:lnTo>
                    <a:pt x="131" y="4"/>
                  </a:lnTo>
                  <a:lnTo>
                    <a:pt x="150" y="1"/>
                  </a:lnTo>
                  <a:lnTo>
                    <a:pt x="171" y="0"/>
                  </a:lnTo>
                  <a:lnTo>
                    <a:pt x="171" y="0"/>
                  </a:lnTo>
                  <a:close/>
                  <a:moveTo>
                    <a:pt x="171" y="94"/>
                  </a:moveTo>
                  <a:lnTo>
                    <a:pt x="171" y="94"/>
                  </a:lnTo>
                  <a:lnTo>
                    <a:pt x="157" y="96"/>
                  </a:lnTo>
                  <a:lnTo>
                    <a:pt x="151" y="97"/>
                  </a:lnTo>
                  <a:lnTo>
                    <a:pt x="145" y="100"/>
                  </a:lnTo>
                  <a:lnTo>
                    <a:pt x="137" y="107"/>
                  </a:lnTo>
                  <a:lnTo>
                    <a:pt x="130" y="115"/>
                  </a:lnTo>
                  <a:lnTo>
                    <a:pt x="124" y="127"/>
                  </a:lnTo>
                  <a:lnTo>
                    <a:pt x="121" y="139"/>
                  </a:lnTo>
                  <a:lnTo>
                    <a:pt x="119" y="153"/>
                  </a:lnTo>
                  <a:lnTo>
                    <a:pt x="119" y="169"/>
                  </a:lnTo>
                  <a:lnTo>
                    <a:pt x="119" y="169"/>
                  </a:lnTo>
                  <a:lnTo>
                    <a:pt x="119" y="183"/>
                  </a:lnTo>
                  <a:lnTo>
                    <a:pt x="121" y="197"/>
                  </a:lnTo>
                  <a:lnTo>
                    <a:pt x="124" y="209"/>
                  </a:lnTo>
                  <a:lnTo>
                    <a:pt x="130" y="221"/>
                  </a:lnTo>
                  <a:lnTo>
                    <a:pt x="137" y="229"/>
                  </a:lnTo>
                  <a:lnTo>
                    <a:pt x="145" y="236"/>
                  </a:lnTo>
                  <a:lnTo>
                    <a:pt x="151" y="239"/>
                  </a:lnTo>
                  <a:lnTo>
                    <a:pt x="157" y="240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85" y="240"/>
                  </a:lnTo>
                  <a:lnTo>
                    <a:pt x="191" y="239"/>
                  </a:lnTo>
                  <a:lnTo>
                    <a:pt x="196" y="236"/>
                  </a:lnTo>
                  <a:lnTo>
                    <a:pt x="205" y="229"/>
                  </a:lnTo>
                  <a:lnTo>
                    <a:pt x="212" y="221"/>
                  </a:lnTo>
                  <a:lnTo>
                    <a:pt x="216" y="209"/>
                  </a:lnTo>
                  <a:lnTo>
                    <a:pt x="220" y="197"/>
                  </a:lnTo>
                  <a:lnTo>
                    <a:pt x="222" y="183"/>
                  </a:lnTo>
                  <a:lnTo>
                    <a:pt x="223" y="169"/>
                  </a:lnTo>
                  <a:lnTo>
                    <a:pt x="223" y="169"/>
                  </a:lnTo>
                  <a:lnTo>
                    <a:pt x="222" y="153"/>
                  </a:lnTo>
                  <a:lnTo>
                    <a:pt x="220" y="139"/>
                  </a:lnTo>
                  <a:lnTo>
                    <a:pt x="216" y="127"/>
                  </a:lnTo>
                  <a:lnTo>
                    <a:pt x="212" y="115"/>
                  </a:lnTo>
                  <a:lnTo>
                    <a:pt x="205" y="107"/>
                  </a:lnTo>
                  <a:lnTo>
                    <a:pt x="196" y="100"/>
                  </a:lnTo>
                  <a:lnTo>
                    <a:pt x="191" y="97"/>
                  </a:lnTo>
                  <a:lnTo>
                    <a:pt x="185" y="96"/>
                  </a:lnTo>
                  <a:lnTo>
                    <a:pt x="171" y="94"/>
                  </a:lnTo>
                  <a:lnTo>
                    <a:pt x="171" y="94"/>
                  </a:lnTo>
                  <a:close/>
                </a:path>
              </a:pathLst>
            </a:custGeom>
            <a:solidFill>
              <a:srgbClr val="106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3" name="Freeform 116"/>
            <p:cNvSpPr>
              <a:spLocks noEditPoints="1"/>
            </p:cNvSpPr>
            <p:nvPr/>
          </p:nvSpPr>
          <p:spPr bwMode="auto">
            <a:xfrm>
              <a:off x="7965608" y="1698646"/>
              <a:ext cx="233363" cy="252413"/>
            </a:xfrm>
            <a:custGeom>
              <a:avLst/>
              <a:gdLst>
                <a:gd name="T0" fmla="*/ 2 w 295"/>
                <a:gd name="T1" fmla="*/ 56 h 318"/>
                <a:gd name="T2" fmla="*/ 6 w 295"/>
                <a:gd name="T3" fmla="*/ 35 h 318"/>
                <a:gd name="T4" fmla="*/ 19 w 295"/>
                <a:gd name="T5" fmla="*/ 17 h 318"/>
                <a:gd name="T6" fmla="*/ 37 w 295"/>
                <a:gd name="T7" fmla="*/ 4 h 318"/>
                <a:gd name="T8" fmla="*/ 59 w 295"/>
                <a:gd name="T9" fmla="*/ 0 h 318"/>
                <a:gd name="T10" fmla="*/ 196 w 295"/>
                <a:gd name="T11" fmla="*/ 0 h 318"/>
                <a:gd name="T12" fmla="*/ 238 w 295"/>
                <a:gd name="T13" fmla="*/ 4 h 318"/>
                <a:gd name="T14" fmla="*/ 255 w 295"/>
                <a:gd name="T15" fmla="*/ 11 h 318"/>
                <a:gd name="T16" fmla="*/ 269 w 295"/>
                <a:gd name="T17" fmla="*/ 20 h 318"/>
                <a:gd name="T18" fmla="*/ 281 w 295"/>
                <a:gd name="T19" fmla="*/ 32 h 318"/>
                <a:gd name="T20" fmla="*/ 288 w 295"/>
                <a:gd name="T21" fmla="*/ 48 h 318"/>
                <a:gd name="T22" fmla="*/ 293 w 295"/>
                <a:gd name="T23" fmla="*/ 66 h 318"/>
                <a:gd name="T24" fmla="*/ 295 w 295"/>
                <a:gd name="T25" fmla="*/ 88 h 318"/>
                <a:gd name="T26" fmla="*/ 293 w 295"/>
                <a:gd name="T27" fmla="*/ 102 h 318"/>
                <a:gd name="T28" fmla="*/ 284 w 295"/>
                <a:gd name="T29" fmla="*/ 126 h 318"/>
                <a:gd name="T30" fmla="*/ 264 w 295"/>
                <a:gd name="T31" fmla="*/ 145 h 318"/>
                <a:gd name="T32" fmla="*/ 237 w 295"/>
                <a:gd name="T33" fmla="*/ 154 h 318"/>
                <a:gd name="T34" fmla="*/ 220 w 295"/>
                <a:gd name="T35" fmla="*/ 156 h 318"/>
                <a:gd name="T36" fmla="*/ 237 w 295"/>
                <a:gd name="T37" fmla="*/ 159 h 318"/>
                <a:gd name="T38" fmla="*/ 265 w 295"/>
                <a:gd name="T39" fmla="*/ 169 h 318"/>
                <a:gd name="T40" fmla="*/ 284 w 295"/>
                <a:gd name="T41" fmla="*/ 188 h 318"/>
                <a:gd name="T42" fmla="*/ 293 w 295"/>
                <a:gd name="T43" fmla="*/ 216 h 318"/>
                <a:gd name="T44" fmla="*/ 295 w 295"/>
                <a:gd name="T45" fmla="*/ 233 h 318"/>
                <a:gd name="T46" fmla="*/ 292 w 295"/>
                <a:gd name="T47" fmla="*/ 261 h 318"/>
                <a:gd name="T48" fmla="*/ 286 w 295"/>
                <a:gd name="T49" fmla="*/ 277 h 318"/>
                <a:gd name="T50" fmla="*/ 277 w 295"/>
                <a:gd name="T51" fmla="*/ 291 h 318"/>
                <a:gd name="T52" fmla="*/ 265 w 295"/>
                <a:gd name="T53" fmla="*/ 301 h 318"/>
                <a:gd name="T54" fmla="*/ 248 w 295"/>
                <a:gd name="T55" fmla="*/ 309 h 318"/>
                <a:gd name="T56" fmla="*/ 219 w 295"/>
                <a:gd name="T57" fmla="*/ 316 h 318"/>
                <a:gd name="T58" fmla="*/ 0 w 295"/>
                <a:gd name="T59" fmla="*/ 318 h 318"/>
                <a:gd name="T60" fmla="*/ 113 w 295"/>
                <a:gd name="T61" fmla="*/ 246 h 318"/>
                <a:gd name="T62" fmla="*/ 151 w 295"/>
                <a:gd name="T63" fmla="*/ 246 h 318"/>
                <a:gd name="T64" fmla="*/ 165 w 295"/>
                <a:gd name="T65" fmla="*/ 244 h 318"/>
                <a:gd name="T66" fmla="*/ 176 w 295"/>
                <a:gd name="T67" fmla="*/ 237 h 318"/>
                <a:gd name="T68" fmla="*/ 182 w 295"/>
                <a:gd name="T69" fmla="*/ 229 h 318"/>
                <a:gd name="T70" fmla="*/ 183 w 295"/>
                <a:gd name="T71" fmla="*/ 218 h 318"/>
                <a:gd name="T72" fmla="*/ 183 w 295"/>
                <a:gd name="T73" fmla="*/ 211 h 318"/>
                <a:gd name="T74" fmla="*/ 179 w 295"/>
                <a:gd name="T75" fmla="*/ 199 h 318"/>
                <a:gd name="T76" fmla="*/ 171 w 295"/>
                <a:gd name="T77" fmla="*/ 194 h 318"/>
                <a:gd name="T78" fmla="*/ 160 w 295"/>
                <a:gd name="T79" fmla="*/ 190 h 318"/>
                <a:gd name="T80" fmla="*/ 113 w 295"/>
                <a:gd name="T81" fmla="*/ 190 h 318"/>
                <a:gd name="T82" fmla="*/ 114 w 295"/>
                <a:gd name="T83" fmla="*/ 122 h 318"/>
                <a:gd name="T84" fmla="*/ 154 w 295"/>
                <a:gd name="T85" fmla="*/ 122 h 318"/>
                <a:gd name="T86" fmla="*/ 167 w 295"/>
                <a:gd name="T87" fmla="*/ 121 h 318"/>
                <a:gd name="T88" fmla="*/ 175 w 295"/>
                <a:gd name="T89" fmla="*/ 115 h 318"/>
                <a:gd name="T90" fmla="*/ 181 w 295"/>
                <a:gd name="T91" fmla="*/ 107 h 318"/>
                <a:gd name="T92" fmla="*/ 182 w 295"/>
                <a:gd name="T93" fmla="*/ 94 h 318"/>
                <a:gd name="T94" fmla="*/ 181 w 295"/>
                <a:gd name="T95" fmla="*/ 83 h 318"/>
                <a:gd name="T96" fmla="*/ 176 w 295"/>
                <a:gd name="T97" fmla="*/ 74 h 318"/>
                <a:gd name="T98" fmla="*/ 168 w 295"/>
                <a:gd name="T99" fmla="*/ 69 h 318"/>
                <a:gd name="T100" fmla="*/ 155 w 295"/>
                <a:gd name="T101" fmla="*/ 67 h 318"/>
                <a:gd name="T102" fmla="*/ 114 w 295"/>
                <a:gd name="T103" fmla="*/ 12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5" h="318">
                  <a:moveTo>
                    <a:pt x="2" y="56"/>
                  </a:moveTo>
                  <a:lnTo>
                    <a:pt x="2" y="56"/>
                  </a:lnTo>
                  <a:lnTo>
                    <a:pt x="3" y="45"/>
                  </a:lnTo>
                  <a:lnTo>
                    <a:pt x="6" y="35"/>
                  </a:lnTo>
                  <a:lnTo>
                    <a:pt x="11" y="25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19" y="1"/>
                  </a:lnTo>
                  <a:lnTo>
                    <a:pt x="238" y="4"/>
                  </a:lnTo>
                  <a:lnTo>
                    <a:pt x="247" y="7"/>
                  </a:lnTo>
                  <a:lnTo>
                    <a:pt x="255" y="11"/>
                  </a:lnTo>
                  <a:lnTo>
                    <a:pt x="262" y="15"/>
                  </a:lnTo>
                  <a:lnTo>
                    <a:pt x="269" y="20"/>
                  </a:lnTo>
                  <a:lnTo>
                    <a:pt x="275" y="25"/>
                  </a:lnTo>
                  <a:lnTo>
                    <a:pt x="281" y="32"/>
                  </a:lnTo>
                  <a:lnTo>
                    <a:pt x="285" y="39"/>
                  </a:lnTo>
                  <a:lnTo>
                    <a:pt x="288" y="48"/>
                  </a:lnTo>
                  <a:lnTo>
                    <a:pt x="291" y="56"/>
                  </a:lnTo>
                  <a:lnTo>
                    <a:pt x="293" y="66"/>
                  </a:lnTo>
                  <a:lnTo>
                    <a:pt x="295" y="77"/>
                  </a:lnTo>
                  <a:lnTo>
                    <a:pt x="295" y="88"/>
                  </a:lnTo>
                  <a:lnTo>
                    <a:pt x="295" y="88"/>
                  </a:lnTo>
                  <a:lnTo>
                    <a:pt x="293" y="102"/>
                  </a:lnTo>
                  <a:lnTo>
                    <a:pt x="289" y="115"/>
                  </a:lnTo>
                  <a:lnTo>
                    <a:pt x="284" y="126"/>
                  </a:lnTo>
                  <a:lnTo>
                    <a:pt x="275" y="136"/>
                  </a:lnTo>
                  <a:lnTo>
                    <a:pt x="264" y="145"/>
                  </a:lnTo>
                  <a:lnTo>
                    <a:pt x="251" y="150"/>
                  </a:lnTo>
                  <a:lnTo>
                    <a:pt x="237" y="154"/>
                  </a:lnTo>
                  <a:lnTo>
                    <a:pt x="220" y="156"/>
                  </a:lnTo>
                  <a:lnTo>
                    <a:pt x="220" y="156"/>
                  </a:lnTo>
                  <a:lnTo>
                    <a:pt x="220" y="156"/>
                  </a:lnTo>
                  <a:lnTo>
                    <a:pt x="237" y="159"/>
                  </a:lnTo>
                  <a:lnTo>
                    <a:pt x="253" y="163"/>
                  </a:lnTo>
                  <a:lnTo>
                    <a:pt x="265" y="169"/>
                  </a:lnTo>
                  <a:lnTo>
                    <a:pt x="275" y="177"/>
                  </a:lnTo>
                  <a:lnTo>
                    <a:pt x="284" y="188"/>
                  </a:lnTo>
                  <a:lnTo>
                    <a:pt x="291" y="201"/>
                  </a:lnTo>
                  <a:lnTo>
                    <a:pt x="293" y="216"/>
                  </a:lnTo>
                  <a:lnTo>
                    <a:pt x="295" y="233"/>
                  </a:lnTo>
                  <a:lnTo>
                    <a:pt x="295" y="233"/>
                  </a:lnTo>
                  <a:lnTo>
                    <a:pt x="293" y="253"/>
                  </a:lnTo>
                  <a:lnTo>
                    <a:pt x="292" y="261"/>
                  </a:lnTo>
                  <a:lnTo>
                    <a:pt x="289" y="270"/>
                  </a:lnTo>
                  <a:lnTo>
                    <a:pt x="286" y="277"/>
                  </a:lnTo>
                  <a:lnTo>
                    <a:pt x="282" y="284"/>
                  </a:lnTo>
                  <a:lnTo>
                    <a:pt x="277" y="291"/>
                  </a:lnTo>
                  <a:lnTo>
                    <a:pt x="271" y="296"/>
                  </a:lnTo>
                  <a:lnTo>
                    <a:pt x="265" y="301"/>
                  </a:lnTo>
                  <a:lnTo>
                    <a:pt x="257" y="305"/>
                  </a:lnTo>
                  <a:lnTo>
                    <a:pt x="248" y="309"/>
                  </a:lnTo>
                  <a:lnTo>
                    <a:pt x="240" y="312"/>
                  </a:lnTo>
                  <a:lnTo>
                    <a:pt x="219" y="316"/>
                  </a:lnTo>
                  <a:lnTo>
                    <a:pt x="193" y="318"/>
                  </a:lnTo>
                  <a:lnTo>
                    <a:pt x="0" y="318"/>
                  </a:lnTo>
                  <a:lnTo>
                    <a:pt x="2" y="56"/>
                  </a:lnTo>
                  <a:close/>
                  <a:moveTo>
                    <a:pt x="113" y="246"/>
                  </a:moveTo>
                  <a:lnTo>
                    <a:pt x="151" y="246"/>
                  </a:lnTo>
                  <a:lnTo>
                    <a:pt x="151" y="246"/>
                  </a:lnTo>
                  <a:lnTo>
                    <a:pt x="158" y="246"/>
                  </a:lnTo>
                  <a:lnTo>
                    <a:pt x="165" y="244"/>
                  </a:lnTo>
                  <a:lnTo>
                    <a:pt x="171" y="242"/>
                  </a:lnTo>
                  <a:lnTo>
                    <a:pt x="176" y="237"/>
                  </a:lnTo>
                  <a:lnTo>
                    <a:pt x="179" y="233"/>
                  </a:lnTo>
                  <a:lnTo>
                    <a:pt x="182" y="229"/>
                  </a:lnTo>
                  <a:lnTo>
                    <a:pt x="183" y="223"/>
                  </a:lnTo>
                  <a:lnTo>
                    <a:pt x="183" y="218"/>
                  </a:lnTo>
                  <a:lnTo>
                    <a:pt x="183" y="218"/>
                  </a:lnTo>
                  <a:lnTo>
                    <a:pt x="183" y="211"/>
                  </a:lnTo>
                  <a:lnTo>
                    <a:pt x="181" y="205"/>
                  </a:lnTo>
                  <a:lnTo>
                    <a:pt x="179" y="199"/>
                  </a:lnTo>
                  <a:lnTo>
                    <a:pt x="175" y="197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0" y="190"/>
                  </a:lnTo>
                  <a:lnTo>
                    <a:pt x="152" y="190"/>
                  </a:lnTo>
                  <a:lnTo>
                    <a:pt x="113" y="190"/>
                  </a:lnTo>
                  <a:lnTo>
                    <a:pt x="113" y="246"/>
                  </a:lnTo>
                  <a:close/>
                  <a:moveTo>
                    <a:pt x="114" y="122"/>
                  </a:moveTo>
                  <a:lnTo>
                    <a:pt x="154" y="122"/>
                  </a:lnTo>
                  <a:lnTo>
                    <a:pt x="154" y="122"/>
                  </a:lnTo>
                  <a:lnTo>
                    <a:pt x="161" y="121"/>
                  </a:lnTo>
                  <a:lnTo>
                    <a:pt x="167" y="121"/>
                  </a:lnTo>
                  <a:lnTo>
                    <a:pt x="171" y="118"/>
                  </a:lnTo>
                  <a:lnTo>
                    <a:pt x="175" y="115"/>
                  </a:lnTo>
                  <a:lnTo>
                    <a:pt x="179" y="111"/>
                  </a:lnTo>
                  <a:lnTo>
                    <a:pt x="181" y="107"/>
                  </a:lnTo>
                  <a:lnTo>
                    <a:pt x="182" y="101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83"/>
                  </a:lnTo>
                  <a:lnTo>
                    <a:pt x="179" y="79"/>
                  </a:lnTo>
                  <a:lnTo>
                    <a:pt x="176" y="74"/>
                  </a:lnTo>
                  <a:lnTo>
                    <a:pt x="172" y="72"/>
                  </a:lnTo>
                  <a:lnTo>
                    <a:pt x="168" y="69"/>
                  </a:lnTo>
                  <a:lnTo>
                    <a:pt x="162" y="67"/>
                  </a:lnTo>
                  <a:lnTo>
                    <a:pt x="155" y="67"/>
                  </a:lnTo>
                  <a:lnTo>
                    <a:pt x="116" y="67"/>
                  </a:lnTo>
                  <a:lnTo>
                    <a:pt x="114" y="122"/>
                  </a:lnTo>
                  <a:close/>
                </a:path>
              </a:pathLst>
            </a:custGeom>
            <a:solidFill>
              <a:srgbClr val="106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9771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1 Grupo">
            <a:extLst>
              <a:ext uri="{FF2B5EF4-FFF2-40B4-BE49-F238E27FC236}">
                <a16:creationId xmlns="" xmlns:a16="http://schemas.microsoft.com/office/drawing/2014/main" id="{587C0067-C2D6-2247-A5D6-452C67BF710A}"/>
              </a:ext>
            </a:extLst>
          </p:cNvPr>
          <p:cNvGrpSpPr/>
          <p:nvPr/>
        </p:nvGrpSpPr>
        <p:grpSpPr>
          <a:xfrm>
            <a:off x="464921" y="1952714"/>
            <a:ext cx="319335" cy="346969"/>
            <a:chOff x="4613275" y="4429125"/>
            <a:chExt cx="165101" cy="179388"/>
          </a:xfrm>
          <a:solidFill>
            <a:srgbClr val="0451E4"/>
          </a:solidFill>
        </p:grpSpPr>
        <p:sp>
          <p:nvSpPr>
            <p:cNvPr id="3" name="Freeform 23">
              <a:extLst>
                <a:ext uri="{FF2B5EF4-FFF2-40B4-BE49-F238E27FC236}">
                  <a16:creationId xmlns="" xmlns:a16="http://schemas.microsoft.com/office/drawing/2014/main" id="{27A47F68-3109-C046-A6C9-13F4A1D87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429125"/>
              <a:ext cx="68263" cy="17938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21" y="28"/>
                </a:cxn>
                <a:cxn ang="0">
                  <a:pos x="24" y="27"/>
                </a:cxn>
                <a:cxn ang="0">
                  <a:pos x="16" y="23"/>
                </a:cxn>
                <a:cxn ang="0">
                  <a:pos x="13" y="14"/>
                </a:cxn>
                <a:cxn ang="0">
                  <a:pos x="17" y="4"/>
                </a:cxn>
                <a:cxn ang="0">
                  <a:pos x="27" y="0"/>
                </a:cxn>
                <a:cxn ang="0">
                  <a:pos x="36" y="4"/>
                </a:cxn>
                <a:cxn ang="0">
                  <a:pos x="40" y="14"/>
                </a:cxn>
                <a:cxn ang="0">
                  <a:pos x="37" y="23"/>
                </a:cxn>
                <a:cxn ang="0">
                  <a:pos x="29" y="27"/>
                </a:cxn>
                <a:cxn ang="0">
                  <a:pos x="32" y="28"/>
                </a:cxn>
                <a:cxn ang="0">
                  <a:pos x="45" y="28"/>
                </a:cxn>
                <a:cxn ang="0">
                  <a:pos x="51" y="55"/>
                </a:cxn>
                <a:cxn ang="0">
                  <a:pos x="41" y="55"/>
                </a:cxn>
                <a:cxn ang="0">
                  <a:pos x="52" y="90"/>
                </a:cxn>
                <a:cxn ang="0">
                  <a:pos x="38" y="90"/>
                </a:cxn>
                <a:cxn ang="0">
                  <a:pos x="33" y="135"/>
                </a:cxn>
                <a:cxn ang="0">
                  <a:pos x="19" y="135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11" y="55"/>
                </a:cxn>
                <a:cxn ang="0">
                  <a:pos x="2" y="55"/>
                </a:cxn>
                <a:cxn ang="0">
                  <a:pos x="9" y="28"/>
                </a:cxn>
              </a:cxnLst>
              <a:rect l="0" t="0" r="r" b="b"/>
              <a:pathLst>
                <a:path w="52" h="135">
                  <a:moveTo>
                    <a:pt x="9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1" y="27"/>
                    <a:pt x="18" y="25"/>
                    <a:pt x="16" y="23"/>
                  </a:cubicBezTo>
                  <a:cubicBezTo>
                    <a:pt x="14" y="20"/>
                    <a:pt x="13" y="17"/>
                    <a:pt x="13" y="14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30" y="0"/>
                    <a:pt x="34" y="1"/>
                    <a:pt x="36" y="4"/>
                  </a:cubicBezTo>
                  <a:cubicBezTo>
                    <a:pt x="39" y="7"/>
                    <a:pt x="40" y="10"/>
                    <a:pt x="40" y="14"/>
                  </a:cubicBezTo>
                  <a:cubicBezTo>
                    <a:pt x="40" y="17"/>
                    <a:pt x="39" y="20"/>
                    <a:pt x="37" y="23"/>
                  </a:cubicBezTo>
                  <a:cubicBezTo>
                    <a:pt x="35" y="25"/>
                    <a:pt x="32" y="27"/>
                    <a:pt x="29" y="2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2" y="55"/>
                    <a:pt x="2" y="55"/>
                    <a:pt x="2" y="55"/>
                  </a:cubicBezTo>
                  <a:lnTo>
                    <a:pt x="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" name="Freeform 24">
              <a:extLst>
                <a:ext uri="{FF2B5EF4-FFF2-40B4-BE49-F238E27FC236}">
                  <a16:creationId xmlns="" xmlns:a16="http://schemas.microsoft.com/office/drawing/2014/main" id="{52A19206-202D-5E4C-BC00-F5D729692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4429125"/>
              <a:ext cx="65088" cy="179388"/>
            </a:xfrm>
            <a:custGeom>
              <a:avLst/>
              <a:gdLst/>
              <a:ahLst/>
              <a:cxnLst>
                <a:cxn ang="0">
                  <a:pos x="27" y="28"/>
                </a:cxn>
                <a:cxn ang="0">
                  <a:pos x="34" y="28"/>
                </a:cxn>
                <a:cxn ang="0">
                  <a:pos x="44" y="33"/>
                </a:cxn>
                <a:cxn ang="0">
                  <a:pos x="49" y="44"/>
                </a:cxn>
                <a:cxn ang="0">
                  <a:pos x="49" y="77"/>
                </a:cxn>
                <a:cxn ang="0">
                  <a:pos x="45" y="85"/>
                </a:cxn>
                <a:cxn ang="0">
                  <a:pos x="36" y="89"/>
                </a:cxn>
                <a:cxn ang="0">
                  <a:pos x="36" y="135"/>
                </a:cxn>
                <a:cxn ang="0">
                  <a:pos x="12" y="135"/>
                </a:cxn>
                <a:cxn ang="0">
                  <a:pos x="12" y="89"/>
                </a:cxn>
                <a:cxn ang="0">
                  <a:pos x="3" y="85"/>
                </a:cxn>
                <a:cxn ang="0">
                  <a:pos x="0" y="79"/>
                </a:cxn>
                <a:cxn ang="0">
                  <a:pos x="0" y="44"/>
                </a:cxn>
                <a:cxn ang="0">
                  <a:pos x="4" y="32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8" y="28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7"/>
                </a:cxn>
                <a:cxn ang="0">
                  <a:pos x="13" y="22"/>
                </a:cxn>
                <a:cxn ang="0">
                  <a:pos x="11" y="14"/>
                </a:cxn>
                <a:cxn ang="0">
                  <a:pos x="15" y="4"/>
                </a:cxn>
                <a:cxn ang="0">
                  <a:pos x="24" y="0"/>
                </a:cxn>
                <a:cxn ang="0">
                  <a:pos x="34" y="4"/>
                </a:cxn>
                <a:cxn ang="0">
                  <a:pos x="38" y="14"/>
                </a:cxn>
                <a:cxn ang="0">
                  <a:pos x="35" y="23"/>
                </a:cxn>
                <a:cxn ang="0">
                  <a:pos x="27" y="27"/>
                </a:cxn>
                <a:cxn ang="0">
                  <a:pos x="27" y="28"/>
                </a:cxn>
              </a:cxnLst>
              <a:rect l="0" t="0" r="r" b="b"/>
              <a:pathLst>
                <a:path w="49" h="135">
                  <a:moveTo>
                    <a:pt x="27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7" y="28"/>
                    <a:pt x="41" y="30"/>
                    <a:pt x="44" y="33"/>
                  </a:cubicBezTo>
                  <a:cubicBezTo>
                    <a:pt x="47" y="36"/>
                    <a:pt x="49" y="40"/>
                    <a:pt x="49" y="4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8" y="80"/>
                    <a:pt x="47" y="83"/>
                    <a:pt x="45" y="85"/>
                  </a:cubicBezTo>
                  <a:cubicBezTo>
                    <a:pt x="43" y="87"/>
                    <a:pt x="40" y="89"/>
                    <a:pt x="36" y="89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8" y="88"/>
                    <a:pt x="5" y="87"/>
                    <a:pt x="3" y="85"/>
                  </a:cubicBezTo>
                  <a:cubicBezTo>
                    <a:pt x="1" y="83"/>
                    <a:pt x="0" y="81"/>
                    <a:pt x="0" y="7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1" y="35"/>
                    <a:pt x="4" y="32"/>
                  </a:cubicBezTo>
                  <a:cubicBezTo>
                    <a:pt x="8" y="30"/>
                    <a:pt x="12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20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7"/>
                    <a:pt x="21" y="27"/>
                  </a:cubicBezTo>
                  <a:cubicBezTo>
                    <a:pt x="18" y="27"/>
                    <a:pt x="15" y="25"/>
                    <a:pt x="13" y="22"/>
                  </a:cubicBezTo>
                  <a:cubicBezTo>
                    <a:pt x="12" y="20"/>
                    <a:pt x="11" y="17"/>
                    <a:pt x="11" y="14"/>
                  </a:cubicBezTo>
                  <a:cubicBezTo>
                    <a:pt x="11" y="10"/>
                    <a:pt x="12" y="7"/>
                    <a:pt x="15" y="4"/>
                  </a:cubicBezTo>
                  <a:cubicBezTo>
                    <a:pt x="17" y="2"/>
                    <a:pt x="21" y="0"/>
                    <a:pt x="24" y="0"/>
                  </a:cubicBezTo>
                  <a:cubicBezTo>
                    <a:pt x="28" y="0"/>
                    <a:pt x="31" y="2"/>
                    <a:pt x="34" y="4"/>
                  </a:cubicBezTo>
                  <a:cubicBezTo>
                    <a:pt x="37" y="7"/>
                    <a:pt x="38" y="10"/>
                    <a:pt x="38" y="14"/>
                  </a:cubicBezTo>
                  <a:cubicBezTo>
                    <a:pt x="38" y="17"/>
                    <a:pt x="37" y="20"/>
                    <a:pt x="35" y="23"/>
                  </a:cubicBezTo>
                  <a:cubicBezTo>
                    <a:pt x="33" y="25"/>
                    <a:pt x="30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" name="Freeform 25">
            <a:extLst>
              <a:ext uri="{FF2B5EF4-FFF2-40B4-BE49-F238E27FC236}">
                <a16:creationId xmlns="" xmlns:a16="http://schemas.microsoft.com/office/drawing/2014/main" id="{4F03598E-640E-A74F-911C-0E56B9AA47BD}"/>
              </a:ext>
            </a:extLst>
          </p:cNvPr>
          <p:cNvSpPr>
            <a:spLocks/>
          </p:cNvSpPr>
          <p:nvPr/>
        </p:nvSpPr>
        <p:spPr bwMode="auto">
          <a:xfrm>
            <a:off x="8034839" y="2009653"/>
            <a:ext cx="296990" cy="290030"/>
          </a:xfrm>
          <a:custGeom>
            <a:avLst/>
            <a:gdLst/>
            <a:ahLst/>
            <a:cxnLst>
              <a:cxn ang="0">
                <a:pos x="90" y="71"/>
              </a:cxn>
              <a:cxn ang="0">
                <a:pos x="147" y="128"/>
              </a:cxn>
              <a:cxn ang="0">
                <a:pos x="154" y="140"/>
              </a:cxn>
              <a:cxn ang="0">
                <a:pos x="151" y="147"/>
              </a:cxn>
              <a:cxn ang="0">
                <a:pos x="144" y="150"/>
              </a:cxn>
              <a:cxn ang="0">
                <a:pos x="132" y="145"/>
              </a:cxn>
              <a:cxn ang="0">
                <a:pos x="85" y="100"/>
              </a:cxn>
              <a:cxn ang="0">
                <a:pos x="71" y="92"/>
              </a:cxn>
              <a:cxn ang="0">
                <a:pos x="56" y="111"/>
              </a:cxn>
              <a:cxn ang="0">
                <a:pos x="42" y="129"/>
              </a:cxn>
              <a:cxn ang="0">
                <a:pos x="25" y="145"/>
              </a:cxn>
              <a:cxn ang="0">
                <a:pos x="13" y="150"/>
              </a:cxn>
              <a:cxn ang="0">
                <a:pos x="4" y="147"/>
              </a:cxn>
              <a:cxn ang="0">
                <a:pos x="1" y="140"/>
              </a:cxn>
              <a:cxn ang="0">
                <a:pos x="11" y="120"/>
              </a:cxn>
              <a:cxn ang="0">
                <a:pos x="46" y="91"/>
              </a:cxn>
              <a:cxn ang="0">
                <a:pos x="60" y="81"/>
              </a:cxn>
              <a:cxn ang="0">
                <a:pos x="11" y="33"/>
              </a:cxn>
              <a:cxn ang="0">
                <a:pos x="0" y="12"/>
              </a:cxn>
              <a:cxn ang="0">
                <a:pos x="3" y="3"/>
              </a:cxn>
              <a:cxn ang="0">
                <a:pos x="12" y="0"/>
              </a:cxn>
              <a:cxn ang="0">
                <a:pos x="22" y="5"/>
              </a:cxn>
              <a:cxn ang="0">
                <a:pos x="80" y="62"/>
              </a:cxn>
              <a:cxn ang="0">
                <a:pos x="89" y="54"/>
              </a:cxn>
              <a:cxn ang="0">
                <a:pos x="85" y="41"/>
              </a:cxn>
              <a:cxn ang="0">
                <a:pos x="88" y="33"/>
              </a:cxn>
              <a:cxn ang="0">
                <a:pos x="100" y="20"/>
              </a:cxn>
              <a:cxn ang="0">
                <a:pos x="121" y="0"/>
              </a:cxn>
              <a:cxn ang="0">
                <a:pos x="125" y="4"/>
              </a:cxn>
              <a:cxn ang="0">
                <a:pos x="102" y="27"/>
              </a:cxn>
              <a:cxn ang="0">
                <a:pos x="98" y="34"/>
              </a:cxn>
              <a:cxn ang="0">
                <a:pos x="100" y="38"/>
              </a:cxn>
              <a:cxn ang="0">
                <a:pos x="104" y="40"/>
              </a:cxn>
              <a:cxn ang="0">
                <a:pos x="112" y="36"/>
              </a:cxn>
              <a:cxn ang="0">
                <a:pos x="135" y="14"/>
              </a:cxn>
              <a:cxn ang="0">
                <a:pos x="139" y="17"/>
              </a:cxn>
              <a:cxn ang="0">
                <a:pos x="117" y="40"/>
              </a:cxn>
              <a:cxn ang="0">
                <a:pos x="113" y="48"/>
              </a:cxn>
              <a:cxn ang="0">
                <a:pos x="114" y="53"/>
              </a:cxn>
              <a:cxn ang="0">
                <a:pos x="118" y="54"/>
              </a:cxn>
              <a:cxn ang="0">
                <a:pos x="126" y="51"/>
              </a:cxn>
              <a:cxn ang="0">
                <a:pos x="149" y="28"/>
              </a:cxn>
              <a:cxn ang="0">
                <a:pos x="154" y="32"/>
              </a:cxn>
              <a:cxn ang="0">
                <a:pos x="142" y="43"/>
              </a:cxn>
              <a:cxn ang="0">
                <a:pos x="121" y="62"/>
              </a:cxn>
              <a:cxn ang="0">
                <a:pos x="110" y="67"/>
              </a:cxn>
              <a:cxn ang="0">
                <a:pos x="99" y="63"/>
              </a:cxn>
              <a:cxn ang="0">
                <a:pos x="90" y="71"/>
              </a:cxn>
            </a:cxnLst>
            <a:rect l="0" t="0" r="r" b="b"/>
            <a:pathLst>
              <a:path w="154" h="150">
                <a:moveTo>
                  <a:pt x="90" y="71"/>
                </a:moveTo>
                <a:cubicBezTo>
                  <a:pt x="147" y="128"/>
                  <a:pt x="147" y="128"/>
                  <a:pt x="147" y="128"/>
                </a:cubicBezTo>
                <a:cubicBezTo>
                  <a:pt x="152" y="132"/>
                  <a:pt x="154" y="136"/>
                  <a:pt x="154" y="140"/>
                </a:cubicBezTo>
                <a:cubicBezTo>
                  <a:pt x="154" y="143"/>
                  <a:pt x="153" y="145"/>
                  <a:pt x="151" y="147"/>
                </a:cubicBezTo>
                <a:cubicBezTo>
                  <a:pt x="149" y="149"/>
                  <a:pt x="147" y="150"/>
                  <a:pt x="144" y="150"/>
                </a:cubicBezTo>
                <a:cubicBezTo>
                  <a:pt x="140" y="150"/>
                  <a:pt x="136" y="148"/>
                  <a:pt x="132" y="145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79" y="98"/>
                  <a:pt x="75" y="95"/>
                  <a:pt x="71" y="92"/>
                </a:cubicBezTo>
                <a:cubicBezTo>
                  <a:pt x="68" y="95"/>
                  <a:pt x="63" y="101"/>
                  <a:pt x="56" y="111"/>
                </a:cubicBezTo>
                <a:cubicBezTo>
                  <a:pt x="50" y="120"/>
                  <a:pt x="45" y="126"/>
                  <a:pt x="42" y="129"/>
                </a:cubicBezTo>
                <a:cubicBezTo>
                  <a:pt x="35" y="137"/>
                  <a:pt x="30" y="142"/>
                  <a:pt x="25" y="145"/>
                </a:cubicBezTo>
                <a:cubicBezTo>
                  <a:pt x="21" y="148"/>
                  <a:pt x="17" y="150"/>
                  <a:pt x="13" y="150"/>
                </a:cubicBezTo>
                <a:cubicBezTo>
                  <a:pt x="9" y="150"/>
                  <a:pt x="6" y="149"/>
                  <a:pt x="4" y="147"/>
                </a:cubicBezTo>
                <a:cubicBezTo>
                  <a:pt x="2" y="145"/>
                  <a:pt x="1" y="143"/>
                  <a:pt x="1" y="140"/>
                </a:cubicBezTo>
                <a:cubicBezTo>
                  <a:pt x="1" y="134"/>
                  <a:pt x="4" y="127"/>
                  <a:pt x="11" y="120"/>
                </a:cubicBezTo>
                <a:cubicBezTo>
                  <a:pt x="17" y="113"/>
                  <a:pt x="29" y="103"/>
                  <a:pt x="46" y="91"/>
                </a:cubicBezTo>
                <a:cubicBezTo>
                  <a:pt x="54" y="86"/>
                  <a:pt x="58" y="83"/>
                  <a:pt x="60" y="81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26"/>
                  <a:pt x="0" y="19"/>
                  <a:pt x="0" y="12"/>
                </a:cubicBezTo>
                <a:cubicBezTo>
                  <a:pt x="0" y="8"/>
                  <a:pt x="1" y="5"/>
                  <a:pt x="3" y="3"/>
                </a:cubicBezTo>
                <a:cubicBezTo>
                  <a:pt x="6" y="1"/>
                  <a:pt x="8" y="0"/>
                  <a:pt x="12" y="0"/>
                </a:cubicBezTo>
                <a:cubicBezTo>
                  <a:pt x="16" y="0"/>
                  <a:pt x="19" y="1"/>
                  <a:pt x="22" y="5"/>
                </a:cubicBezTo>
                <a:cubicBezTo>
                  <a:pt x="80" y="62"/>
                  <a:pt x="80" y="62"/>
                  <a:pt x="80" y="62"/>
                </a:cubicBezTo>
                <a:cubicBezTo>
                  <a:pt x="82" y="61"/>
                  <a:pt x="85" y="58"/>
                  <a:pt x="89" y="54"/>
                </a:cubicBezTo>
                <a:cubicBezTo>
                  <a:pt x="87" y="50"/>
                  <a:pt x="85" y="46"/>
                  <a:pt x="85" y="41"/>
                </a:cubicBezTo>
                <a:cubicBezTo>
                  <a:pt x="85" y="38"/>
                  <a:pt x="86" y="36"/>
                  <a:pt x="88" y="33"/>
                </a:cubicBezTo>
                <a:cubicBezTo>
                  <a:pt x="89" y="31"/>
                  <a:pt x="93" y="27"/>
                  <a:pt x="100" y="20"/>
                </a:cubicBezTo>
                <a:cubicBezTo>
                  <a:pt x="108" y="13"/>
                  <a:pt x="115" y="6"/>
                  <a:pt x="121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99" y="29"/>
                  <a:pt x="98" y="32"/>
                  <a:pt x="98" y="34"/>
                </a:cubicBezTo>
                <a:cubicBezTo>
                  <a:pt x="98" y="36"/>
                  <a:pt x="99" y="37"/>
                  <a:pt x="100" y="38"/>
                </a:cubicBezTo>
                <a:cubicBezTo>
                  <a:pt x="101" y="39"/>
                  <a:pt x="102" y="40"/>
                  <a:pt x="104" y="40"/>
                </a:cubicBezTo>
                <a:cubicBezTo>
                  <a:pt x="107" y="40"/>
                  <a:pt x="110" y="39"/>
                  <a:pt x="112" y="36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4" y="43"/>
                  <a:pt x="113" y="46"/>
                  <a:pt x="113" y="48"/>
                </a:cubicBezTo>
                <a:cubicBezTo>
                  <a:pt x="113" y="50"/>
                  <a:pt x="113" y="52"/>
                  <a:pt x="114" y="53"/>
                </a:cubicBezTo>
                <a:cubicBezTo>
                  <a:pt x="115" y="54"/>
                  <a:pt x="117" y="54"/>
                  <a:pt x="118" y="54"/>
                </a:cubicBezTo>
                <a:cubicBezTo>
                  <a:pt x="121" y="54"/>
                  <a:pt x="123" y="53"/>
                  <a:pt x="126" y="51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1" y="34"/>
                  <a:pt x="147" y="38"/>
                  <a:pt x="142" y="43"/>
                </a:cubicBezTo>
                <a:cubicBezTo>
                  <a:pt x="132" y="53"/>
                  <a:pt x="125" y="59"/>
                  <a:pt x="121" y="62"/>
                </a:cubicBezTo>
                <a:cubicBezTo>
                  <a:pt x="116" y="65"/>
                  <a:pt x="113" y="67"/>
                  <a:pt x="110" y="67"/>
                </a:cubicBezTo>
                <a:cubicBezTo>
                  <a:pt x="107" y="67"/>
                  <a:pt x="103" y="65"/>
                  <a:pt x="99" y="63"/>
                </a:cubicBezTo>
                <a:lnTo>
                  <a:pt x="90" y="71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B984E2F2-A4B0-F541-8660-55087121EA76}"/>
              </a:ext>
            </a:extLst>
          </p:cNvPr>
          <p:cNvGrpSpPr/>
          <p:nvPr/>
        </p:nvGrpSpPr>
        <p:grpSpPr>
          <a:xfrm>
            <a:off x="496118" y="4011370"/>
            <a:ext cx="341156" cy="369586"/>
            <a:chOff x="3038475" y="2017713"/>
            <a:chExt cx="228600" cy="247650"/>
          </a:xfrm>
          <a:solidFill>
            <a:srgbClr val="0451E4"/>
          </a:solidFill>
        </p:grpSpPr>
        <p:sp>
          <p:nvSpPr>
            <p:cNvPr id="7" name="Freeform 31">
              <a:extLst>
                <a:ext uri="{FF2B5EF4-FFF2-40B4-BE49-F238E27FC236}">
                  <a16:creationId xmlns="" xmlns:a16="http://schemas.microsoft.com/office/drawing/2014/main" id="{93835402-2006-F248-8752-A48F07AB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2138363"/>
              <a:ext cx="3175" cy="125413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79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2" h="79">
                  <a:moveTo>
                    <a:pt x="0" y="7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8" name="195 Grupo">
              <a:extLst>
                <a:ext uri="{FF2B5EF4-FFF2-40B4-BE49-F238E27FC236}">
                  <a16:creationId xmlns="" xmlns:a16="http://schemas.microsoft.com/office/drawing/2014/main" id="{9078FBC1-DB2F-4949-82B7-0AC59BA28FCF}"/>
                </a:ext>
              </a:extLst>
            </p:cNvPr>
            <p:cNvGrpSpPr/>
            <p:nvPr/>
          </p:nvGrpSpPr>
          <p:grpSpPr>
            <a:xfrm>
              <a:off x="3038475" y="2017713"/>
              <a:ext cx="228600" cy="247650"/>
              <a:chOff x="3038475" y="2017713"/>
              <a:chExt cx="228600" cy="247650"/>
            </a:xfrm>
            <a:grpFill/>
          </p:grpSpPr>
          <p:sp>
            <p:nvSpPr>
              <p:cNvPr id="9" name="Freeform 29">
                <a:extLst>
                  <a:ext uri="{FF2B5EF4-FFF2-40B4-BE49-F238E27FC236}">
                    <a16:creationId xmlns="" xmlns:a16="http://schemas.microsoft.com/office/drawing/2014/main" id="{9816936E-A955-DD41-AFAD-D122AAAC2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700" y="2017713"/>
                <a:ext cx="79375" cy="11430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7" y="0"/>
                  </a:cxn>
                  <a:cxn ang="0">
                    <a:pos x="57" y="86"/>
                  </a:cxn>
                  <a:cxn ang="0">
                    <a:pos x="49" y="87"/>
                  </a:cxn>
                  <a:cxn ang="0">
                    <a:pos x="0" y="15"/>
                  </a:cxn>
                </a:cxnLst>
                <a:rect l="0" t="0" r="r" b="b"/>
                <a:pathLst>
                  <a:path w="60" h="87">
                    <a:moveTo>
                      <a:pt x="0" y="15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60" y="45"/>
                      <a:pt x="57" y="86"/>
                    </a:cubicBezTo>
                    <a:cubicBezTo>
                      <a:pt x="49" y="87"/>
                      <a:pt x="49" y="87"/>
                      <a:pt x="49" y="87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" name="Freeform 30">
                <a:extLst>
                  <a:ext uri="{FF2B5EF4-FFF2-40B4-BE49-F238E27FC236}">
                    <a16:creationId xmlns="" xmlns:a16="http://schemas.microsoft.com/office/drawing/2014/main" id="{BE2A822C-78DB-1241-A134-8F6548890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650" y="2068513"/>
                <a:ext cx="173038" cy="125413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0" y="94"/>
                  </a:cxn>
                  <a:cxn ang="0">
                    <a:pos x="30" y="57"/>
                  </a:cxn>
                  <a:cxn ang="0">
                    <a:pos x="117" y="0"/>
                  </a:cxn>
                  <a:cxn ang="0">
                    <a:pos x="131" y="20"/>
                  </a:cxn>
                </a:cxnLst>
                <a:rect l="0" t="0" r="r" b="b"/>
                <a:pathLst>
                  <a:path w="131" h="94">
                    <a:moveTo>
                      <a:pt x="131" y="20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3" y="80"/>
                      <a:pt x="30" y="57"/>
                    </a:cubicBezTo>
                    <a:cubicBezTo>
                      <a:pt x="58" y="33"/>
                      <a:pt x="117" y="0"/>
                      <a:pt x="117" y="0"/>
                    </a:cubicBezTo>
                    <a:lnTo>
                      <a:pt x="13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" name="Rectangle 32">
                <a:extLst>
                  <a:ext uri="{FF2B5EF4-FFF2-40B4-BE49-F238E27FC236}">
                    <a16:creationId xmlns="" xmlns:a16="http://schemas.microsoft.com/office/drawing/2014/main" id="{9C9F1B17-2BD4-2A4C-99E4-7AAD11567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788" y="2241550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" name="Freeform 33">
                <a:extLst>
                  <a:ext uri="{FF2B5EF4-FFF2-40B4-BE49-F238E27FC236}">
                    <a16:creationId xmlns="" xmlns:a16="http://schemas.microsoft.com/office/drawing/2014/main" id="{C7F3B821-676E-0642-BEA1-CB3CF13D3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5" y="2174875"/>
                <a:ext cx="111125" cy="9048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" y="17"/>
                  </a:cxn>
                  <a:cxn ang="0">
                    <a:pos x="46" y="0"/>
                  </a:cxn>
                  <a:cxn ang="0">
                    <a:pos x="70" y="57"/>
                  </a:cxn>
                  <a:cxn ang="0">
                    <a:pos x="0" y="57"/>
                  </a:cxn>
                  <a:cxn ang="0">
                    <a:pos x="0" y="53"/>
                  </a:cxn>
                </a:cxnLst>
                <a:rect l="0" t="0" r="r" b="b"/>
                <a:pathLst>
                  <a:path w="70" h="57">
                    <a:moveTo>
                      <a:pt x="0" y="53"/>
                    </a:moveTo>
                    <a:lnTo>
                      <a:pt x="5" y="17"/>
                    </a:lnTo>
                    <a:lnTo>
                      <a:pt x="46" y="0"/>
                    </a:lnTo>
                    <a:lnTo>
                      <a:pt x="70" y="57"/>
                    </a:lnTo>
                    <a:lnTo>
                      <a:pt x="0" y="57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13" name="Freeform 34">
            <a:extLst>
              <a:ext uri="{FF2B5EF4-FFF2-40B4-BE49-F238E27FC236}">
                <a16:creationId xmlns="" xmlns:a16="http://schemas.microsoft.com/office/drawing/2014/main" id="{C6924829-4B22-874B-B43F-F1540A257116}"/>
              </a:ext>
            </a:extLst>
          </p:cNvPr>
          <p:cNvSpPr>
            <a:spLocks noEditPoints="1"/>
          </p:cNvSpPr>
          <p:nvPr/>
        </p:nvSpPr>
        <p:spPr bwMode="auto">
          <a:xfrm>
            <a:off x="453792" y="980530"/>
            <a:ext cx="265113" cy="263525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0" y="100"/>
              </a:cxn>
              <a:cxn ang="0">
                <a:pos x="100" y="200"/>
              </a:cxn>
              <a:cxn ang="0">
                <a:pos x="200" y="100"/>
              </a:cxn>
              <a:cxn ang="0">
                <a:pos x="100" y="0"/>
              </a:cxn>
              <a:cxn ang="0">
                <a:pos x="113" y="166"/>
              </a:cxn>
              <a:cxn ang="0">
                <a:pos x="90" y="166"/>
              </a:cxn>
              <a:cxn ang="0">
                <a:pos x="90" y="143"/>
              </a:cxn>
              <a:cxn ang="0">
                <a:pos x="113" y="143"/>
              </a:cxn>
              <a:cxn ang="0">
                <a:pos x="113" y="166"/>
              </a:cxn>
              <a:cxn ang="0">
                <a:pos x="121" y="103"/>
              </a:cxn>
              <a:cxn ang="0">
                <a:pos x="113" y="117"/>
              </a:cxn>
              <a:cxn ang="0">
                <a:pos x="113" y="134"/>
              </a:cxn>
              <a:cxn ang="0">
                <a:pos x="90" y="134"/>
              </a:cxn>
              <a:cxn ang="0">
                <a:pos x="90" y="134"/>
              </a:cxn>
              <a:cxn ang="0">
                <a:pos x="90" y="108"/>
              </a:cxn>
              <a:cxn ang="0">
                <a:pos x="100" y="90"/>
              </a:cxn>
              <a:cxn ang="0">
                <a:pos x="113" y="82"/>
              </a:cxn>
              <a:cxn ang="0">
                <a:pos x="116" y="60"/>
              </a:cxn>
              <a:cxn ang="0">
                <a:pos x="96" y="55"/>
              </a:cxn>
              <a:cxn ang="0">
                <a:pos x="80" y="79"/>
              </a:cxn>
              <a:cxn ang="0">
                <a:pos x="80" y="83"/>
              </a:cxn>
              <a:cxn ang="0">
                <a:pos x="57" y="83"/>
              </a:cxn>
              <a:cxn ang="0">
                <a:pos x="69" y="44"/>
              </a:cxn>
              <a:cxn ang="0">
                <a:pos x="111" y="33"/>
              </a:cxn>
              <a:cxn ang="0">
                <a:pos x="143" y="71"/>
              </a:cxn>
              <a:cxn ang="0">
                <a:pos x="121" y="103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4" y="0"/>
                  <a:pt x="0" y="45"/>
                  <a:pt x="0" y="100"/>
                </a:cubicBezTo>
                <a:cubicBezTo>
                  <a:pt x="0" y="155"/>
                  <a:pt x="44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13" y="166"/>
                </a:moveTo>
                <a:cubicBezTo>
                  <a:pt x="90" y="166"/>
                  <a:pt x="90" y="166"/>
                  <a:pt x="90" y="166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113" y="143"/>
                  <a:pt x="113" y="143"/>
                  <a:pt x="113" y="143"/>
                </a:cubicBezTo>
                <a:lnTo>
                  <a:pt x="113" y="166"/>
                </a:lnTo>
                <a:close/>
                <a:moveTo>
                  <a:pt x="121" y="103"/>
                </a:moveTo>
                <a:cubicBezTo>
                  <a:pt x="115" y="107"/>
                  <a:pt x="112" y="112"/>
                  <a:pt x="113" y="117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90" y="100"/>
                  <a:pt x="92" y="95"/>
                  <a:pt x="100" y="90"/>
                </a:cubicBezTo>
                <a:cubicBezTo>
                  <a:pt x="113" y="82"/>
                  <a:pt x="113" y="82"/>
                  <a:pt x="113" y="82"/>
                </a:cubicBezTo>
                <a:cubicBezTo>
                  <a:pt x="121" y="76"/>
                  <a:pt x="121" y="65"/>
                  <a:pt x="116" y="60"/>
                </a:cubicBezTo>
                <a:cubicBezTo>
                  <a:pt x="111" y="55"/>
                  <a:pt x="104" y="53"/>
                  <a:pt x="96" y="55"/>
                </a:cubicBezTo>
                <a:cubicBezTo>
                  <a:pt x="81" y="58"/>
                  <a:pt x="80" y="68"/>
                  <a:pt x="80" y="79"/>
                </a:cubicBezTo>
                <a:cubicBezTo>
                  <a:pt x="80" y="83"/>
                  <a:pt x="80" y="83"/>
                  <a:pt x="80" y="83"/>
                </a:cubicBezTo>
                <a:cubicBezTo>
                  <a:pt x="57" y="83"/>
                  <a:pt x="57" y="83"/>
                  <a:pt x="57" y="83"/>
                </a:cubicBezTo>
                <a:cubicBezTo>
                  <a:pt x="57" y="64"/>
                  <a:pt x="59" y="55"/>
                  <a:pt x="69" y="44"/>
                </a:cubicBezTo>
                <a:cubicBezTo>
                  <a:pt x="81" y="32"/>
                  <a:pt x="96" y="30"/>
                  <a:pt x="111" y="33"/>
                </a:cubicBezTo>
                <a:cubicBezTo>
                  <a:pt x="126" y="36"/>
                  <a:pt x="143" y="50"/>
                  <a:pt x="143" y="71"/>
                </a:cubicBezTo>
                <a:cubicBezTo>
                  <a:pt x="143" y="92"/>
                  <a:pt x="127" y="100"/>
                  <a:pt x="121" y="103"/>
                </a:cubicBez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35">
            <a:extLst>
              <a:ext uri="{FF2B5EF4-FFF2-40B4-BE49-F238E27FC236}">
                <a16:creationId xmlns="" xmlns:a16="http://schemas.microsoft.com/office/drawing/2014/main" id="{E7DD7601-FD6E-C545-B154-D034684F7E7D}"/>
              </a:ext>
            </a:extLst>
          </p:cNvPr>
          <p:cNvSpPr>
            <a:spLocks noEditPoints="1"/>
          </p:cNvSpPr>
          <p:nvPr/>
        </p:nvSpPr>
        <p:spPr bwMode="auto">
          <a:xfrm>
            <a:off x="2585636" y="971659"/>
            <a:ext cx="272396" cy="272396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85"/>
              </a:cxn>
              <a:cxn ang="0">
                <a:pos x="86" y="171"/>
              </a:cxn>
              <a:cxn ang="0">
                <a:pos x="171" y="85"/>
              </a:cxn>
              <a:cxn ang="0">
                <a:pos x="86" y="0"/>
              </a:cxn>
              <a:cxn ang="0">
                <a:pos x="124" y="111"/>
              </a:cxn>
              <a:cxn ang="0">
                <a:pos x="112" y="123"/>
              </a:cxn>
              <a:cxn ang="0">
                <a:pos x="86" y="97"/>
              </a:cxn>
              <a:cxn ang="0">
                <a:pos x="60" y="123"/>
              </a:cxn>
              <a:cxn ang="0">
                <a:pos x="48" y="111"/>
              </a:cxn>
              <a:cxn ang="0">
                <a:pos x="74" y="85"/>
              </a:cxn>
              <a:cxn ang="0">
                <a:pos x="48" y="59"/>
              </a:cxn>
              <a:cxn ang="0">
                <a:pos x="60" y="47"/>
              </a:cxn>
              <a:cxn ang="0">
                <a:pos x="86" y="73"/>
              </a:cxn>
              <a:cxn ang="0">
                <a:pos x="112" y="47"/>
              </a:cxn>
              <a:cxn ang="0">
                <a:pos x="124" y="59"/>
              </a:cxn>
              <a:cxn ang="0">
                <a:pos x="98" y="85"/>
              </a:cxn>
              <a:cxn ang="0">
                <a:pos x="124" y="111"/>
              </a:cxn>
            </a:cxnLst>
            <a:rect l="0" t="0" r="r" b="b"/>
            <a:pathLst>
              <a:path w="171" h="171">
                <a:moveTo>
                  <a:pt x="86" y="0"/>
                </a:moveTo>
                <a:cubicBezTo>
                  <a:pt x="39" y="0"/>
                  <a:pt x="0" y="38"/>
                  <a:pt x="0" y="85"/>
                </a:cubicBezTo>
                <a:cubicBezTo>
                  <a:pt x="0" y="133"/>
                  <a:pt x="39" y="171"/>
                  <a:pt x="86" y="171"/>
                </a:cubicBezTo>
                <a:cubicBezTo>
                  <a:pt x="133" y="171"/>
                  <a:pt x="171" y="133"/>
                  <a:pt x="171" y="85"/>
                </a:cubicBezTo>
                <a:cubicBezTo>
                  <a:pt x="171" y="38"/>
                  <a:pt x="133" y="0"/>
                  <a:pt x="86" y="0"/>
                </a:cubicBezTo>
                <a:close/>
                <a:moveTo>
                  <a:pt x="124" y="111"/>
                </a:moveTo>
                <a:cubicBezTo>
                  <a:pt x="112" y="123"/>
                  <a:pt x="112" y="123"/>
                  <a:pt x="112" y="123"/>
                </a:cubicBezTo>
                <a:cubicBezTo>
                  <a:pt x="86" y="97"/>
                  <a:pt x="86" y="97"/>
                  <a:pt x="86" y="97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74" y="85"/>
                  <a:pt x="74" y="85"/>
                  <a:pt x="74" y="85"/>
                </a:cubicBezTo>
                <a:cubicBezTo>
                  <a:pt x="48" y="59"/>
                  <a:pt x="48" y="59"/>
                  <a:pt x="48" y="59"/>
                </a:cubicBezTo>
                <a:cubicBezTo>
                  <a:pt x="60" y="47"/>
                  <a:pt x="60" y="47"/>
                  <a:pt x="60" y="47"/>
                </a:cubicBezTo>
                <a:cubicBezTo>
                  <a:pt x="86" y="73"/>
                  <a:pt x="86" y="73"/>
                  <a:pt x="86" y="73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98" y="85"/>
                  <a:pt x="98" y="85"/>
                  <a:pt x="98" y="85"/>
                </a:cubicBezTo>
                <a:lnTo>
                  <a:pt x="124" y="111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5" name="193 Grupo">
            <a:extLst>
              <a:ext uri="{FF2B5EF4-FFF2-40B4-BE49-F238E27FC236}">
                <a16:creationId xmlns="" xmlns:a16="http://schemas.microsoft.com/office/drawing/2014/main" id="{6A4B7679-A9D1-F24D-8174-10388EBDFDC1}"/>
              </a:ext>
            </a:extLst>
          </p:cNvPr>
          <p:cNvGrpSpPr/>
          <p:nvPr/>
        </p:nvGrpSpPr>
        <p:grpSpPr>
          <a:xfrm>
            <a:off x="1299709" y="3078342"/>
            <a:ext cx="527823" cy="204448"/>
            <a:chOff x="6384925" y="1001713"/>
            <a:chExt cx="627063" cy="242888"/>
          </a:xfrm>
          <a:solidFill>
            <a:srgbClr val="0451E4"/>
          </a:solidFill>
        </p:grpSpPr>
        <p:sp>
          <p:nvSpPr>
            <p:cNvPr id="16" name="Freeform 37">
              <a:extLst>
                <a:ext uri="{FF2B5EF4-FFF2-40B4-BE49-F238E27FC236}">
                  <a16:creationId xmlns="" xmlns:a16="http://schemas.microsoft.com/office/drawing/2014/main" id="{E9CF2E65-70C2-9149-B4EB-B8932FEA5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925" y="1001713"/>
              <a:ext cx="627063" cy="207963"/>
            </a:xfrm>
            <a:custGeom>
              <a:avLst/>
              <a:gdLst/>
              <a:ahLst/>
              <a:cxnLst>
                <a:cxn ang="0">
                  <a:pos x="447" y="111"/>
                </a:cxn>
                <a:cxn ang="0">
                  <a:pos x="473" y="111"/>
                </a:cxn>
                <a:cxn ang="0">
                  <a:pos x="473" y="1"/>
                </a:cxn>
                <a:cxn ang="0">
                  <a:pos x="126" y="0"/>
                </a:cxn>
                <a:cxn ang="0">
                  <a:pos x="126" y="108"/>
                </a:cxn>
                <a:cxn ang="0">
                  <a:pos x="95" y="108"/>
                </a:cxn>
                <a:cxn ang="0">
                  <a:pos x="95" y="17"/>
                </a:cxn>
                <a:cxn ang="0">
                  <a:pos x="25" y="16"/>
                </a:cxn>
                <a:cxn ang="0">
                  <a:pos x="0" y="84"/>
                </a:cxn>
                <a:cxn ang="0">
                  <a:pos x="0" y="148"/>
                </a:cxn>
                <a:cxn ang="0">
                  <a:pos x="8" y="157"/>
                </a:cxn>
                <a:cxn ang="0">
                  <a:pos x="22" y="157"/>
                </a:cxn>
                <a:cxn ang="0">
                  <a:pos x="93" y="144"/>
                </a:cxn>
                <a:cxn ang="0">
                  <a:pos x="139" y="144"/>
                </a:cxn>
                <a:cxn ang="0">
                  <a:pos x="209" y="157"/>
                </a:cxn>
                <a:cxn ang="0">
                  <a:pos x="222" y="157"/>
                </a:cxn>
                <a:cxn ang="0">
                  <a:pos x="195" y="111"/>
                </a:cxn>
                <a:cxn ang="0">
                  <a:pos x="343" y="111"/>
                </a:cxn>
                <a:cxn ang="0">
                  <a:pos x="315" y="157"/>
                </a:cxn>
                <a:cxn ang="0">
                  <a:pos x="328" y="157"/>
                </a:cxn>
                <a:cxn ang="0">
                  <a:pos x="388" y="130"/>
                </a:cxn>
                <a:cxn ang="0">
                  <a:pos x="388" y="132"/>
                </a:cxn>
                <a:cxn ang="0">
                  <a:pos x="401" y="132"/>
                </a:cxn>
                <a:cxn ang="0">
                  <a:pos x="401" y="130"/>
                </a:cxn>
                <a:cxn ang="0">
                  <a:pos x="461" y="157"/>
                </a:cxn>
                <a:cxn ang="0">
                  <a:pos x="474" y="157"/>
                </a:cxn>
                <a:cxn ang="0">
                  <a:pos x="447" y="111"/>
                </a:cxn>
                <a:cxn ang="0">
                  <a:pos x="8" y="80"/>
                </a:cxn>
                <a:cxn ang="0">
                  <a:pos x="25" y="32"/>
                </a:cxn>
                <a:cxn ang="0">
                  <a:pos x="68" y="32"/>
                </a:cxn>
                <a:cxn ang="0">
                  <a:pos x="69" y="74"/>
                </a:cxn>
                <a:cxn ang="0">
                  <a:pos x="8" y="80"/>
                </a:cxn>
              </a:cxnLst>
              <a:rect l="0" t="0" r="r" b="b"/>
              <a:pathLst>
                <a:path w="474" h="157">
                  <a:moveTo>
                    <a:pt x="447" y="111"/>
                  </a:moveTo>
                  <a:cubicBezTo>
                    <a:pt x="473" y="111"/>
                    <a:pt x="473" y="111"/>
                    <a:pt x="473" y="111"/>
                  </a:cubicBezTo>
                  <a:cubicBezTo>
                    <a:pt x="473" y="1"/>
                    <a:pt x="473" y="1"/>
                    <a:pt x="473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3"/>
                    <a:pt x="3" y="157"/>
                    <a:pt x="8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33" y="114"/>
                    <a:pt x="75" y="107"/>
                    <a:pt x="93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60" y="109"/>
                    <a:pt x="206" y="116"/>
                    <a:pt x="209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2" y="142"/>
                    <a:pt x="210" y="119"/>
                    <a:pt x="195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27" y="118"/>
                    <a:pt x="315" y="142"/>
                    <a:pt x="315" y="157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30" y="117"/>
                    <a:pt x="375" y="112"/>
                    <a:pt x="388" y="130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401" y="132"/>
                    <a:pt x="401" y="132"/>
                    <a:pt x="401" y="132"/>
                  </a:cubicBezTo>
                  <a:cubicBezTo>
                    <a:pt x="401" y="130"/>
                    <a:pt x="401" y="130"/>
                    <a:pt x="401" y="130"/>
                  </a:cubicBezTo>
                  <a:cubicBezTo>
                    <a:pt x="415" y="112"/>
                    <a:pt x="459" y="117"/>
                    <a:pt x="461" y="157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4" y="142"/>
                    <a:pt x="462" y="118"/>
                    <a:pt x="447" y="111"/>
                  </a:cubicBezTo>
                  <a:close/>
                  <a:moveTo>
                    <a:pt x="8" y="80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9" y="74"/>
                    <a:pt x="69" y="74"/>
                    <a:pt x="69" y="74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="" xmlns:a16="http://schemas.microsoft.com/office/drawing/2014/main" id="{766FD8B8-07B6-D44F-960E-0280055B5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1169988"/>
              <a:ext cx="76200" cy="746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9"/>
                </a:cxn>
                <a:cxn ang="0">
                  <a:pos x="28" y="57"/>
                </a:cxn>
                <a:cxn ang="0">
                  <a:pos x="57" y="29"/>
                </a:cxn>
                <a:cxn ang="0">
                  <a:pos x="57" y="28"/>
                </a:cxn>
                <a:cxn ang="0">
                  <a:pos x="28" y="0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cubicBezTo>
                    <a:pt x="12" y="0"/>
                    <a:pt x="0" y="13"/>
                    <a:pt x="0" y="29"/>
                  </a:cubicBezTo>
                  <a:cubicBezTo>
                    <a:pt x="0" y="45"/>
                    <a:pt x="13" y="57"/>
                    <a:pt x="28" y="57"/>
                  </a:cubicBezTo>
                  <a:cubicBezTo>
                    <a:pt x="44" y="57"/>
                    <a:pt x="57" y="45"/>
                    <a:pt x="57" y="2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="" xmlns:a16="http://schemas.microsoft.com/office/drawing/2014/main" id="{5FB8FD17-1DEA-4641-9623-F20FF7D63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1169988"/>
              <a:ext cx="74613" cy="746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9"/>
                </a:cxn>
                <a:cxn ang="0">
                  <a:pos x="29" y="57"/>
                </a:cxn>
                <a:cxn ang="0">
                  <a:pos x="57" y="29"/>
                </a:cxn>
                <a:cxn ang="0">
                  <a:pos x="57" y="28"/>
                </a:cxn>
                <a:cxn ang="0">
                  <a:pos x="28" y="0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9" y="57"/>
                  </a:cubicBezTo>
                  <a:cubicBezTo>
                    <a:pt x="44" y="57"/>
                    <a:pt x="57" y="45"/>
                    <a:pt x="57" y="2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="" xmlns:a16="http://schemas.microsoft.com/office/drawing/2014/main" id="{162BAEC6-9005-7E43-8E84-37B112C65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0" y="1169988"/>
              <a:ext cx="74613" cy="746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9"/>
                </a:cxn>
                <a:cxn ang="0">
                  <a:pos x="29" y="57"/>
                </a:cxn>
                <a:cxn ang="0">
                  <a:pos x="57" y="29"/>
                </a:cxn>
                <a:cxn ang="0">
                  <a:pos x="57" y="28"/>
                </a:cxn>
                <a:cxn ang="0">
                  <a:pos x="28" y="0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9" y="57"/>
                  </a:cubicBezTo>
                  <a:cubicBezTo>
                    <a:pt x="45" y="57"/>
                    <a:pt x="57" y="45"/>
                    <a:pt x="57" y="2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="" xmlns:a16="http://schemas.microsoft.com/office/drawing/2014/main" id="{0748B932-628B-B147-95B2-B6C9A3D9F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5" y="1169988"/>
              <a:ext cx="74613" cy="746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29" y="57"/>
                </a:cxn>
                <a:cxn ang="0">
                  <a:pos x="57" y="29"/>
                </a:cxn>
                <a:cxn ang="0">
                  <a:pos x="57" y="28"/>
                </a:cxn>
                <a:cxn ang="0">
                  <a:pos x="29" y="0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9" y="57"/>
                  </a:cubicBezTo>
                  <a:cubicBezTo>
                    <a:pt x="45" y="57"/>
                    <a:pt x="57" y="45"/>
                    <a:pt x="57" y="2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1" name="Freeform 42">
            <a:extLst>
              <a:ext uri="{FF2B5EF4-FFF2-40B4-BE49-F238E27FC236}">
                <a16:creationId xmlns="" xmlns:a16="http://schemas.microsoft.com/office/drawing/2014/main" id="{42559002-3579-FE44-8DB4-CE7A7CEE8B58}"/>
              </a:ext>
            </a:extLst>
          </p:cNvPr>
          <p:cNvSpPr>
            <a:spLocks/>
          </p:cNvSpPr>
          <p:nvPr/>
        </p:nvSpPr>
        <p:spPr bwMode="auto">
          <a:xfrm>
            <a:off x="7068702" y="2957286"/>
            <a:ext cx="312738" cy="312738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34" y="40"/>
              </a:cxn>
              <a:cxn ang="0">
                <a:pos x="135" y="47"/>
              </a:cxn>
              <a:cxn ang="0">
                <a:pos x="126" y="58"/>
              </a:cxn>
              <a:cxn ang="0">
                <a:pos x="147" y="62"/>
              </a:cxn>
              <a:cxn ang="0">
                <a:pos x="157" y="59"/>
              </a:cxn>
              <a:cxn ang="0">
                <a:pos x="188" y="29"/>
              </a:cxn>
              <a:cxn ang="0">
                <a:pos x="232" y="4"/>
              </a:cxn>
              <a:cxn ang="0">
                <a:pos x="208" y="48"/>
              </a:cxn>
              <a:cxn ang="0">
                <a:pos x="177" y="79"/>
              </a:cxn>
              <a:cxn ang="0">
                <a:pos x="174" y="89"/>
              </a:cxn>
              <a:cxn ang="0">
                <a:pos x="178" y="110"/>
              </a:cxn>
              <a:cxn ang="0">
                <a:pos x="189" y="101"/>
              </a:cxn>
              <a:cxn ang="0">
                <a:pos x="196" y="102"/>
              </a:cxn>
              <a:cxn ang="0">
                <a:pos x="198" y="109"/>
              </a:cxn>
              <a:cxn ang="0">
                <a:pos x="182" y="126"/>
              </a:cxn>
              <a:cxn ang="0">
                <a:pos x="181" y="127"/>
              </a:cxn>
              <a:cxn ang="0">
                <a:pos x="197" y="208"/>
              </a:cxn>
              <a:cxn ang="0">
                <a:pos x="194" y="218"/>
              </a:cxn>
              <a:cxn ang="0">
                <a:pos x="188" y="224"/>
              </a:cxn>
              <a:cxn ang="0">
                <a:pos x="186" y="224"/>
              </a:cxn>
              <a:cxn ang="0">
                <a:pos x="148" y="149"/>
              </a:cxn>
              <a:cxn ang="0">
                <a:pos x="146" y="146"/>
              </a:cxn>
              <a:cxn ang="0">
                <a:pos x="144" y="143"/>
              </a:cxn>
              <a:cxn ang="0">
                <a:pos x="130" y="130"/>
              </a:cxn>
              <a:cxn ang="0">
                <a:pos x="125" y="130"/>
              </a:cxn>
              <a:cxn ang="0">
                <a:pos x="73" y="173"/>
              </a:cxn>
              <a:cxn ang="0">
                <a:pos x="71" y="186"/>
              </a:cxn>
              <a:cxn ang="0">
                <a:pos x="78" y="224"/>
              </a:cxn>
              <a:cxn ang="0">
                <a:pos x="76" y="231"/>
              </a:cxn>
              <a:cxn ang="0">
                <a:pos x="71" y="236"/>
              </a:cxn>
              <a:cxn ang="0">
                <a:pos x="70" y="236"/>
              </a:cxn>
              <a:cxn ang="0">
                <a:pos x="48" y="192"/>
              </a:cxn>
              <a:cxn ang="0">
                <a:pos x="39" y="197"/>
              </a:cxn>
              <a:cxn ang="0">
                <a:pos x="44" y="188"/>
              </a:cxn>
              <a:cxn ang="0">
                <a:pos x="1" y="166"/>
              </a:cxn>
              <a:cxn ang="0">
                <a:pos x="0" y="165"/>
              </a:cxn>
              <a:cxn ang="0">
                <a:pos x="5" y="160"/>
              </a:cxn>
              <a:cxn ang="0">
                <a:pos x="12" y="158"/>
              </a:cxn>
              <a:cxn ang="0">
                <a:pos x="50" y="165"/>
              </a:cxn>
              <a:cxn ang="0">
                <a:pos x="63" y="163"/>
              </a:cxn>
              <a:cxn ang="0">
                <a:pos x="107" y="111"/>
              </a:cxn>
              <a:cxn ang="0">
                <a:pos x="107" y="106"/>
              </a:cxn>
              <a:cxn ang="0">
                <a:pos x="93" y="92"/>
              </a:cxn>
              <a:cxn ang="0">
                <a:pos x="90" y="90"/>
              </a:cxn>
              <a:cxn ang="0">
                <a:pos x="87" y="88"/>
              </a:cxn>
              <a:cxn ang="0">
                <a:pos x="12" y="50"/>
              </a:cxn>
              <a:cxn ang="0">
                <a:pos x="12" y="48"/>
              </a:cxn>
              <a:cxn ang="0">
                <a:pos x="18" y="42"/>
              </a:cxn>
              <a:cxn ang="0">
                <a:pos x="28" y="39"/>
              </a:cxn>
              <a:cxn ang="0">
                <a:pos x="109" y="55"/>
              </a:cxn>
              <a:cxn ang="0">
                <a:pos x="110" y="54"/>
              </a:cxn>
              <a:cxn ang="0">
                <a:pos x="127" y="39"/>
              </a:cxn>
            </a:cxnLst>
            <a:rect l="0" t="0" r="r" b="b"/>
            <a:pathLst>
              <a:path w="236" h="237">
                <a:moveTo>
                  <a:pt x="127" y="39"/>
                </a:moveTo>
                <a:cubicBezTo>
                  <a:pt x="130" y="36"/>
                  <a:pt x="132" y="38"/>
                  <a:pt x="134" y="40"/>
                </a:cubicBezTo>
                <a:cubicBezTo>
                  <a:pt x="136" y="42"/>
                  <a:pt x="138" y="44"/>
                  <a:pt x="135" y="47"/>
                </a:cubicBezTo>
                <a:cubicBezTo>
                  <a:pt x="133" y="50"/>
                  <a:pt x="129" y="54"/>
                  <a:pt x="126" y="58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51" y="63"/>
                  <a:pt x="155" y="62"/>
                  <a:pt x="157" y="59"/>
                </a:cubicBezTo>
                <a:cubicBezTo>
                  <a:pt x="166" y="50"/>
                  <a:pt x="187" y="29"/>
                  <a:pt x="188" y="29"/>
                </a:cubicBezTo>
                <a:cubicBezTo>
                  <a:pt x="205" y="11"/>
                  <a:pt x="228" y="0"/>
                  <a:pt x="232" y="4"/>
                </a:cubicBezTo>
                <a:cubicBezTo>
                  <a:pt x="236" y="8"/>
                  <a:pt x="225" y="31"/>
                  <a:pt x="208" y="48"/>
                </a:cubicBezTo>
                <a:cubicBezTo>
                  <a:pt x="207" y="49"/>
                  <a:pt x="186" y="70"/>
                  <a:pt x="177" y="79"/>
                </a:cubicBezTo>
                <a:cubicBezTo>
                  <a:pt x="174" y="81"/>
                  <a:pt x="173" y="85"/>
                  <a:pt x="174" y="89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182" y="107"/>
                  <a:pt x="186" y="104"/>
                  <a:pt x="189" y="101"/>
                </a:cubicBezTo>
                <a:cubicBezTo>
                  <a:pt x="192" y="99"/>
                  <a:pt x="194" y="101"/>
                  <a:pt x="196" y="102"/>
                </a:cubicBezTo>
                <a:cubicBezTo>
                  <a:pt x="198" y="104"/>
                  <a:pt x="200" y="106"/>
                  <a:pt x="198" y="109"/>
                </a:cubicBezTo>
                <a:cubicBezTo>
                  <a:pt x="194" y="114"/>
                  <a:pt x="188" y="120"/>
                  <a:pt x="182" y="126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8" y="161"/>
                  <a:pt x="197" y="206"/>
                  <a:pt x="197" y="208"/>
                </a:cubicBezTo>
                <a:cubicBezTo>
                  <a:pt x="197" y="208"/>
                  <a:pt x="199" y="214"/>
                  <a:pt x="194" y="218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7" y="226"/>
                  <a:pt x="186" y="224"/>
                  <a:pt x="186" y="224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8" y="149"/>
                  <a:pt x="147" y="147"/>
                  <a:pt x="146" y="146"/>
                </a:cubicBezTo>
                <a:cubicBezTo>
                  <a:pt x="145" y="145"/>
                  <a:pt x="144" y="143"/>
                  <a:pt x="144" y="143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30" y="130"/>
                  <a:pt x="128" y="127"/>
                  <a:pt x="125" y="130"/>
                </a:cubicBezTo>
                <a:cubicBezTo>
                  <a:pt x="99" y="153"/>
                  <a:pt x="82" y="166"/>
                  <a:pt x="73" y="173"/>
                </a:cubicBezTo>
                <a:cubicBezTo>
                  <a:pt x="69" y="177"/>
                  <a:pt x="70" y="184"/>
                  <a:pt x="71" y="186"/>
                </a:cubicBezTo>
                <a:cubicBezTo>
                  <a:pt x="74" y="200"/>
                  <a:pt x="78" y="222"/>
                  <a:pt x="78" y="224"/>
                </a:cubicBezTo>
                <a:cubicBezTo>
                  <a:pt x="78" y="224"/>
                  <a:pt x="79" y="228"/>
                  <a:pt x="76" y="231"/>
                </a:cubicBezTo>
                <a:cubicBezTo>
                  <a:pt x="71" y="236"/>
                  <a:pt x="71" y="236"/>
                  <a:pt x="71" y="236"/>
                </a:cubicBezTo>
                <a:cubicBezTo>
                  <a:pt x="71" y="237"/>
                  <a:pt x="70" y="236"/>
                  <a:pt x="70" y="236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44" y="195"/>
                  <a:pt x="40" y="198"/>
                  <a:pt x="39" y="197"/>
                </a:cubicBezTo>
                <a:cubicBezTo>
                  <a:pt x="38" y="197"/>
                  <a:pt x="41" y="192"/>
                  <a:pt x="44" y="188"/>
                </a:cubicBezTo>
                <a:cubicBezTo>
                  <a:pt x="1" y="166"/>
                  <a:pt x="1" y="166"/>
                  <a:pt x="1" y="166"/>
                </a:cubicBezTo>
                <a:cubicBezTo>
                  <a:pt x="0" y="166"/>
                  <a:pt x="0" y="166"/>
                  <a:pt x="0" y="165"/>
                </a:cubicBezTo>
                <a:cubicBezTo>
                  <a:pt x="5" y="160"/>
                  <a:pt x="5" y="160"/>
                  <a:pt x="5" y="160"/>
                </a:cubicBezTo>
                <a:cubicBezTo>
                  <a:pt x="8" y="157"/>
                  <a:pt x="12" y="158"/>
                  <a:pt x="12" y="158"/>
                </a:cubicBezTo>
                <a:cubicBezTo>
                  <a:pt x="14" y="158"/>
                  <a:pt x="36" y="162"/>
                  <a:pt x="50" y="165"/>
                </a:cubicBezTo>
                <a:cubicBezTo>
                  <a:pt x="52" y="166"/>
                  <a:pt x="59" y="167"/>
                  <a:pt x="63" y="163"/>
                </a:cubicBezTo>
                <a:cubicBezTo>
                  <a:pt x="70" y="154"/>
                  <a:pt x="83" y="138"/>
                  <a:pt x="107" y="111"/>
                </a:cubicBezTo>
                <a:cubicBezTo>
                  <a:pt x="109" y="108"/>
                  <a:pt x="107" y="106"/>
                  <a:pt x="107" y="106"/>
                </a:cubicBezTo>
                <a:cubicBezTo>
                  <a:pt x="93" y="92"/>
                  <a:pt x="93" y="92"/>
                  <a:pt x="93" y="92"/>
                </a:cubicBezTo>
                <a:cubicBezTo>
                  <a:pt x="93" y="92"/>
                  <a:pt x="91" y="91"/>
                  <a:pt x="90" y="90"/>
                </a:cubicBezTo>
                <a:cubicBezTo>
                  <a:pt x="89" y="89"/>
                  <a:pt x="87" y="88"/>
                  <a:pt x="87" y="88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0" y="50"/>
                  <a:pt x="12" y="48"/>
                </a:cubicBezTo>
                <a:cubicBezTo>
                  <a:pt x="18" y="42"/>
                  <a:pt x="18" y="42"/>
                  <a:pt x="18" y="42"/>
                </a:cubicBezTo>
                <a:cubicBezTo>
                  <a:pt x="23" y="38"/>
                  <a:pt x="28" y="39"/>
                  <a:pt x="28" y="39"/>
                </a:cubicBezTo>
                <a:cubicBezTo>
                  <a:pt x="30" y="39"/>
                  <a:pt x="75" y="48"/>
                  <a:pt x="109" y="55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6" y="48"/>
                  <a:pt x="122" y="42"/>
                  <a:pt x="127" y="39"/>
                </a:cubicBez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43">
            <a:extLst>
              <a:ext uri="{FF2B5EF4-FFF2-40B4-BE49-F238E27FC236}">
                <a16:creationId xmlns="" xmlns:a16="http://schemas.microsoft.com/office/drawing/2014/main" id="{0895F051-2BE9-284A-8D3D-E0A52A6F8907}"/>
              </a:ext>
            </a:extLst>
          </p:cNvPr>
          <p:cNvSpPr>
            <a:spLocks noEditPoints="1"/>
          </p:cNvSpPr>
          <p:nvPr/>
        </p:nvSpPr>
        <p:spPr bwMode="auto">
          <a:xfrm>
            <a:off x="1205585" y="994817"/>
            <a:ext cx="287338" cy="249238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0" y="157"/>
              </a:cxn>
              <a:cxn ang="0">
                <a:pos x="181" y="157"/>
              </a:cxn>
              <a:cxn ang="0">
                <a:pos x="90" y="0"/>
              </a:cxn>
              <a:cxn ang="0">
                <a:pos x="83" y="58"/>
              </a:cxn>
              <a:cxn ang="0">
                <a:pos x="98" y="58"/>
              </a:cxn>
              <a:cxn ang="0">
                <a:pos x="98" y="114"/>
              </a:cxn>
              <a:cxn ang="0">
                <a:pos x="83" y="114"/>
              </a:cxn>
              <a:cxn ang="0">
                <a:pos x="83" y="58"/>
              </a:cxn>
              <a:cxn ang="0">
                <a:pos x="82" y="137"/>
              </a:cxn>
              <a:cxn ang="0">
                <a:pos x="82" y="120"/>
              </a:cxn>
              <a:cxn ang="0">
                <a:pos x="99" y="120"/>
              </a:cxn>
              <a:cxn ang="0">
                <a:pos x="99" y="137"/>
              </a:cxn>
              <a:cxn ang="0">
                <a:pos x="82" y="137"/>
              </a:cxn>
            </a:cxnLst>
            <a:rect l="0" t="0" r="r" b="b"/>
            <a:pathLst>
              <a:path w="181" h="157">
                <a:moveTo>
                  <a:pt x="90" y="0"/>
                </a:moveTo>
                <a:lnTo>
                  <a:pt x="0" y="157"/>
                </a:lnTo>
                <a:lnTo>
                  <a:pt x="181" y="157"/>
                </a:lnTo>
                <a:lnTo>
                  <a:pt x="90" y="0"/>
                </a:lnTo>
                <a:close/>
                <a:moveTo>
                  <a:pt x="83" y="58"/>
                </a:moveTo>
                <a:lnTo>
                  <a:pt x="98" y="58"/>
                </a:lnTo>
                <a:lnTo>
                  <a:pt x="98" y="114"/>
                </a:lnTo>
                <a:lnTo>
                  <a:pt x="83" y="114"/>
                </a:lnTo>
                <a:lnTo>
                  <a:pt x="83" y="58"/>
                </a:lnTo>
                <a:close/>
                <a:moveTo>
                  <a:pt x="82" y="137"/>
                </a:moveTo>
                <a:lnTo>
                  <a:pt x="82" y="120"/>
                </a:lnTo>
                <a:lnTo>
                  <a:pt x="99" y="120"/>
                </a:lnTo>
                <a:lnTo>
                  <a:pt x="99" y="137"/>
                </a:lnTo>
                <a:lnTo>
                  <a:pt x="82" y="137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3" name="199 Grupo">
            <a:extLst>
              <a:ext uri="{FF2B5EF4-FFF2-40B4-BE49-F238E27FC236}">
                <a16:creationId xmlns="" xmlns:a16="http://schemas.microsoft.com/office/drawing/2014/main" id="{71FCEE19-6B24-9C4C-872F-C72B7C74DC7C}"/>
              </a:ext>
            </a:extLst>
          </p:cNvPr>
          <p:cNvGrpSpPr/>
          <p:nvPr/>
        </p:nvGrpSpPr>
        <p:grpSpPr>
          <a:xfrm>
            <a:off x="6368049" y="930273"/>
            <a:ext cx="403709" cy="313782"/>
            <a:chOff x="3316288" y="3719513"/>
            <a:chExt cx="334963" cy="260350"/>
          </a:xfrm>
          <a:solidFill>
            <a:srgbClr val="0451E4"/>
          </a:solidFill>
        </p:grpSpPr>
        <p:sp>
          <p:nvSpPr>
            <p:cNvPr id="24" name="Freeform 48">
              <a:extLst>
                <a:ext uri="{FF2B5EF4-FFF2-40B4-BE49-F238E27FC236}">
                  <a16:creationId xmlns="" xmlns:a16="http://schemas.microsoft.com/office/drawing/2014/main" id="{038A2991-1ABC-4444-A2DE-080FBA2A3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3919538"/>
              <a:ext cx="334963" cy="60325"/>
            </a:xfrm>
            <a:custGeom>
              <a:avLst/>
              <a:gdLst/>
              <a:ahLst/>
              <a:cxnLst>
                <a:cxn ang="0">
                  <a:pos x="236" y="9"/>
                </a:cxn>
                <a:cxn ang="0">
                  <a:pos x="224" y="0"/>
                </a:cxn>
                <a:cxn ang="0">
                  <a:pos x="25" y="0"/>
                </a:cxn>
                <a:cxn ang="0">
                  <a:pos x="14" y="9"/>
                </a:cxn>
                <a:cxn ang="0">
                  <a:pos x="0" y="38"/>
                </a:cxn>
                <a:cxn ang="0">
                  <a:pos x="8" y="46"/>
                </a:cxn>
                <a:cxn ang="0">
                  <a:pos x="244" y="46"/>
                </a:cxn>
                <a:cxn ang="0">
                  <a:pos x="253" y="38"/>
                </a:cxn>
                <a:cxn ang="0">
                  <a:pos x="236" y="9"/>
                </a:cxn>
              </a:cxnLst>
              <a:rect l="0" t="0" r="r" b="b"/>
              <a:pathLst>
                <a:path w="253" h="46">
                  <a:moveTo>
                    <a:pt x="236" y="9"/>
                  </a:moveTo>
                  <a:cubicBezTo>
                    <a:pt x="236" y="4"/>
                    <a:pt x="229" y="0"/>
                    <a:pt x="2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4" y="4"/>
                    <a:pt x="14" y="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6"/>
                    <a:pt x="8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9" y="46"/>
                    <a:pt x="253" y="43"/>
                    <a:pt x="253" y="38"/>
                  </a:cubicBezTo>
                  <a:lnTo>
                    <a:pt x="236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49">
              <a:extLst>
                <a:ext uri="{FF2B5EF4-FFF2-40B4-BE49-F238E27FC236}">
                  <a16:creationId xmlns="" xmlns:a16="http://schemas.microsoft.com/office/drawing/2014/main" id="{8D8EC0DA-6163-9E4E-ACDC-CE5D1E59A8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5975" y="3719513"/>
              <a:ext cx="254000" cy="190500"/>
            </a:xfrm>
            <a:custGeom>
              <a:avLst/>
              <a:gdLst/>
              <a:ahLst/>
              <a:cxnLst>
                <a:cxn ang="0">
                  <a:pos x="9" y="144"/>
                </a:cxn>
                <a:cxn ang="0">
                  <a:pos x="184" y="144"/>
                </a:cxn>
                <a:cxn ang="0">
                  <a:pos x="192" y="135"/>
                </a:cxn>
                <a:cxn ang="0">
                  <a:pos x="192" y="9"/>
                </a:cxn>
                <a:cxn ang="0">
                  <a:pos x="184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35"/>
                </a:cxn>
                <a:cxn ang="0">
                  <a:pos x="9" y="144"/>
                </a:cxn>
                <a:cxn ang="0">
                  <a:pos x="17" y="16"/>
                </a:cxn>
                <a:cxn ang="0">
                  <a:pos x="175" y="16"/>
                </a:cxn>
                <a:cxn ang="0">
                  <a:pos x="175" y="116"/>
                </a:cxn>
                <a:cxn ang="0">
                  <a:pos x="17" y="116"/>
                </a:cxn>
                <a:cxn ang="0">
                  <a:pos x="17" y="16"/>
                </a:cxn>
              </a:cxnLst>
              <a:rect l="0" t="0" r="r" b="b"/>
              <a:pathLst>
                <a:path w="192" h="144">
                  <a:moveTo>
                    <a:pt x="9" y="144"/>
                  </a:moveTo>
                  <a:cubicBezTo>
                    <a:pt x="184" y="144"/>
                    <a:pt x="184" y="144"/>
                    <a:pt x="184" y="144"/>
                  </a:cubicBezTo>
                  <a:cubicBezTo>
                    <a:pt x="188" y="144"/>
                    <a:pt x="192" y="140"/>
                    <a:pt x="192" y="135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4" y="144"/>
                    <a:pt x="9" y="144"/>
                  </a:cubicBezTo>
                  <a:close/>
                  <a:moveTo>
                    <a:pt x="17" y="1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" y="116"/>
                    <a:pt x="17" y="116"/>
                    <a:pt x="17" y="116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6" name="194 Grupo">
            <a:extLst>
              <a:ext uri="{FF2B5EF4-FFF2-40B4-BE49-F238E27FC236}">
                <a16:creationId xmlns="" xmlns:a16="http://schemas.microsoft.com/office/drawing/2014/main" id="{015C53D4-533D-4347-A18C-C4EED0DDA438}"/>
              </a:ext>
            </a:extLst>
          </p:cNvPr>
          <p:cNvGrpSpPr/>
          <p:nvPr/>
        </p:nvGrpSpPr>
        <p:grpSpPr>
          <a:xfrm>
            <a:off x="1102634" y="1943805"/>
            <a:ext cx="405746" cy="355878"/>
            <a:chOff x="4570413" y="1509713"/>
            <a:chExt cx="284163" cy="249238"/>
          </a:xfrm>
          <a:solidFill>
            <a:srgbClr val="0451E4"/>
          </a:solidFill>
        </p:grpSpPr>
        <p:sp>
          <p:nvSpPr>
            <p:cNvPr id="27" name="Oval 54">
              <a:extLst>
                <a:ext uri="{FF2B5EF4-FFF2-40B4-BE49-F238E27FC236}">
                  <a16:creationId xmlns="" xmlns:a16="http://schemas.microsoft.com/office/drawing/2014/main" id="{55C64FD6-DC6E-2D48-A40A-9AFBD5772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263" y="1512888"/>
              <a:ext cx="44450" cy="476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55">
              <a:extLst>
                <a:ext uri="{FF2B5EF4-FFF2-40B4-BE49-F238E27FC236}">
                  <a16:creationId xmlns="" xmlns:a16="http://schemas.microsoft.com/office/drawing/2014/main" id="{5CB62ED1-8FA6-5248-8A3F-4AEEE4BD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1509713"/>
              <a:ext cx="84138" cy="47625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28" y="20"/>
                </a:cxn>
                <a:cxn ang="0">
                  <a:pos x="43" y="35"/>
                </a:cxn>
                <a:cxn ang="0">
                  <a:pos x="62" y="19"/>
                </a:cxn>
                <a:cxn ang="0">
                  <a:pos x="46" y="1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2" y="7"/>
                </a:cxn>
                <a:cxn ang="0">
                  <a:pos x="11" y="25"/>
                </a:cxn>
                <a:cxn ang="0">
                  <a:pos x="0" y="27"/>
                </a:cxn>
                <a:cxn ang="0">
                  <a:pos x="5" y="36"/>
                </a:cxn>
                <a:cxn ang="0">
                  <a:pos x="12" y="27"/>
                </a:cxn>
              </a:cxnLst>
              <a:rect l="0" t="0" r="r" b="b"/>
              <a:pathLst>
                <a:path w="63" h="36">
                  <a:moveTo>
                    <a:pt x="12" y="27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9" y="28"/>
                    <a:pt x="35" y="34"/>
                    <a:pt x="43" y="35"/>
                  </a:cubicBezTo>
                  <a:cubicBezTo>
                    <a:pt x="53" y="36"/>
                    <a:pt x="61" y="29"/>
                    <a:pt x="62" y="19"/>
                  </a:cubicBezTo>
                  <a:cubicBezTo>
                    <a:pt x="63" y="10"/>
                    <a:pt x="56" y="2"/>
                    <a:pt x="46" y="1"/>
                  </a:cubicBezTo>
                  <a:cubicBezTo>
                    <a:pt x="43" y="0"/>
                    <a:pt x="39" y="1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4" y="4"/>
                    <a:pt x="33" y="5"/>
                    <a:pt x="32" y="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36"/>
                    <a:pt x="5" y="36"/>
                    <a:pt x="5" y="36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56">
              <a:extLst>
                <a:ext uri="{FF2B5EF4-FFF2-40B4-BE49-F238E27FC236}">
                  <a16:creationId xmlns="" xmlns:a16="http://schemas.microsoft.com/office/drawing/2014/main" id="{640390DB-A288-4248-A59E-A416982C8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0413" y="1563688"/>
              <a:ext cx="134938" cy="1952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65" y="0"/>
                </a:cxn>
                <a:cxn ang="0">
                  <a:pos x="39" y="0"/>
                </a:cxn>
                <a:cxn ang="0">
                  <a:pos x="10" y="6"/>
                </a:cxn>
                <a:cxn ang="0">
                  <a:pos x="7" y="10"/>
                </a:cxn>
                <a:cxn ang="0">
                  <a:pos x="6" y="25"/>
                </a:cxn>
                <a:cxn ang="0">
                  <a:pos x="1" y="26"/>
                </a:cxn>
                <a:cxn ang="0">
                  <a:pos x="0" y="52"/>
                </a:cxn>
                <a:cxn ang="0">
                  <a:pos x="5" y="53"/>
                </a:cxn>
                <a:cxn ang="0">
                  <a:pos x="5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29" y="103"/>
                </a:cxn>
                <a:cxn ang="0">
                  <a:pos x="37" y="103"/>
                </a:cxn>
                <a:cxn ang="0">
                  <a:pos x="37" y="147"/>
                </a:cxn>
                <a:cxn ang="0">
                  <a:pos x="48" y="147"/>
                </a:cxn>
                <a:cxn ang="0">
                  <a:pos x="54" y="103"/>
                </a:cxn>
                <a:cxn ang="0">
                  <a:pos x="56" y="103"/>
                </a:cxn>
                <a:cxn ang="0">
                  <a:pos x="56" y="147"/>
                </a:cxn>
                <a:cxn ang="0">
                  <a:pos x="66" y="147"/>
                </a:cxn>
                <a:cxn ang="0">
                  <a:pos x="72" y="103"/>
                </a:cxn>
                <a:cxn ang="0">
                  <a:pos x="82" y="103"/>
                </a:cxn>
                <a:cxn ang="0">
                  <a:pos x="71" y="36"/>
                </a:cxn>
                <a:cxn ang="0">
                  <a:pos x="89" y="61"/>
                </a:cxn>
                <a:cxn ang="0">
                  <a:pos x="101" y="61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33" y="53"/>
                </a:cxn>
                <a:cxn ang="0">
                  <a:pos x="29" y="51"/>
                </a:cxn>
                <a:cxn ang="0">
                  <a:pos x="31" y="7"/>
                </a:cxn>
                <a:cxn ang="0">
                  <a:pos x="36" y="6"/>
                </a:cxn>
                <a:cxn ang="0">
                  <a:pos x="33" y="53"/>
                </a:cxn>
              </a:cxnLst>
              <a:rect l="0" t="0" r="r" b="b"/>
              <a:pathLst>
                <a:path w="101" h="147">
                  <a:moveTo>
                    <a:pt x="65" y="1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46" y="0"/>
                    <a:pt x="39" y="0"/>
                  </a:cubicBezTo>
                  <a:cubicBezTo>
                    <a:pt x="32" y="0"/>
                    <a:pt x="10" y="6"/>
                    <a:pt x="10" y="6"/>
                  </a:cubicBezTo>
                  <a:cubicBezTo>
                    <a:pt x="9" y="7"/>
                    <a:pt x="8" y="8"/>
                    <a:pt x="7" y="1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66" y="147"/>
                    <a:pt x="66" y="147"/>
                    <a:pt x="66" y="147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1"/>
                  </a:lnTo>
                  <a:close/>
                  <a:moveTo>
                    <a:pt x="33" y="53"/>
                  </a:moveTo>
                  <a:cubicBezTo>
                    <a:pt x="31" y="52"/>
                    <a:pt x="30" y="52"/>
                    <a:pt x="29" y="5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6"/>
                    <a:pt x="34" y="6"/>
                    <a:pt x="36" y="6"/>
                  </a:cubicBezTo>
                  <a:lnTo>
                    <a:pt x="33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="" xmlns:a16="http://schemas.microsoft.com/office/drawing/2014/main" id="{69CA6E56-F79A-CB43-A81D-02FE4951E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463" y="1568450"/>
              <a:ext cx="138113" cy="185738"/>
            </a:xfrm>
            <a:custGeom>
              <a:avLst/>
              <a:gdLst/>
              <a:ahLst/>
              <a:cxnLst>
                <a:cxn ang="0">
                  <a:pos x="66" y="55"/>
                </a:cxn>
                <a:cxn ang="0">
                  <a:pos x="68" y="19"/>
                </a:cxn>
                <a:cxn ang="0">
                  <a:pos x="93" y="50"/>
                </a:cxn>
                <a:cxn ang="0">
                  <a:pos x="104" y="5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11" y="6"/>
                </a:cxn>
                <a:cxn ang="0">
                  <a:pos x="8" y="10"/>
                </a:cxn>
                <a:cxn ang="0">
                  <a:pos x="7" y="25"/>
                </a:cxn>
                <a:cxn ang="0">
                  <a:pos x="1" y="26"/>
                </a:cxn>
                <a:cxn ang="0">
                  <a:pos x="0" y="53"/>
                </a:cxn>
                <a:cxn ang="0">
                  <a:pos x="6" y="54"/>
                </a:cxn>
                <a:cxn ang="0">
                  <a:pos x="5" y="57"/>
                </a:cxn>
                <a:cxn ang="0">
                  <a:pos x="29" y="57"/>
                </a:cxn>
                <a:cxn ang="0">
                  <a:pos x="33" y="59"/>
                </a:cxn>
                <a:cxn ang="0">
                  <a:pos x="33" y="61"/>
                </a:cxn>
                <a:cxn ang="0">
                  <a:pos x="33" y="76"/>
                </a:cxn>
                <a:cxn ang="0">
                  <a:pos x="33" y="140"/>
                </a:cxn>
                <a:cxn ang="0">
                  <a:pos x="46" y="140"/>
                </a:cxn>
                <a:cxn ang="0">
                  <a:pos x="55" y="74"/>
                </a:cxn>
                <a:cxn ang="0">
                  <a:pos x="79" y="92"/>
                </a:cxn>
                <a:cxn ang="0">
                  <a:pos x="74" y="133"/>
                </a:cxn>
                <a:cxn ang="0">
                  <a:pos x="85" y="134"/>
                </a:cxn>
                <a:cxn ang="0">
                  <a:pos x="96" y="86"/>
                </a:cxn>
                <a:cxn ang="0">
                  <a:pos x="96" y="86"/>
                </a:cxn>
                <a:cxn ang="0">
                  <a:pos x="66" y="55"/>
                </a:cxn>
                <a:cxn ang="0">
                  <a:pos x="34" y="54"/>
                </a:cxn>
                <a:cxn ang="0">
                  <a:pos x="30" y="52"/>
                </a:cxn>
                <a:cxn ang="0">
                  <a:pos x="32" y="7"/>
                </a:cxn>
                <a:cxn ang="0">
                  <a:pos x="37" y="6"/>
                </a:cxn>
                <a:cxn ang="0">
                  <a:pos x="34" y="54"/>
                </a:cxn>
              </a:cxnLst>
              <a:rect l="0" t="0" r="r" b="b"/>
              <a:pathLst>
                <a:path w="104" h="140">
                  <a:moveTo>
                    <a:pt x="66" y="55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5" y="0"/>
                    <a:pt x="11" y="6"/>
                    <a:pt x="11" y="6"/>
                  </a:cubicBezTo>
                  <a:cubicBezTo>
                    <a:pt x="9" y="7"/>
                    <a:pt x="8" y="8"/>
                    <a:pt x="8" y="1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1" y="58"/>
                    <a:pt x="32" y="58"/>
                    <a:pt x="33" y="59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lnTo>
                    <a:pt x="66" y="55"/>
                  </a:lnTo>
                  <a:close/>
                  <a:moveTo>
                    <a:pt x="34" y="54"/>
                  </a:moveTo>
                  <a:cubicBezTo>
                    <a:pt x="32" y="53"/>
                    <a:pt x="31" y="53"/>
                    <a:pt x="30" y="52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5" y="6"/>
                    <a:pt x="37" y="6"/>
                  </a:cubicBezTo>
                  <a:lnTo>
                    <a:pt x="34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1" name="202 Grupo">
            <a:extLst>
              <a:ext uri="{FF2B5EF4-FFF2-40B4-BE49-F238E27FC236}">
                <a16:creationId xmlns="" xmlns:a16="http://schemas.microsoft.com/office/drawing/2014/main" id="{05B21FED-98B3-9144-9DDF-7F76357B317E}"/>
              </a:ext>
            </a:extLst>
          </p:cNvPr>
          <p:cNvGrpSpPr/>
          <p:nvPr/>
        </p:nvGrpSpPr>
        <p:grpSpPr>
          <a:xfrm>
            <a:off x="6820612" y="1946360"/>
            <a:ext cx="323093" cy="353323"/>
            <a:chOff x="6751638" y="3703638"/>
            <a:chExt cx="271463" cy="296862"/>
          </a:xfrm>
          <a:solidFill>
            <a:srgbClr val="0451E4"/>
          </a:solidFill>
        </p:grpSpPr>
        <p:sp>
          <p:nvSpPr>
            <p:cNvPr id="32" name="Freeform 58">
              <a:extLst>
                <a:ext uri="{FF2B5EF4-FFF2-40B4-BE49-F238E27FC236}">
                  <a16:creationId xmlns="" xmlns:a16="http://schemas.microsoft.com/office/drawing/2014/main" id="{7295CD61-B955-9645-A9A2-702962448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1638" y="3832225"/>
              <a:ext cx="271463" cy="168275"/>
            </a:xfrm>
            <a:custGeom>
              <a:avLst/>
              <a:gdLst/>
              <a:ahLst/>
              <a:cxnLst>
                <a:cxn ang="0">
                  <a:pos x="166" y="19"/>
                </a:cxn>
                <a:cxn ang="0">
                  <a:pos x="143" y="26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0" y="97"/>
                </a:cxn>
                <a:cxn ang="0">
                  <a:pos x="29" y="127"/>
                </a:cxn>
                <a:cxn ang="0">
                  <a:pos x="114" y="127"/>
                </a:cxn>
                <a:cxn ang="0">
                  <a:pos x="143" y="97"/>
                </a:cxn>
                <a:cxn ang="0">
                  <a:pos x="143" y="89"/>
                </a:cxn>
                <a:cxn ang="0">
                  <a:pos x="166" y="96"/>
                </a:cxn>
                <a:cxn ang="0">
                  <a:pos x="204" y="57"/>
                </a:cxn>
                <a:cxn ang="0">
                  <a:pos x="166" y="19"/>
                </a:cxn>
                <a:cxn ang="0">
                  <a:pos x="166" y="79"/>
                </a:cxn>
                <a:cxn ang="0">
                  <a:pos x="144" y="58"/>
                </a:cxn>
                <a:cxn ang="0">
                  <a:pos x="166" y="36"/>
                </a:cxn>
                <a:cxn ang="0">
                  <a:pos x="187" y="58"/>
                </a:cxn>
                <a:cxn ang="0">
                  <a:pos x="166" y="79"/>
                </a:cxn>
              </a:cxnLst>
              <a:rect l="0" t="0" r="r" b="b"/>
              <a:pathLst>
                <a:path w="205" h="127">
                  <a:moveTo>
                    <a:pt x="166" y="19"/>
                  </a:moveTo>
                  <a:cubicBezTo>
                    <a:pt x="157" y="19"/>
                    <a:pt x="150" y="22"/>
                    <a:pt x="143" y="2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14"/>
                    <a:pt x="13" y="127"/>
                    <a:pt x="29" y="127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0" y="127"/>
                    <a:pt x="143" y="113"/>
                    <a:pt x="143" y="97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50" y="93"/>
                    <a:pt x="157" y="96"/>
                    <a:pt x="166" y="96"/>
                  </a:cubicBezTo>
                  <a:cubicBezTo>
                    <a:pt x="187" y="96"/>
                    <a:pt x="204" y="79"/>
                    <a:pt x="204" y="57"/>
                  </a:cubicBezTo>
                  <a:cubicBezTo>
                    <a:pt x="205" y="36"/>
                    <a:pt x="187" y="19"/>
                    <a:pt x="166" y="19"/>
                  </a:cubicBezTo>
                  <a:close/>
                  <a:moveTo>
                    <a:pt x="166" y="79"/>
                  </a:moveTo>
                  <a:cubicBezTo>
                    <a:pt x="154" y="79"/>
                    <a:pt x="144" y="69"/>
                    <a:pt x="144" y="58"/>
                  </a:cubicBezTo>
                  <a:cubicBezTo>
                    <a:pt x="144" y="46"/>
                    <a:pt x="154" y="36"/>
                    <a:pt x="166" y="36"/>
                  </a:cubicBezTo>
                  <a:cubicBezTo>
                    <a:pt x="178" y="36"/>
                    <a:pt x="187" y="46"/>
                    <a:pt x="187" y="58"/>
                  </a:cubicBezTo>
                  <a:cubicBezTo>
                    <a:pt x="187" y="69"/>
                    <a:pt x="178" y="79"/>
                    <a:pt x="166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59">
              <a:extLst>
                <a:ext uri="{FF2B5EF4-FFF2-40B4-BE49-F238E27FC236}">
                  <a16:creationId xmlns="" xmlns:a16="http://schemas.microsoft.com/office/drawing/2014/main" id="{A7E70DDA-C641-E640-BBFA-3116EF0F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913" y="3703638"/>
              <a:ext cx="39688" cy="101600"/>
            </a:xfrm>
            <a:custGeom>
              <a:avLst/>
              <a:gdLst/>
              <a:ahLst/>
              <a:cxnLst>
                <a:cxn ang="0">
                  <a:pos x="1" y="77"/>
                </a:cxn>
                <a:cxn ang="0">
                  <a:pos x="10" y="50"/>
                </a:cxn>
                <a:cxn ang="0">
                  <a:pos x="15" y="40"/>
                </a:cxn>
                <a:cxn ang="0">
                  <a:pos x="8" y="2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21" y="15"/>
                </a:cxn>
                <a:cxn ang="0">
                  <a:pos x="30" y="41"/>
                </a:cxn>
                <a:cxn ang="0">
                  <a:pos x="22" y="59"/>
                </a:cxn>
                <a:cxn ang="0">
                  <a:pos x="16" y="77"/>
                </a:cxn>
                <a:cxn ang="0">
                  <a:pos x="1" y="77"/>
                </a:cxn>
              </a:cxnLst>
              <a:rect l="0" t="0" r="r" b="b"/>
              <a:pathLst>
                <a:path w="30" h="77">
                  <a:moveTo>
                    <a:pt x="1" y="77"/>
                  </a:moveTo>
                  <a:cubicBezTo>
                    <a:pt x="1" y="64"/>
                    <a:pt x="6" y="56"/>
                    <a:pt x="10" y="50"/>
                  </a:cubicBezTo>
                  <a:cubicBezTo>
                    <a:pt x="13" y="46"/>
                    <a:pt x="15" y="44"/>
                    <a:pt x="15" y="40"/>
                  </a:cubicBezTo>
                  <a:cubicBezTo>
                    <a:pt x="15" y="35"/>
                    <a:pt x="12" y="28"/>
                    <a:pt x="8" y="22"/>
                  </a:cubicBezTo>
                  <a:cubicBezTo>
                    <a:pt x="4" y="15"/>
                    <a:pt x="0" y="7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8" y="9"/>
                    <a:pt x="21" y="15"/>
                  </a:cubicBezTo>
                  <a:cubicBezTo>
                    <a:pt x="25" y="23"/>
                    <a:pt x="30" y="31"/>
                    <a:pt x="30" y="41"/>
                  </a:cubicBezTo>
                  <a:cubicBezTo>
                    <a:pt x="29" y="49"/>
                    <a:pt x="26" y="54"/>
                    <a:pt x="22" y="59"/>
                  </a:cubicBezTo>
                  <a:cubicBezTo>
                    <a:pt x="19" y="64"/>
                    <a:pt x="16" y="68"/>
                    <a:pt x="16" y="77"/>
                  </a:cubicBezTo>
                  <a:lnTo>
                    <a:pt x="1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60">
              <a:extLst>
                <a:ext uri="{FF2B5EF4-FFF2-40B4-BE49-F238E27FC236}">
                  <a16:creationId xmlns="" xmlns:a16="http://schemas.microsoft.com/office/drawing/2014/main" id="{0B0E76FC-ED86-5D49-88CE-C0C76816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5" y="3703638"/>
              <a:ext cx="39688" cy="101600"/>
            </a:xfrm>
            <a:custGeom>
              <a:avLst/>
              <a:gdLst/>
              <a:ahLst/>
              <a:cxnLst>
                <a:cxn ang="0">
                  <a:pos x="2" y="77"/>
                </a:cxn>
                <a:cxn ang="0">
                  <a:pos x="10" y="50"/>
                </a:cxn>
                <a:cxn ang="0">
                  <a:pos x="15" y="40"/>
                </a:cxn>
                <a:cxn ang="0">
                  <a:pos x="8" y="2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21" y="15"/>
                </a:cxn>
                <a:cxn ang="0">
                  <a:pos x="30" y="41"/>
                </a:cxn>
                <a:cxn ang="0">
                  <a:pos x="22" y="59"/>
                </a:cxn>
                <a:cxn ang="0">
                  <a:pos x="16" y="77"/>
                </a:cxn>
                <a:cxn ang="0">
                  <a:pos x="2" y="77"/>
                </a:cxn>
              </a:cxnLst>
              <a:rect l="0" t="0" r="r" b="b"/>
              <a:pathLst>
                <a:path w="30" h="77">
                  <a:moveTo>
                    <a:pt x="2" y="77"/>
                  </a:moveTo>
                  <a:cubicBezTo>
                    <a:pt x="1" y="64"/>
                    <a:pt x="6" y="56"/>
                    <a:pt x="10" y="50"/>
                  </a:cubicBezTo>
                  <a:cubicBezTo>
                    <a:pt x="13" y="46"/>
                    <a:pt x="15" y="44"/>
                    <a:pt x="15" y="40"/>
                  </a:cubicBezTo>
                  <a:cubicBezTo>
                    <a:pt x="15" y="35"/>
                    <a:pt x="12" y="28"/>
                    <a:pt x="8" y="22"/>
                  </a:cubicBezTo>
                  <a:cubicBezTo>
                    <a:pt x="4" y="15"/>
                    <a:pt x="0" y="7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8" y="9"/>
                    <a:pt x="21" y="15"/>
                  </a:cubicBezTo>
                  <a:cubicBezTo>
                    <a:pt x="25" y="23"/>
                    <a:pt x="30" y="31"/>
                    <a:pt x="30" y="41"/>
                  </a:cubicBezTo>
                  <a:cubicBezTo>
                    <a:pt x="29" y="49"/>
                    <a:pt x="26" y="54"/>
                    <a:pt x="22" y="59"/>
                  </a:cubicBezTo>
                  <a:cubicBezTo>
                    <a:pt x="19" y="64"/>
                    <a:pt x="16" y="68"/>
                    <a:pt x="16" y="77"/>
                  </a:cubicBezTo>
                  <a:lnTo>
                    <a:pt x="2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61">
              <a:extLst>
                <a:ext uri="{FF2B5EF4-FFF2-40B4-BE49-F238E27FC236}">
                  <a16:creationId xmlns="" xmlns:a16="http://schemas.microsoft.com/office/drawing/2014/main" id="{D52BD51A-94C6-0A47-AE2F-68A3C02C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3703638"/>
              <a:ext cx="39688" cy="101600"/>
            </a:xfrm>
            <a:custGeom>
              <a:avLst/>
              <a:gdLst/>
              <a:ahLst/>
              <a:cxnLst>
                <a:cxn ang="0">
                  <a:pos x="2" y="77"/>
                </a:cxn>
                <a:cxn ang="0">
                  <a:pos x="10" y="50"/>
                </a:cxn>
                <a:cxn ang="0">
                  <a:pos x="15" y="40"/>
                </a:cxn>
                <a:cxn ang="0">
                  <a:pos x="8" y="2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21" y="15"/>
                </a:cxn>
                <a:cxn ang="0">
                  <a:pos x="30" y="41"/>
                </a:cxn>
                <a:cxn ang="0">
                  <a:pos x="22" y="59"/>
                </a:cxn>
                <a:cxn ang="0">
                  <a:pos x="16" y="77"/>
                </a:cxn>
                <a:cxn ang="0">
                  <a:pos x="2" y="77"/>
                </a:cxn>
              </a:cxnLst>
              <a:rect l="0" t="0" r="r" b="b"/>
              <a:pathLst>
                <a:path w="30" h="77">
                  <a:moveTo>
                    <a:pt x="2" y="77"/>
                  </a:moveTo>
                  <a:cubicBezTo>
                    <a:pt x="1" y="64"/>
                    <a:pt x="6" y="56"/>
                    <a:pt x="10" y="50"/>
                  </a:cubicBezTo>
                  <a:cubicBezTo>
                    <a:pt x="13" y="46"/>
                    <a:pt x="15" y="44"/>
                    <a:pt x="15" y="40"/>
                  </a:cubicBezTo>
                  <a:cubicBezTo>
                    <a:pt x="15" y="35"/>
                    <a:pt x="12" y="28"/>
                    <a:pt x="8" y="22"/>
                  </a:cubicBezTo>
                  <a:cubicBezTo>
                    <a:pt x="4" y="15"/>
                    <a:pt x="0" y="7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8" y="9"/>
                    <a:pt x="21" y="15"/>
                  </a:cubicBezTo>
                  <a:cubicBezTo>
                    <a:pt x="25" y="23"/>
                    <a:pt x="30" y="31"/>
                    <a:pt x="30" y="41"/>
                  </a:cubicBezTo>
                  <a:cubicBezTo>
                    <a:pt x="29" y="49"/>
                    <a:pt x="26" y="54"/>
                    <a:pt x="22" y="59"/>
                  </a:cubicBezTo>
                  <a:cubicBezTo>
                    <a:pt x="19" y="64"/>
                    <a:pt x="16" y="68"/>
                    <a:pt x="16" y="77"/>
                  </a:cubicBezTo>
                  <a:lnTo>
                    <a:pt x="2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6" name="215 Grupo">
            <a:extLst>
              <a:ext uri="{FF2B5EF4-FFF2-40B4-BE49-F238E27FC236}">
                <a16:creationId xmlns="" xmlns:a16="http://schemas.microsoft.com/office/drawing/2014/main" id="{D9D4303F-6A86-0F41-B7A0-D92BB58A790E}"/>
              </a:ext>
            </a:extLst>
          </p:cNvPr>
          <p:cNvGrpSpPr/>
          <p:nvPr/>
        </p:nvGrpSpPr>
        <p:grpSpPr>
          <a:xfrm>
            <a:off x="7518760" y="930395"/>
            <a:ext cx="653640" cy="313660"/>
            <a:chOff x="4919663" y="3930650"/>
            <a:chExt cx="473075" cy="227013"/>
          </a:xfrm>
          <a:solidFill>
            <a:srgbClr val="0451E4"/>
          </a:solidFill>
        </p:grpSpPr>
        <p:sp>
          <p:nvSpPr>
            <p:cNvPr id="37" name="Freeform 64">
              <a:extLst>
                <a:ext uri="{FF2B5EF4-FFF2-40B4-BE49-F238E27FC236}">
                  <a16:creationId xmlns="" xmlns:a16="http://schemas.microsoft.com/office/drawing/2014/main" id="{5B6799FA-6C72-F54E-B2C5-3CAE803F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4046538"/>
              <a:ext cx="3175" cy="31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65">
              <a:extLst>
                <a:ext uri="{FF2B5EF4-FFF2-40B4-BE49-F238E27FC236}">
                  <a16:creationId xmlns="" xmlns:a16="http://schemas.microsoft.com/office/drawing/2014/main" id="{FEE729E9-5BF4-6348-9EBB-D7B8BB3A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0" y="3938588"/>
              <a:ext cx="12700" cy="793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4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3"/>
                </a:cxn>
              </a:cxnLst>
              <a:rect l="0" t="0" r="r" b="b"/>
              <a:pathLst>
                <a:path w="9" h="6">
                  <a:moveTo>
                    <a:pt x="2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5"/>
                    <a:pt x="6" y="6"/>
                    <a:pt x="8" y="6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8" y="3"/>
                    <a:pt x="6" y="3"/>
                    <a:pt x="6" y="3"/>
                  </a:cubicBezTo>
                  <a:cubicBezTo>
                    <a:pt x="6" y="2"/>
                    <a:pt x="7" y="2"/>
                    <a:pt x="6" y="1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67">
              <a:extLst>
                <a:ext uri="{FF2B5EF4-FFF2-40B4-BE49-F238E27FC236}">
                  <a16:creationId xmlns="" xmlns:a16="http://schemas.microsoft.com/office/drawing/2014/main" id="{231AC2A2-99A0-254A-9794-E65256035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3941763"/>
              <a:ext cx="3175" cy="15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68">
              <a:extLst>
                <a:ext uri="{FF2B5EF4-FFF2-40B4-BE49-F238E27FC236}">
                  <a16:creationId xmlns="" xmlns:a16="http://schemas.microsoft.com/office/drawing/2014/main" id="{5667A469-1CE1-6B43-819A-79160961C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3943350"/>
              <a:ext cx="9525" cy="635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4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1" y="3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cubicBezTo>
                    <a:pt x="1" y="3"/>
                    <a:pt x="2" y="3"/>
                    <a:pt x="2" y="4"/>
                  </a:cubicBezTo>
                  <a:cubicBezTo>
                    <a:pt x="4" y="3"/>
                    <a:pt x="5" y="4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5" y="3"/>
                    <a:pt x="2" y="0"/>
                    <a:pt x="0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70">
              <a:extLst>
                <a:ext uri="{FF2B5EF4-FFF2-40B4-BE49-F238E27FC236}">
                  <a16:creationId xmlns="" xmlns:a16="http://schemas.microsoft.com/office/drawing/2014/main" id="{29547724-F3F1-8144-871F-8EA430D1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3946525"/>
              <a:ext cx="6350" cy="158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71">
              <a:extLst>
                <a:ext uri="{FF2B5EF4-FFF2-40B4-BE49-F238E27FC236}">
                  <a16:creationId xmlns="" xmlns:a16="http://schemas.microsoft.com/office/drawing/2014/main" id="{29D5A877-7887-3844-A3E5-E28AA364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3944938"/>
              <a:ext cx="3175" cy="476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2"/>
                    <a:pt x="3" y="3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72">
              <a:extLst>
                <a:ext uri="{FF2B5EF4-FFF2-40B4-BE49-F238E27FC236}">
                  <a16:creationId xmlns="" xmlns:a16="http://schemas.microsoft.com/office/drawing/2014/main" id="{D1B7B0DE-74F6-7C43-84DF-294C426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3948113"/>
              <a:ext cx="7938" cy="317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</a:cxnLst>
              <a:rect l="0" t="0" r="r" b="b"/>
              <a:pathLst>
                <a:path w="6" h="3">
                  <a:moveTo>
                    <a:pt x="2" y="1"/>
                  </a:moveTo>
                  <a:cubicBezTo>
                    <a:pt x="2" y="3"/>
                    <a:pt x="4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73">
              <a:extLst>
                <a:ext uri="{FF2B5EF4-FFF2-40B4-BE49-F238E27FC236}">
                  <a16:creationId xmlns="" xmlns:a16="http://schemas.microsoft.com/office/drawing/2014/main" id="{3E070ABF-5981-1C45-A2DD-B872BD450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3948113"/>
              <a:ext cx="3175" cy="317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1"/>
                </a:cxn>
                <a:cxn ang="0">
                  <a:pos x="3" y="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0" y="0"/>
                    <a:pt x="0" y="1"/>
                  </a:cubicBezTo>
                  <a:cubicBezTo>
                    <a:pt x="1" y="2"/>
                    <a:pt x="3" y="2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74">
              <a:extLst>
                <a:ext uri="{FF2B5EF4-FFF2-40B4-BE49-F238E27FC236}">
                  <a16:creationId xmlns="" xmlns:a16="http://schemas.microsoft.com/office/drawing/2014/main" id="{1F2247FD-5A85-9442-8DDA-1C25FB6D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3949700"/>
              <a:ext cx="3175" cy="15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0" y="0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77">
              <a:extLst>
                <a:ext uri="{FF2B5EF4-FFF2-40B4-BE49-F238E27FC236}">
                  <a16:creationId xmlns="" xmlns:a16="http://schemas.microsoft.com/office/drawing/2014/main" id="{40A1CFA7-D2B5-3B4B-9657-137EFAD5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150" y="3951288"/>
              <a:ext cx="15875" cy="7938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1" y="4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2" y="4"/>
                    <a:pt x="12" y="3"/>
                    <a:pt x="12" y="2"/>
                  </a:cubicBezTo>
                  <a:cubicBezTo>
                    <a:pt x="11" y="2"/>
                    <a:pt x="8" y="3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2" y="4"/>
                    <a:pt x="3" y="2"/>
                    <a:pt x="4" y="2"/>
                  </a:cubicBezTo>
                  <a:cubicBezTo>
                    <a:pt x="5" y="3"/>
                    <a:pt x="4" y="3"/>
                    <a:pt x="5" y="3"/>
                  </a:cubicBezTo>
                  <a:cubicBezTo>
                    <a:pt x="6" y="4"/>
                    <a:pt x="7" y="2"/>
                    <a:pt x="9" y="3"/>
                  </a:cubicBezTo>
                  <a:cubicBezTo>
                    <a:pt x="9" y="4"/>
                    <a:pt x="8" y="4"/>
                    <a:pt x="9" y="4"/>
                  </a:cubicBezTo>
                  <a:cubicBezTo>
                    <a:pt x="10" y="5"/>
                    <a:pt x="10" y="4"/>
                    <a:pt x="1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78">
              <a:extLst>
                <a:ext uri="{FF2B5EF4-FFF2-40B4-BE49-F238E27FC236}">
                  <a16:creationId xmlns="" xmlns:a16="http://schemas.microsoft.com/office/drawing/2014/main" id="{2F683CAE-95C4-BE4B-AADF-0E555BEE5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3951288"/>
              <a:ext cx="9525" cy="63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2"/>
                </a:cxn>
                <a:cxn ang="0">
                  <a:pos x="4" y="1"/>
                </a:cxn>
                <a:cxn ang="0">
                  <a:pos x="0" y="3"/>
                </a:cxn>
                <a:cxn ang="0">
                  <a:pos x="8" y="3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5" y="2"/>
                    <a:pt x="4" y="1"/>
                  </a:cubicBezTo>
                  <a:cubicBezTo>
                    <a:pt x="3" y="3"/>
                    <a:pt x="0" y="0"/>
                    <a:pt x="0" y="3"/>
                  </a:cubicBezTo>
                  <a:cubicBezTo>
                    <a:pt x="2" y="4"/>
                    <a:pt x="5" y="3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79">
              <a:extLst>
                <a:ext uri="{FF2B5EF4-FFF2-40B4-BE49-F238E27FC236}">
                  <a16:creationId xmlns="" xmlns:a16="http://schemas.microsoft.com/office/drawing/2014/main" id="{D0691146-29EA-7247-BFFE-348FE025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8" y="3954463"/>
              <a:ext cx="4763" cy="476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2"/>
                </a:cxn>
                <a:cxn ang="0">
                  <a:pos x="4" y="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0" y="0"/>
                    <a:pt x="0" y="2"/>
                  </a:cubicBezTo>
                  <a:cubicBezTo>
                    <a:pt x="1" y="2"/>
                    <a:pt x="4" y="3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80">
              <a:extLst>
                <a:ext uri="{FF2B5EF4-FFF2-40B4-BE49-F238E27FC236}">
                  <a16:creationId xmlns="" xmlns:a16="http://schemas.microsoft.com/office/drawing/2014/main" id="{62831CB9-1E2A-114E-A349-52F1BE3C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3957638"/>
              <a:ext cx="14288" cy="952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3" y="7"/>
                </a:cxn>
              </a:cxnLst>
              <a:rect l="0" t="0" r="r" b="b"/>
              <a:pathLst>
                <a:path w="10" h="7">
                  <a:moveTo>
                    <a:pt x="3" y="7"/>
                  </a:moveTo>
                  <a:cubicBezTo>
                    <a:pt x="3" y="7"/>
                    <a:pt x="4" y="6"/>
                    <a:pt x="5" y="6"/>
                  </a:cubicBezTo>
                  <a:cubicBezTo>
                    <a:pt x="6" y="4"/>
                    <a:pt x="8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81">
              <a:extLst>
                <a:ext uri="{FF2B5EF4-FFF2-40B4-BE49-F238E27FC236}">
                  <a16:creationId xmlns="" xmlns:a16="http://schemas.microsoft.com/office/drawing/2014/main" id="{74846D2B-0574-3F49-A872-FC36B8FA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3959225"/>
              <a:ext cx="9525" cy="635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2" y="0"/>
                    <a:pt x="2" y="1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2" y="3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82">
              <a:extLst>
                <a:ext uri="{FF2B5EF4-FFF2-40B4-BE49-F238E27FC236}">
                  <a16:creationId xmlns="" xmlns:a16="http://schemas.microsoft.com/office/drawing/2014/main" id="{F069D9CC-04AB-1341-96C8-098ACE732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3959225"/>
              <a:ext cx="4763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3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83">
              <a:extLst>
                <a:ext uri="{FF2B5EF4-FFF2-40B4-BE49-F238E27FC236}">
                  <a16:creationId xmlns="" xmlns:a16="http://schemas.microsoft.com/office/drawing/2014/main" id="{F6252983-6A6D-D243-8B8B-DB850F53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3963988"/>
              <a:ext cx="4763" cy="317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2"/>
                </a:cxn>
                <a:cxn ang="0">
                  <a:pos x="4" y="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1"/>
                    <a:pt x="0" y="0"/>
                    <a:pt x="0" y="2"/>
                  </a:cubicBezTo>
                  <a:cubicBezTo>
                    <a:pt x="1" y="3"/>
                    <a:pt x="4" y="3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86">
              <a:extLst>
                <a:ext uri="{FF2B5EF4-FFF2-40B4-BE49-F238E27FC236}">
                  <a16:creationId xmlns="" xmlns:a16="http://schemas.microsoft.com/office/drawing/2014/main" id="{6AC0946C-E089-EA4C-9D05-397F9D17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3998913"/>
              <a:ext cx="6350" cy="79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4" y="4"/>
                </a:cxn>
              </a:cxnLst>
              <a:rect l="0" t="0" r="r" b="b"/>
              <a:pathLst>
                <a:path w="5" h="6">
                  <a:moveTo>
                    <a:pt x="4" y="4"/>
                  </a:moveTo>
                  <a:cubicBezTo>
                    <a:pt x="4" y="2"/>
                    <a:pt x="5" y="2"/>
                    <a:pt x="4" y="1"/>
                  </a:cubicBezTo>
                  <a:cubicBezTo>
                    <a:pt x="3" y="0"/>
                    <a:pt x="2" y="2"/>
                    <a:pt x="0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6"/>
                    <a:pt x="4" y="5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87">
              <a:extLst>
                <a:ext uri="{FF2B5EF4-FFF2-40B4-BE49-F238E27FC236}">
                  <a16:creationId xmlns="" xmlns:a16="http://schemas.microsoft.com/office/drawing/2014/main" id="{77EECC1F-0638-BD4F-8C9A-F557D3273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3998913"/>
              <a:ext cx="4763" cy="158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1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9"/>
                </a:cxn>
                <a:cxn ang="0">
                  <a:pos x="0" y="11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1" y="10"/>
                    <a:pt x="2" y="11"/>
                    <a:pt x="2" y="11"/>
                  </a:cubicBezTo>
                  <a:cubicBezTo>
                    <a:pt x="3" y="10"/>
                    <a:pt x="1" y="8"/>
                    <a:pt x="2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1" y="6"/>
                    <a:pt x="1" y="9"/>
                  </a:cubicBezTo>
                  <a:cubicBezTo>
                    <a:pt x="1" y="9"/>
                    <a:pt x="0" y="10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88">
              <a:extLst>
                <a:ext uri="{FF2B5EF4-FFF2-40B4-BE49-F238E27FC236}">
                  <a16:creationId xmlns="" xmlns:a16="http://schemas.microsoft.com/office/drawing/2014/main" id="{FD0ED3C0-31E8-3A48-A372-68456A142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0" y="4014788"/>
              <a:ext cx="20638" cy="22225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5" y="11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2" y="13"/>
                </a:cxn>
                <a:cxn ang="0">
                  <a:pos x="5" y="13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2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9" y="8"/>
                </a:cxn>
                <a:cxn ang="0">
                  <a:pos x="7" y="9"/>
                </a:cxn>
              </a:cxnLst>
              <a:rect l="0" t="0" r="r" b="b"/>
              <a:pathLst>
                <a:path w="16" h="16">
                  <a:moveTo>
                    <a:pt x="7" y="9"/>
                  </a:move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1" y="12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4"/>
                    <a:pt x="2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6"/>
                    <a:pt x="4" y="13"/>
                    <a:pt x="6" y="14"/>
                  </a:cubicBezTo>
                  <a:cubicBezTo>
                    <a:pt x="6" y="13"/>
                    <a:pt x="8" y="12"/>
                    <a:pt x="10" y="12"/>
                  </a:cubicBezTo>
                  <a:cubicBezTo>
                    <a:pt x="10" y="10"/>
                    <a:pt x="12" y="8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4" y="2"/>
                    <a:pt x="13" y="0"/>
                    <a:pt x="11" y="0"/>
                  </a:cubicBezTo>
                  <a:cubicBezTo>
                    <a:pt x="12" y="2"/>
                    <a:pt x="10" y="2"/>
                    <a:pt x="10" y="4"/>
                  </a:cubicBezTo>
                  <a:cubicBezTo>
                    <a:pt x="10" y="5"/>
                    <a:pt x="9" y="7"/>
                    <a:pt x="9" y="8"/>
                  </a:cubicBezTo>
                  <a:cubicBezTo>
                    <a:pt x="9" y="9"/>
                    <a:pt x="8" y="9"/>
                    <a:pt x="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89">
              <a:extLst>
                <a:ext uri="{FF2B5EF4-FFF2-40B4-BE49-F238E27FC236}">
                  <a16:creationId xmlns="" xmlns:a16="http://schemas.microsoft.com/office/drawing/2014/main" id="{EB2397D8-D979-EF49-8269-6C798C52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4043363"/>
              <a:ext cx="3175" cy="793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6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1" y="0"/>
                    <a:pt x="0" y="5"/>
                    <a:pt x="1" y="6"/>
                  </a:cubicBezTo>
                  <a:cubicBezTo>
                    <a:pt x="1" y="4"/>
                    <a:pt x="2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90">
              <a:extLst>
                <a:ext uri="{FF2B5EF4-FFF2-40B4-BE49-F238E27FC236}">
                  <a16:creationId xmlns="" xmlns:a16="http://schemas.microsoft.com/office/drawing/2014/main" id="{3CE95A9A-5D4A-4344-88E2-FD562BD6A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4048125"/>
              <a:ext cx="3175" cy="31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91">
              <a:extLst>
                <a:ext uri="{FF2B5EF4-FFF2-40B4-BE49-F238E27FC236}">
                  <a16:creationId xmlns="" xmlns:a16="http://schemas.microsoft.com/office/drawing/2014/main" id="{2B11C484-DCE7-1E49-9C37-306512E68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4049713"/>
              <a:ext cx="1588" cy="317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0" y="2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92">
              <a:extLst>
                <a:ext uri="{FF2B5EF4-FFF2-40B4-BE49-F238E27FC236}">
                  <a16:creationId xmlns="" xmlns:a16="http://schemas.microsoft.com/office/drawing/2014/main" id="{ED6E2AA7-224C-9F4E-92A8-E8B3FD686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4052888"/>
              <a:ext cx="3175" cy="3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94">
              <a:extLst>
                <a:ext uri="{FF2B5EF4-FFF2-40B4-BE49-F238E27FC236}">
                  <a16:creationId xmlns="" xmlns:a16="http://schemas.microsoft.com/office/drawing/2014/main" id="{5ED8B66B-DFC4-884E-ADB5-0884CF52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4065588"/>
              <a:ext cx="6350" cy="47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1"/>
                    <a:pt x="3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1"/>
                    <a:pt x="5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95">
              <a:extLst>
                <a:ext uri="{FF2B5EF4-FFF2-40B4-BE49-F238E27FC236}">
                  <a16:creationId xmlns="" xmlns:a16="http://schemas.microsoft.com/office/drawing/2014/main" id="{24655B7B-6D03-5E41-8C60-B8F81B0CF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4067175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97">
              <a:extLst>
                <a:ext uri="{FF2B5EF4-FFF2-40B4-BE49-F238E27FC236}">
                  <a16:creationId xmlns="" xmlns:a16="http://schemas.microsoft.com/office/drawing/2014/main" id="{51412A2F-86D1-9047-9BB6-59C999090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4070350"/>
              <a:ext cx="15875" cy="1587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11" y="12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9" y="4"/>
                    <a:pt x="5" y="4"/>
                    <a:pt x="4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6" y="7"/>
                    <a:pt x="8" y="11"/>
                    <a:pt x="11" y="12"/>
                  </a:cubicBezTo>
                  <a:cubicBezTo>
                    <a:pt x="11" y="11"/>
                    <a:pt x="12" y="9"/>
                    <a:pt x="12" y="8"/>
                  </a:cubicBezTo>
                  <a:cubicBezTo>
                    <a:pt x="12" y="8"/>
                    <a:pt x="11" y="8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98">
              <a:extLst>
                <a:ext uri="{FF2B5EF4-FFF2-40B4-BE49-F238E27FC236}">
                  <a16:creationId xmlns="" xmlns:a16="http://schemas.microsoft.com/office/drawing/2014/main" id="{BA2D483C-609A-5B41-9A19-1F1A11F9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4078288"/>
              <a:ext cx="7938" cy="79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1"/>
                </a:cxn>
                <a:cxn ang="0">
                  <a:pos x="6" y="1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2"/>
                    <a:pt x="2" y="3"/>
                    <a:pt x="2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5"/>
                    <a:pt x="2" y="3"/>
                    <a:pt x="3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5" y="3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101">
              <a:extLst>
                <a:ext uri="{FF2B5EF4-FFF2-40B4-BE49-F238E27FC236}">
                  <a16:creationId xmlns="" xmlns:a16="http://schemas.microsoft.com/office/drawing/2014/main" id="{E958CD11-63C5-DC4C-AACA-B7BAFCD5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4086225"/>
              <a:ext cx="14288" cy="476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1" y="3"/>
                </a:cxn>
                <a:cxn ang="0">
                  <a:pos x="8" y="2"/>
                </a:cxn>
              </a:cxnLst>
              <a:rect l="0" t="0" r="r" b="b"/>
              <a:pathLst>
                <a:path w="11" h="4">
                  <a:moveTo>
                    <a:pt x="8" y="2"/>
                  </a:move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5" y="2"/>
                    <a:pt x="7" y="4"/>
                    <a:pt x="11" y="3"/>
                  </a:cubicBezTo>
                  <a:cubicBezTo>
                    <a:pt x="10" y="2"/>
                    <a:pt x="9" y="3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102">
              <a:extLst>
                <a:ext uri="{FF2B5EF4-FFF2-40B4-BE49-F238E27FC236}">
                  <a16:creationId xmlns="" xmlns:a16="http://schemas.microsoft.com/office/drawing/2014/main" id="{B21E15CB-B49D-CE49-BC1B-B0222A30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4087813"/>
              <a:ext cx="3175" cy="31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103">
              <a:extLst>
                <a:ext uri="{FF2B5EF4-FFF2-40B4-BE49-F238E27FC236}">
                  <a16:creationId xmlns="" xmlns:a16="http://schemas.microsoft.com/office/drawing/2014/main" id="{32F2BE7B-68CC-3744-8060-009C515F1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087813"/>
              <a:ext cx="4763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1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04">
              <a:extLst>
                <a:ext uri="{FF2B5EF4-FFF2-40B4-BE49-F238E27FC236}">
                  <a16:creationId xmlns="" xmlns:a16="http://schemas.microsoft.com/office/drawing/2014/main" id="{53BDD8CD-3412-7F44-91D4-1A3BF799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4090988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107">
              <a:extLst>
                <a:ext uri="{FF2B5EF4-FFF2-40B4-BE49-F238E27FC236}">
                  <a16:creationId xmlns="" xmlns:a16="http://schemas.microsoft.com/office/drawing/2014/main" id="{DD1E2F8E-11EF-0C40-8322-101CAE72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4124325"/>
              <a:ext cx="7938" cy="1111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4" y="3"/>
                </a:cxn>
              </a:cxnLst>
              <a:rect l="0" t="0" r="r" b="b"/>
              <a:pathLst>
                <a:path w="6" h="8">
                  <a:moveTo>
                    <a:pt x="4" y="3"/>
                  </a:moveTo>
                  <a:cubicBezTo>
                    <a:pt x="3" y="2"/>
                    <a:pt x="2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2" y="2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3" y="7"/>
                    <a:pt x="4" y="7"/>
                    <a:pt x="4" y="5"/>
                  </a:cubicBezTo>
                  <a:cubicBezTo>
                    <a:pt x="6" y="5"/>
                    <a:pt x="6" y="3"/>
                    <a:pt x="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09">
              <a:extLst>
                <a:ext uri="{FF2B5EF4-FFF2-40B4-BE49-F238E27FC236}">
                  <a16:creationId xmlns="" xmlns:a16="http://schemas.microsoft.com/office/drawing/2014/main" id="{37D815AB-9223-6C40-B815-907CE5B6A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4132263"/>
              <a:ext cx="7938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5" y="2"/>
                    <a:pt x="4" y="0"/>
                  </a:cubicBezTo>
                  <a:cubicBezTo>
                    <a:pt x="3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70" name="214 Grupo">
              <a:extLst>
                <a:ext uri="{FF2B5EF4-FFF2-40B4-BE49-F238E27FC236}">
                  <a16:creationId xmlns="" xmlns:a16="http://schemas.microsoft.com/office/drawing/2014/main" id="{A4EDAE3D-2215-1244-803B-82021991082D}"/>
                </a:ext>
              </a:extLst>
            </p:cNvPr>
            <p:cNvGrpSpPr/>
            <p:nvPr/>
          </p:nvGrpSpPr>
          <p:grpSpPr>
            <a:xfrm>
              <a:off x="4927600" y="3930650"/>
              <a:ext cx="465138" cy="227013"/>
              <a:chOff x="4927600" y="3930650"/>
              <a:chExt cx="465138" cy="227013"/>
            </a:xfrm>
            <a:grpFill/>
          </p:grpSpPr>
          <p:sp>
            <p:nvSpPr>
              <p:cNvPr id="71" name="Freeform 69">
                <a:extLst>
                  <a:ext uri="{FF2B5EF4-FFF2-40B4-BE49-F238E27FC236}">
                    <a16:creationId xmlns="" xmlns:a16="http://schemas.microsoft.com/office/drawing/2014/main" id="{E4861E22-D7CA-C149-92F9-47C924391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3943350"/>
                <a:ext cx="7938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2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4"/>
                      <a:pt x="5" y="3"/>
                      <a:pt x="6" y="2"/>
                    </a:cubicBezTo>
                    <a:cubicBezTo>
                      <a:pt x="6" y="1"/>
                      <a:pt x="3" y="0"/>
                      <a:pt x="2" y="1"/>
                    </a:cubicBezTo>
                    <a:cubicBezTo>
                      <a:pt x="3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="" xmlns:a16="http://schemas.microsoft.com/office/drawing/2014/main" id="{C5624C10-F3B0-AC41-A29E-B29D60F4A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925" y="3949700"/>
                <a:ext cx="22225" cy="952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8" y="7"/>
                  </a:cxn>
                  <a:cxn ang="0">
                    <a:pos x="15" y="6"/>
                  </a:cxn>
                  <a:cxn ang="0">
                    <a:pos x="17" y="5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17" h="7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6"/>
                      <a:pt x="7" y="5"/>
                      <a:pt x="8" y="5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11" y="7"/>
                      <a:pt x="13" y="5"/>
                      <a:pt x="15" y="6"/>
                    </a:cubicBezTo>
                    <a:cubicBezTo>
                      <a:pt x="16" y="6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6" y="4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3"/>
                      <a:pt x="13" y="3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0" y="2"/>
                      <a:pt x="6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7" y="2"/>
                      <a:pt x="7" y="1"/>
                      <a:pt x="7" y="0"/>
                    </a:cubicBezTo>
                    <a:cubicBezTo>
                      <a:pt x="6" y="1"/>
                      <a:pt x="5" y="0"/>
                      <a:pt x="5" y="1"/>
                    </a:cubicBezTo>
                    <a:cubicBezTo>
                      <a:pt x="2" y="0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3" name="Freeform 84">
                <a:extLst>
                  <a:ext uri="{FF2B5EF4-FFF2-40B4-BE49-F238E27FC236}">
                    <a16:creationId xmlns="" xmlns:a16="http://schemas.microsoft.com/office/drawing/2014/main" id="{CA4D7394-33C9-0540-8D2A-39A408CEA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925" y="3975100"/>
                <a:ext cx="14288" cy="9525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11" y="3"/>
                  </a:cxn>
                  <a:cxn ang="0">
                    <a:pos x="9" y="1"/>
                  </a:cxn>
                </a:cxnLst>
                <a:rect l="0" t="0" r="r" b="b"/>
                <a:pathLst>
                  <a:path w="11" h="7">
                    <a:moveTo>
                      <a:pt x="9" y="1"/>
                    </a:moveTo>
                    <a:cubicBezTo>
                      <a:pt x="8" y="0"/>
                      <a:pt x="7" y="2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1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5" y="7"/>
                      <a:pt x="9" y="4"/>
                      <a:pt x="11" y="3"/>
                    </a:cubicBezTo>
                    <a:cubicBezTo>
                      <a:pt x="11" y="2"/>
                      <a:pt x="10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4" name="Freeform 93">
                <a:extLst>
                  <a:ext uri="{FF2B5EF4-FFF2-40B4-BE49-F238E27FC236}">
                    <a16:creationId xmlns="" xmlns:a16="http://schemas.microsoft.com/office/drawing/2014/main" id="{FB3B8A46-21E0-944E-AD4C-54D6A8692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075" y="4052888"/>
                <a:ext cx="9525" cy="158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6" y="10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0" y="11"/>
                  </a:cxn>
                </a:cxnLst>
                <a:rect l="0" t="0" r="r" b="b"/>
                <a:pathLst>
                  <a:path w="8" h="12">
                    <a:moveTo>
                      <a:pt x="0" y="11"/>
                    </a:moveTo>
                    <a:cubicBezTo>
                      <a:pt x="2" y="12"/>
                      <a:pt x="2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7" y="11"/>
                      <a:pt x="7" y="9"/>
                      <a:pt x="8" y="8"/>
                    </a:cubicBezTo>
                    <a:cubicBezTo>
                      <a:pt x="8" y="7"/>
                      <a:pt x="7" y="8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4" y="6"/>
                      <a:pt x="4" y="3"/>
                      <a:pt x="5" y="2"/>
                    </a:cubicBezTo>
                    <a:cubicBezTo>
                      <a:pt x="4" y="0"/>
                      <a:pt x="2" y="2"/>
                      <a:pt x="2" y="4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10"/>
                      <a:pt x="0" y="10"/>
                      <a:pt x="0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5" name="Freeform 99">
                <a:extLst>
                  <a:ext uri="{FF2B5EF4-FFF2-40B4-BE49-F238E27FC236}">
                    <a16:creationId xmlns="" xmlns:a16="http://schemas.microsoft.com/office/drawing/2014/main" id="{3E34DE69-744F-794E-BF4A-03DC59229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4078288"/>
                <a:ext cx="26988" cy="15875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10" y="8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21" y="10"/>
                  </a:cxn>
                  <a:cxn ang="0">
                    <a:pos x="18" y="6"/>
                  </a:cxn>
                  <a:cxn ang="0">
                    <a:pos x="13" y="3"/>
                  </a:cxn>
                </a:cxnLst>
                <a:rect l="0" t="0" r="r" b="b"/>
                <a:pathLst>
                  <a:path w="21" h="11">
                    <a:moveTo>
                      <a:pt x="13" y="3"/>
                    </a:moveTo>
                    <a:cubicBezTo>
                      <a:pt x="12" y="3"/>
                      <a:pt x="11" y="2"/>
                      <a:pt x="10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7" y="1"/>
                      <a:pt x="6" y="3"/>
                      <a:pt x="5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4" y="4"/>
                      <a:pt x="7" y="4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10" y="8"/>
                      <a:pt x="12" y="9"/>
                      <a:pt x="12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7" y="7"/>
                      <a:pt x="17" y="11"/>
                      <a:pt x="21" y="10"/>
                    </a:cubicBezTo>
                    <a:cubicBezTo>
                      <a:pt x="20" y="9"/>
                      <a:pt x="17" y="9"/>
                      <a:pt x="18" y="6"/>
                    </a:cubicBezTo>
                    <a:cubicBezTo>
                      <a:pt x="17" y="5"/>
                      <a:pt x="15" y="4"/>
                      <a:pt x="1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76" name="213 Grupo">
                <a:extLst>
                  <a:ext uri="{FF2B5EF4-FFF2-40B4-BE49-F238E27FC236}">
                    <a16:creationId xmlns="" xmlns:a16="http://schemas.microsoft.com/office/drawing/2014/main" id="{0042A26D-6B2F-5546-AB9C-7AE0D359B97A}"/>
                  </a:ext>
                </a:extLst>
              </p:cNvPr>
              <p:cNvGrpSpPr/>
              <p:nvPr/>
            </p:nvGrpSpPr>
            <p:grpSpPr>
              <a:xfrm>
                <a:off x="4927600" y="3930650"/>
                <a:ext cx="465138" cy="227013"/>
                <a:chOff x="4927600" y="3930650"/>
                <a:chExt cx="465138" cy="227013"/>
              </a:xfrm>
              <a:grpFill/>
            </p:grpSpPr>
            <p:sp>
              <p:nvSpPr>
                <p:cNvPr id="77" name="Freeform 66">
                  <a:extLst>
                    <a:ext uri="{FF2B5EF4-FFF2-40B4-BE49-F238E27FC236}">
                      <a16:creationId xmlns="" xmlns:a16="http://schemas.microsoft.com/office/drawing/2014/main" id="{7BAA6F4F-82DA-734A-87FC-D1EC4E057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9375" y="3941763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4" y="6"/>
                    </a:cxn>
                    <a:cxn ang="0">
                      <a:pos x="4" y="7"/>
                    </a:cxn>
                    <a:cxn ang="0">
                      <a:pos x="6" y="9"/>
                    </a:cxn>
                    <a:cxn ang="0">
                      <a:pos x="10" y="4"/>
                    </a:cxn>
                    <a:cxn ang="0">
                      <a:pos x="11" y="5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2" y="3"/>
                    </a:cxn>
                    <a:cxn ang="0">
                      <a:pos x="8" y="2"/>
                    </a:cxn>
                    <a:cxn ang="0">
                      <a:pos x="14" y="3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5" y="1"/>
                    </a:cxn>
                    <a:cxn ang="0">
                      <a:pos x="5" y="3"/>
                    </a:cxn>
                    <a:cxn ang="0">
                      <a:pos x="5" y="2"/>
                    </a:cxn>
                    <a:cxn ang="0">
                      <a:pos x="3" y="2"/>
                    </a:cxn>
                    <a:cxn ang="0">
                      <a:pos x="1" y="1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7" h="9">
                      <a:moveTo>
                        <a:pt x="1" y="4"/>
                      </a:moveTo>
                      <a:cubicBezTo>
                        <a:pt x="2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5" y="7"/>
                        <a:pt x="6" y="8"/>
                        <a:pt x="6" y="9"/>
                      </a:cubicBezTo>
                      <a:cubicBezTo>
                        <a:pt x="7" y="7"/>
                        <a:pt x="8" y="5"/>
                        <a:pt x="10" y="4"/>
                      </a:cubicBezTo>
                      <a:cubicBezTo>
                        <a:pt x="10" y="4"/>
                        <a:pt x="11" y="4"/>
                        <a:pt x="11" y="5"/>
                      </a:cubicBezTo>
                      <a:cubicBezTo>
                        <a:pt x="11" y="6"/>
                        <a:pt x="10" y="6"/>
                        <a:pt x="10" y="6"/>
                      </a:cubicBezTo>
                      <a:cubicBezTo>
                        <a:pt x="11" y="7"/>
                        <a:pt x="14" y="7"/>
                        <a:pt x="14" y="6"/>
                      </a:cubicBezTo>
                      <a:cubicBezTo>
                        <a:pt x="13" y="5"/>
                        <a:pt x="12" y="5"/>
                        <a:pt x="12" y="3"/>
                      </a:cubicBezTo>
                      <a:cubicBezTo>
                        <a:pt x="11" y="3"/>
                        <a:pt x="9" y="3"/>
                        <a:pt x="8" y="2"/>
                      </a:cubicBezTo>
                      <a:cubicBezTo>
                        <a:pt x="10" y="2"/>
                        <a:pt x="12" y="3"/>
                        <a:pt x="14" y="3"/>
                      </a:cubicBezTo>
                      <a:cubicBezTo>
                        <a:pt x="15" y="3"/>
                        <a:pt x="16" y="1"/>
                        <a:pt x="17" y="1"/>
                      </a:cubicBezTo>
                      <a:cubicBezTo>
                        <a:pt x="16" y="0"/>
                        <a:pt x="14" y="0"/>
                        <a:pt x="12" y="0"/>
                      </a:cubicBezTo>
                      <a:cubicBezTo>
                        <a:pt x="9" y="0"/>
                        <a:pt x="7" y="0"/>
                        <a:pt x="5" y="1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4" y="3"/>
                        <a:pt x="5" y="1"/>
                        <a:pt x="5" y="2"/>
                      </a:cubicBezTo>
                      <a:cubicBezTo>
                        <a:pt x="4" y="1"/>
                        <a:pt x="4" y="2"/>
                        <a:pt x="3" y="2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Freeform 76">
                  <a:extLst>
                    <a:ext uri="{FF2B5EF4-FFF2-40B4-BE49-F238E27FC236}">
                      <a16:creationId xmlns="" xmlns:a16="http://schemas.microsoft.com/office/drawing/2014/main" id="{84E42595-5D2C-C14A-B1C4-29C6BC514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3350" y="3949700"/>
                  <a:ext cx="23813" cy="17463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2" y="13"/>
                    </a:cxn>
                    <a:cxn ang="0">
                      <a:pos x="6" y="13"/>
                    </a:cxn>
                    <a:cxn ang="0">
                      <a:pos x="5" y="12"/>
                    </a:cxn>
                    <a:cxn ang="0">
                      <a:pos x="8" y="6"/>
                    </a:cxn>
                    <a:cxn ang="0">
                      <a:pos x="11" y="5"/>
                    </a:cxn>
                    <a:cxn ang="0">
                      <a:pos x="15" y="4"/>
                    </a:cxn>
                    <a:cxn ang="0">
                      <a:pos x="17" y="2"/>
                    </a:cxn>
                    <a:cxn ang="0">
                      <a:pos x="13" y="2"/>
                    </a:cxn>
                    <a:cxn ang="0">
                      <a:pos x="11" y="2"/>
                    </a:cxn>
                    <a:cxn ang="0">
                      <a:pos x="5" y="4"/>
                    </a:cxn>
                    <a:cxn ang="0">
                      <a:pos x="2" y="7"/>
                    </a:cxn>
                    <a:cxn ang="0">
                      <a:pos x="0" y="12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18" h="14">
                      <a:moveTo>
                        <a:pt x="2" y="12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5" y="14"/>
                        <a:pt x="6" y="13"/>
                      </a:cubicBezTo>
                      <a:cubicBezTo>
                        <a:pt x="6" y="12"/>
                        <a:pt x="5" y="12"/>
                        <a:pt x="5" y="12"/>
                      </a:cubicBezTo>
                      <a:cubicBezTo>
                        <a:pt x="4" y="9"/>
                        <a:pt x="7" y="8"/>
                        <a:pt x="8" y="6"/>
                      </a:cubicBezTo>
                      <a:cubicBezTo>
                        <a:pt x="9" y="6"/>
                        <a:pt x="10" y="5"/>
                        <a:pt x="11" y="5"/>
                      </a:cubicBezTo>
                      <a:cubicBezTo>
                        <a:pt x="12" y="4"/>
                        <a:pt x="13" y="4"/>
                        <a:pt x="15" y="4"/>
                      </a:cubicBezTo>
                      <a:cubicBezTo>
                        <a:pt x="15" y="4"/>
                        <a:pt x="17" y="3"/>
                        <a:pt x="17" y="2"/>
                      </a:cubicBezTo>
                      <a:cubicBezTo>
                        <a:pt x="18" y="0"/>
                        <a:pt x="14" y="2"/>
                        <a:pt x="13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8" y="3"/>
                        <a:pt x="7" y="4"/>
                        <a:pt x="5" y="4"/>
                      </a:cubicBezTo>
                      <a:cubicBezTo>
                        <a:pt x="4" y="6"/>
                        <a:pt x="4" y="7"/>
                        <a:pt x="2" y="7"/>
                      </a:cubicBezTo>
                      <a:cubicBezTo>
                        <a:pt x="3" y="9"/>
                        <a:pt x="0" y="10"/>
                        <a:pt x="0" y="12"/>
                      </a:cubicBezTo>
                      <a:cubicBezTo>
                        <a:pt x="1" y="12"/>
                        <a:pt x="2" y="12"/>
                        <a:pt x="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Freeform 85">
                  <a:extLst>
                    <a:ext uri="{FF2B5EF4-FFF2-40B4-BE49-F238E27FC236}">
                      <a16:creationId xmlns="" xmlns:a16="http://schemas.microsoft.com/office/drawing/2014/main" id="{9722CFBB-032E-6147-8830-F9977F4CF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8738" y="39909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3" y="7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7" y="11"/>
                    </a:cxn>
                    <a:cxn ang="0">
                      <a:pos x="8" y="9"/>
                    </a:cxn>
                    <a:cxn ang="0">
                      <a:pos x="6" y="7"/>
                    </a:cxn>
                    <a:cxn ang="0">
                      <a:pos x="3" y="4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7"/>
                    </a:cxn>
                  </a:cxnLst>
                  <a:rect l="0" t="0" r="r" b="b"/>
                  <a:pathLst>
                    <a:path w="8" h="12">
                      <a:moveTo>
                        <a:pt x="3" y="7"/>
                      </a:moveTo>
                      <a:cubicBezTo>
                        <a:pt x="2" y="8"/>
                        <a:pt x="1" y="8"/>
                        <a:pt x="1" y="8"/>
                      </a:cubicBezTo>
                      <a:cubicBezTo>
                        <a:pt x="2" y="10"/>
                        <a:pt x="1" y="11"/>
                        <a:pt x="0" y="12"/>
                      </a:cubicBezTo>
                      <a:cubicBezTo>
                        <a:pt x="3" y="12"/>
                        <a:pt x="5" y="11"/>
                        <a:pt x="7" y="11"/>
                      </a:cubicBezTo>
                      <a:cubicBezTo>
                        <a:pt x="7" y="10"/>
                        <a:pt x="7" y="9"/>
                        <a:pt x="8" y="9"/>
                      </a:cubicBezTo>
                      <a:cubicBezTo>
                        <a:pt x="8" y="8"/>
                        <a:pt x="7" y="8"/>
                        <a:pt x="6" y="7"/>
                      </a:cubicBezTo>
                      <a:cubicBezTo>
                        <a:pt x="6" y="6"/>
                        <a:pt x="4" y="5"/>
                        <a:pt x="3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5"/>
                        <a:pt x="3" y="6"/>
                        <a:pt x="3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Freeform 96">
                  <a:extLst>
                    <a:ext uri="{FF2B5EF4-FFF2-40B4-BE49-F238E27FC236}">
                      <a16:creationId xmlns="" xmlns:a16="http://schemas.microsoft.com/office/drawing/2014/main" id="{E03CD6FD-A1A3-DD44-921B-6F4307DDF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6375" y="4070350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2" y="5"/>
                    </a:cxn>
                    <a:cxn ang="0">
                      <a:pos x="1" y="4"/>
                    </a:cxn>
                    <a:cxn ang="0">
                      <a:pos x="2" y="9"/>
                    </a:cxn>
                    <a:cxn ang="0">
                      <a:pos x="7" y="11"/>
                    </a:cxn>
                    <a:cxn ang="0">
                      <a:pos x="10" y="6"/>
                    </a:cxn>
                    <a:cxn ang="0">
                      <a:pos x="9" y="3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1" h="11">
                      <a:moveTo>
                        <a:pt x="3" y="4"/>
                      </a:moveTo>
                      <a:cubicBezTo>
                        <a:pt x="3" y="4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1" y="4"/>
                      </a:cubicBezTo>
                      <a:cubicBezTo>
                        <a:pt x="0" y="7"/>
                        <a:pt x="2" y="7"/>
                        <a:pt x="2" y="9"/>
                      </a:cubicBezTo>
                      <a:cubicBezTo>
                        <a:pt x="4" y="10"/>
                        <a:pt x="5" y="10"/>
                        <a:pt x="7" y="11"/>
                      </a:cubicBezTo>
                      <a:cubicBezTo>
                        <a:pt x="9" y="10"/>
                        <a:pt x="8" y="7"/>
                        <a:pt x="10" y="6"/>
                      </a:cubicBezTo>
                      <a:cubicBezTo>
                        <a:pt x="10" y="5"/>
                        <a:pt x="9" y="4"/>
                        <a:pt x="9" y="3"/>
                      </a:cubicBezTo>
                      <a:cubicBezTo>
                        <a:pt x="10" y="2"/>
                        <a:pt x="10" y="2"/>
                        <a:pt x="11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6" y="3"/>
                        <a:pt x="3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Freeform 100">
                  <a:extLst>
                    <a:ext uri="{FF2B5EF4-FFF2-40B4-BE49-F238E27FC236}">
                      <a16:creationId xmlns="" xmlns:a16="http://schemas.microsoft.com/office/drawing/2014/main" id="{E36F848B-6A9C-7C49-8887-62CB7A41B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8763" y="4083050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5" h="3">
                      <a:moveTo>
                        <a:pt x="4" y="2"/>
                      </a:move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3" y="2"/>
                        <a:pt x="1" y="2"/>
                        <a:pt x="0" y="2"/>
                      </a:cubicBezTo>
                      <a:cubicBezTo>
                        <a:pt x="1" y="2"/>
                        <a:pt x="3" y="3"/>
                        <a:pt x="4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Freeform 106">
                  <a:extLst>
                    <a:ext uri="{FF2B5EF4-FFF2-40B4-BE49-F238E27FC236}">
                      <a16:creationId xmlns="" xmlns:a16="http://schemas.microsoft.com/office/drawing/2014/main" id="{F5AECC6A-5B1E-EE42-A3B4-FBAD4701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238" y="4094163"/>
                  <a:ext cx="11113" cy="190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4" y="3"/>
                    </a:cxn>
                    <a:cxn ang="0">
                      <a:pos x="1" y="3"/>
                    </a:cxn>
                    <a:cxn ang="0">
                      <a:pos x="2" y="7"/>
                    </a:cxn>
                    <a:cxn ang="0">
                      <a:pos x="3" y="13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7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8" h="14">
                      <a:moveTo>
                        <a:pt x="6" y="0"/>
                      </a:moveTo>
                      <a:cubicBezTo>
                        <a:pt x="5" y="1"/>
                        <a:pt x="5" y="1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5"/>
                        <a:pt x="1" y="6"/>
                        <a:pt x="2" y="7"/>
                      </a:cubicBezTo>
                      <a:cubicBezTo>
                        <a:pt x="0" y="9"/>
                        <a:pt x="0" y="14"/>
                        <a:pt x="3" y="13"/>
                      </a:cubicBezTo>
                      <a:cubicBezTo>
                        <a:pt x="6" y="13"/>
                        <a:pt x="4" y="7"/>
                        <a:pt x="6" y="5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3"/>
                        <a:pt x="8" y="4"/>
                        <a:pt x="7" y="3"/>
                      </a:cubicBezTo>
                      <a:cubicBezTo>
                        <a:pt x="7" y="2"/>
                        <a:pt x="7" y="0"/>
                        <a:pt x="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Freeform 108">
                  <a:extLst>
                    <a:ext uri="{FF2B5EF4-FFF2-40B4-BE49-F238E27FC236}">
                      <a16:creationId xmlns="" xmlns:a16="http://schemas.microsoft.com/office/drawing/2014/main" id="{3C14F06D-AE8F-D44E-9B02-369903DF6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2575" y="413226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5" y="7"/>
                    </a:cxn>
                    <a:cxn ang="0">
                      <a:pos x="8" y="1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8" h="8">
                      <a:moveTo>
                        <a:pt x="6" y="1"/>
                      </a:move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4"/>
                        <a:pt x="0" y="4"/>
                        <a:pt x="0" y="8"/>
                      </a:cubicBezTo>
                      <a:cubicBezTo>
                        <a:pt x="1" y="8"/>
                        <a:pt x="2" y="8"/>
                        <a:pt x="2" y="8"/>
                      </a:cubicBezTo>
                      <a:cubicBezTo>
                        <a:pt x="3" y="8"/>
                        <a:pt x="4" y="7"/>
                        <a:pt x="5" y="7"/>
                      </a:cubicBezTo>
                      <a:cubicBezTo>
                        <a:pt x="5" y="4"/>
                        <a:pt x="8" y="4"/>
                        <a:pt x="8" y="1"/>
                      </a:cubicBezTo>
                      <a:cubicBezTo>
                        <a:pt x="7" y="1"/>
                        <a:pt x="7" y="2"/>
                        <a:pt x="6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grpSp>
              <p:nvGrpSpPr>
                <p:cNvPr id="84" name="211 Grupo">
                  <a:extLst>
                    <a:ext uri="{FF2B5EF4-FFF2-40B4-BE49-F238E27FC236}">
                      <a16:creationId xmlns="" xmlns:a16="http://schemas.microsoft.com/office/drawing/2014/main" id="{190C359C-4F3C-9E4D-AA49-49C28E8A6D1A}"/>
                    </a:ext>
                  </a:extLst>
                </p:cNvPr>
                <p:cNvGrpSpPr/>
                <p:nvPr/>
              </p:nvGrpSpPr>
              <p:grpSpPr>
                <a:xfrm>
                  <a:off x="4927600" y="3930650"/>
                  <a:ext cx="465138" cy="227013"/>
                  <a:chOff x="4927600" y="3930650"/>
                  <a:chExt cx="465138" cy="227013"/>
                </a:xfrm>
                <a:grpFill/>
              </p:grpSpPr>
              <p:sp>
                <p:nvSpPr>
                  <p:cNvPr id="85" name="Freeform 63">
                    <a:extLst>
                      <a:ext uri="{FF2B5EF4-FFF2-40B4-BE49-F238E27FC236}">
                        <a16:creationId xmlns="" xmlns:a16="http://schemas.microsoft.com/office/drawing/2014/main" id="{568794C5-C440-C541-B0EB-15AC84258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3013" y="3930650"/>
                    <a:ext cx="77788" cy="60325"/>
                  </a:xfrm>
                  <a:custGeom>
                    <a:avLst/>
                    <a:gdLst/>
                    <a:ahLst/>
                    <a:cxnLst>
                      <a:cxn ang="0">
                        <a:pos x="47" y="28"/>
                      </a:cxn>
                      <a:cxn ang="0">
                        <a:pos x="47" y="28"/>
                      </a:cxn>
                      <a:cxn ang="0">
                        <a:pos x="49" y="25"/>
                      </a:cxn>
                      <a:cxn ang="0">
                        <a:pos x="49" y="23"/>
                      </a:cxn>
                      <a:cxn ang="0">
                        <a:pos x="51" y="22"/>
                      </a:cxn>
                      <a:cxn ang="0">
                        <a:pos x="52" y="18"/>
                      </a:cxn>
                      <a:cxn ang="0">
                        <a:pos x="51" y="16"/>
                      </a:cxn>
                      <a:cxn ang="0">
                        <a:pos x="53" y="16"/>
                      </a:cxn>
                      <a:cxn ang="0">
                        <a:pos x="54" y="15"/>
                      </a:cxn>
                      <a:cxn ang="0">
                        <a:pos x="52" y="15"/>
                      </a:cxn>
                      <a:cxn ang="0">
                        <a:pos x="50" y="13"/>
                      </a:cxn>
                      <a:cxn ang="0">
                        <a:pos x="52" y="11"/>
                      </a:cxn>
                      <a:cxn ang="0">
                        <a:pos x="52" y="10"/>
                      </a:cxn>
                      <a:cxn ang="0">
                        <a:pos x="55" y="7"/>
                      </a:cxn>
                      <a:cxn ang="0">
                        <a:pos x="59" y="5"/>
                      </a:cxn>
                      <a:cxn ang="0">
                        <a:pos x="53" y="5"/>
                      </a:cxn>
                      <a:cxn ang="0">
                        <a:pos x="52" y="5"/>
                      </a:cxn>
                      <a:cxn ang="0">
                        <a:pos x="48" y="7"/>
                      </a:cxn>
                      <a:cxn ang="0">
                        <a:pos x="50" y="5"/>
                      </a:cxn>
                      <a:cxn ang="0">
                        <a:pos x="48" y="4"/>
                      </a:cxn>
                      <a:cxn ang="0">
                        <a:pos x="49" y="3"/>
                      </a:cxn>
                      <a:cxn ang="0">
                        <a:pos x="44" y="0"/>
                      </a:cxn>
                      <a:cxn ang="0">
                        <a:pos x="37" y="0"/>
                      </a:cxn>
                      <a:cxn ang="0">
                        <a:pos x="36" y="0"/>
                      </a:cxn>
                      <a:cxn ang="0">
                        <a:pos x="25" y="2"/>
                      </a:cxn>
                      <a:cxn ang="0">
                        <a:pos x="26" y="3"/>
                      </a:cxn>
                      <a:cxn ang="0">
                        <a:pos x="25" y="3"/>
                      </a:cxn>
                      <a:cxn ang="0">
                        <a:pos x="26" y="4"/>
                      </a:cxn>
                      <a:cxn ang="0">
                        <a:pos x="21" y="3"/>
                      </a:cxn>
                      <a:cxn ang="0">
                        <a:pos x="22" y="4"/>
                      </a:cxn>
                      <a:cxn ang="0">
                        <a:pos x="19" y="3"/>
                      </a:cxn>
                      <a:cxn ang="0">
                        <a:pos x="12" y="5"/>
                      </a:cxn>
                      <a:cxn ang="0">
                        <a:pos x="11" y="5"/>
                      </a:cxn>
                      <a:cxn ang="0">
                        <a:pos x="6" y="8"/>
                      </a:cxn>
                      <a:cxn ang="0">
                        <a:pos x="5" y="9"/>
                      </a:cxn>
                      <a:cxn ang="0">
                        <a:pos x="7" y="9"/>
                      </a:cxn>
                      <a:cxn ang="0">
                        <a:pos x="7" y="10"/>
                      </a:cxn>
                      <a:cxn ang="0">
                        <a:pos x="0" y="13"/>
                      </a:cxn>
                      <a:cxn ang="0">
                        <a:pos x="3" y="15"/>
                      </a:cxn>
                      <a:cxn ang="0">
                        <a:pos x="2" y="15"/>
                      </a:cxn>
                      <a:cxn ang="0">
                        <a:pos x="13" y="18"/>
                      </a:cxn>
                      <a:cxn ang="0">
                        <a:pos x="17" y="23"/>
                      </a:cxn>
                      <a:cxn ang="0">
                        <a:pos x="16" y="26"/>
                      </a:cxn>
                      <a:cxn ang="0">
                        <a:pos x="19" y="25"/>
                      </a:cxn>
                      <a:cxn ang="0">
                        <a:pos x="21" y="27"/>
                      </a:cxn>
                      <a:cxn ang="0">
                        <a:pos x="18" y="27"/>
                      </a:cxn>
                      <a:cxn ang="0">
                        <a:pos x="17" y="28"/>
                      </a:cxn>
                      <a:cxn ang="0">
                        <a:pos x="17" y="29"/>
                      </a:cxn>
                      <a:cxn ang="0">
                        <a:pos x="19" y="30"/>
                      </a:cxn>
                      <a:cxn ang="0">
                        <a:pos x="21" y="29"/>
                      </a:cxn>
                      <a:cxn ang="0">
                        <a:pos x="21" y="31"/>
                      </a:cxn>
                      <a:cxn ang="0">
                        <a:pos x="19" y="32"/>
                      </a:cxn>
                      <a:cxn ang="0">
                        <a:pos x="19" y="36"/>
                      </a:cxn>
                      <a:cxn ang="0">
                        <a:pos x="24" y="43"/>
                      </a:cxn>
                      <a:cxn ang="0">
                        <a:pos x="30" y="43"/>
                      </a:cxn>
                      <a:cxn ang="0">
                        <a:pos x="29" y="41"/>
                      </a:cxn>
                      <a:cxn ang="0">
                        <a:pos x="31" y="37"/>
                      </a:cxn>
                      <a:cxn ang="0">
                        <a:pos x="37" y="35"/>
                      </a:cxn>
                      <a:cxn ang="0">
                        <a:pos x="39" y="32"/>
                      </a:cxn>
                      <a:cxn ang="0">
                        <a:pos x="50" y="28"/>
                      </a:cxn>
                      <a:cxn ang="0">
                        <a:pos x="47" y="28"/>
                      </a:cxn>
                    </a:cxnLst>
                    <a:rect l="0" t="0" r="r" b="b"/>
                    <a:pathLst>
                      <a:path w="59" h="46">
                        <a:moveTo>
                          <a:pt x="47" y="28"/>
                        </a:moveTo>
                        <a:cubicBezTo>
                          <a:pt x="47" y="28"/>
                          <a:pt x="47" y="28"/>
                          <a:pt x="47" y="28"/>
                        </a:cubicBezTo>
                        <a:cubicBezTo>
                          <a:pt x="48" y="27"/>
                          <a:pt x="50" y="27"/>
                          <a:pt x="49" y="25"/>
                        </a:cubicBezTo>
                        <a:cubicBezTo>
                          <a:pt x="49" y="24"/>
                          <a:pt x="50" y="24"/>
                          <a:pt x="49" y="23"/>
                        </a:cubicBezTo>
                        <a:cubicBezTo>
                          <a:pt x="50" y="22"/>
                          <a:pt x="50" y="22"/>
                          <a:pt x="51" y="22"/>
                        </a:cubicBezTo>
                        <a:cubicBezTo>
                          <a:pt x="51" y="21"/>
                          <a:pt x="52" y="20"/>
                          <a:pt x="52" y="18"/>
                        </a:cubicBezTo>
                        <a:cubicBezTo>
                          <a:pt x="52" y="17"/>
                          <a:pt x="50" y="17"/>
                          <a:pt x="51" y="16"/>
                        </a:cubicBezTo>
                        <a:cubicBezTo>
                          <a:pt x="52" y="15"/>
                          <a:pt x="52" y="16"/>
                          <a:pt x="53" y="16"/>
                        </a:cubicBezTo>
                        <a:cubicBezTo>
                          <a:pt x="53" y="16"/>
                          <a:pt x="54" y="16"/>
                          <a:pt x="54" y="15"/>
                        </a:cubicBezTo>
                        <a:cubicBezTo>
                          <a:pt x="53" y="15"/>
                          <a:pt x="53" y="15"/>
                          <a:pt x="52" y="15"/>
                        </a:cubicBezTo>
                        <a:cubicBezTo>
                          <a:pt x="52" y="14"/>
                          <a:pt x="51" y="13"/>
                          <a:pt x="50" y="13"/>
                        </a:cubicBezTo>
                        <a:cubicBezTo>
                          <a:pt x="50" y="12"/>
                          <a:pt x="51" y="12"/>
                          <a:pt x="52" y="11"/>
                        </a:cubicBezTo>
                        <a:cubicBezTo>
                          <a:pt x="52" y="10"/>
                          <a:pt x="52" y="10"/>
                          <a:pt x="52" y="10"/>
                        </a:cubicBezTo>
                        <a:cubicBezTo>
                          <a:pt x="53" y="9"/>
                          <a:pt x="55" y="9"/>
                          <a:pt x="55" y="7"/>
                        </a:cubicBezTo>
                        <a:cubicBezTo>
                          <a:pt x="57" y="7"/>
                          <a:pt x="58" y="7"/>
                          <a:pt x="59" y="5"/>
                        </a:cubicBezTo>
                        <a:cubicBezTo>
                          <a:pt x="58" y="4"/>
                          <a:pt x="54" y="4"/>
                          <a:pt x="53" y="5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51" y="6"/>
                          <a:pt x="49" y="7"/>
                          <a:pt x="48" y="7"/>
                        </a:cubicBezTo>
                        <a:cubicBezTo>
                          <a:pt x="49" y="6"/>
                          <a:pt x="49" y="5"/>
                          <a:pt x="50" y="5"/>
                        </a:cubicBezTo>
                        <a:cubicBezTo>
                          <a:pt x="49" y="4"/>
                          <a:pt x="48" y="4"/>
                          <a:pt x="48" y="4"/>
                        </a:cubicBezTo>
                        <a:cubicBezTo>
                          <a:pt x="48" y="3"/>
                          <a:pt x="49" y="3"/>
                          <a:pt x="49" y="3"/>
                        </a:cubicBezTo>
                        <a:cubicBezTo>
                          <a:pt x="47" y="2"/>
                          <a:pt x="46" y="1"/>
                          <a:pt x="44" y="0"/>
                        </a:cubicBezTo>
                        <a:cubicBezTo>
                          <a:pt x="41" y="0"/>
                          <a:pt x="39" y="1"/>
                          <a:pt x="37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4" y="2"/>
                          <a:pt x="28" y="1"/>
                          <a:pt x="25" y="2"/>
                        </a:cubicBezTo>
                        <a:cubicBezTo>
                          <a:pt x="25" y="2"/>
                          <a:pt x="26" y="2"/>
                          <a:pt x="26" y="3"/>
                        </a:cubicBezTo>
                        <a:cubicBezTo>
                          <a:pt x="25" y="3"/>
                          <a:pt x="25" y="2"/>
                          <a:pt x="25" y="3"/>
                        </a:cubicBezTo>
                        <a:cubicBezTo>
                          <a:pt x="25" y="3"/>
                          <a:pt x="26" y="4"/>
                          <a:pt x="26" y="4"/>
                        </a:cubicBezTo>
                        <a:cubicBezTo>
                          <a:pt x="24" y="3"/>
                          <a:pt x="23" y="2"/>
                          <a:pt x="21" y="3"/>
                        </a:cubicBezTo>
                        <a:cubicBezTo>
                          <a:pt x="21" y="4"/>
                          <a:pt x="22" y="4"/>
                          <a:pt x="22" y="4"/>
                        </a:cubicBezTo>
                        <a:cubicBezTo>
                          <a:pt x="20" y="5"/>
                          <a:pt x="20" y="3"/>
                          <a:pt x="19" y="3"/>
                        </a:cubicBezTo>
                        <a:cubicBezTo>
                          <a:pt x="17" y="3"/>
                          <a:pt x="14" y="5"/>
                          <a:pt x="12" y="5"/>
                        </a:cubicBezTo>
                        <a:cubicBezTo>
                          <a:pt x="12" y="5"/>
                          <a:pt x="12" y="5"/>
                          <a:pt x="11" y="5"/>
                        </a:cubicBezTo>
                        <a:cubicBezTo>
                          <a:pt x="10" y="6"/>
                          <a:pt x="8" y="7"/>
                          <a:pt x="6" y="8"/>
                        </a:cubicBezTo>
                        <a:cubicBezTo>
                          <a:pt x="6" y="8"/>
                          <a:pt x="5" y="8"/>
                          <a:pt x="5" y="9"/>
                        </a:cubicBezTo>
                        <a:cubicBezTo>
                          <a:pt x="5" y="9"/>
                          <a:pt x="6" y="9"/>
                          <a:pt x="7" y="9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5" y="11"/>
                          <a:pt x="1" y="11"/>
                          <a:pt x="0" y="13"/>
                        </a:cubicBezTo>
                        <a:cubicBezTo>
                          <a:pt x="0" y="14"/>
                          <a:pt x="2" y="14"/>
                          <a:pt x="3" y="15"/>
                        </a:cubicBezTo>
                        <a:cubicBezTo>
                          <a:pt x="3" y="15"/>
                          <a:pt x="2" y="15"/>
                          <a:pt x="2" y="15"/>
                        </a:cubicBezTo>
                        <a:cubicBezTo>
                          <a:pt x="4" y="19"/>
                          <a:pt x="10" y="16"/>
                          <a:pt x="13" y="18"/>
                        </a:cubicBezTo>
                        <a:cubicBezTo>
                          <a:pt x="14" y="19"/>
                          <a:pt x="16" y="22"/>
                          <a:pt x="17" y="23"/>
                        </a:cubicBezTo>
                        <a:cubicBezTo>
                          <a:pt x="17" y="24"/>
                          <a:pt x="16" y="24"/>
                          <a:pt x="16" y="26"/>
                        </a:cubicBezTo>
                        <a:cubicBezTo>
                          <a:pt x="17" y="27"/>
                          <a:pt x="19" y="26"/>
                          <a:pt x="19" y="25"/>
                        </a:cubicBezTo>
                        <a:cubicBezTo>
                          <a:pt x="20" y="26"/>
                          <a:pt x="20" y="26"/>
                          <a:pt x="21" y="27"/>
                        </a:cubicBezTo>
                        <a:cubicBezTo>
                          <a:pt x="20" y="27"/>
                          <a:pt x="19" y="28"/>
                          <a:pt x="18" y="27"/>
                        </a:cubicBezTo>
                        <a:cubicBezTo>
                          <a:pt x="18" y="28"/>
                          <a:pt x="17" y="28"/>
                          <a:pt x="17" y="28"/>
                        </a:cubicBezTo>
                        <a:cubicBezTo>
                          <a:pt x="18" y="29"/>
                          <a:pt x="18" y="28"/>
                          <a:pt x="17" y="29"/>
                        </a:cubicBezTo>
                        <a:cubicBezTo>
                          <a:pt x="18" y="29"/>
                          <a:pt x="18" y="30"/>
                          <a:pt x="19" y="30"/>
                        </a:cubicBezTo>
                        <a:cubicBezTo>
                          <a:pt x="20" y="30"/>
                          <a:pt x="20" y="29"/>
                          <a:pt x="21" y="29"/>
                        </a:cubicBezTo>
                        <a:cubicBezTo>
                          <a:pt x="21" y="30"/>
                          <a:pt x="21" y="31"/>
                          <a:pt x="21" y="31"/>
                        </a:cubicBezTo>
                        <a:cubicBezTo>
                          <a:pt x="20" y="31"/>
                          <a:pt x="20" y="32"/>
                          <a:pt x="19" y="32"/>
                        </a:cubicBezTo>
                        <a:cubicBezTo>
                          <a:pt x="18" y="33"/>
                          <a:pt x="19" y="34"/>
                          <a:pt x="19" y="36"/>
                        </a:cubicBezTo>
                        <a:cubicBezTo>
                          <a:pt x="20" y="38"/>
                          <a:pt x="23" y="41"/>
                          <a:pt x="24" y="43"/>
                        </a:cubicBezTo>
                        <a:cubicBezTo>
                          <a:pt x="26" y="43"/>
                          <a:pt x="29" y="46"/>
                          <a:pt x="30" y="43"/>
                        </a:cubicBezTo>
                        <a:cubicBezTo>
                          <a:pt x="30" y="42"/>
                          <a:pt x="30" y="42"/>
                          <a:pt x="29" y="41"/>
                        </a:cubicBezTo>
                        <a:cubicBezTo>
                          <a:pt x="30" y="40"/>
                          <a:pt x="32" y="39"/>
                          <a:pt x="31" y="37"/>
                        </a:cubicBezTo>
                        <a:cubicBezTo>
                          <a:pt x="33" y="35"/>
                          <a:pt x="35" y="36"/>
                          <a:pt x="37" y="35"/>
                        </a:cubicBezTo>
                        <a:cubicBezTo>
                          <a:pt x="38" y="34"/>
                          <a:pt x="38" y="33"/>
                          <a:pt x="39" y="32"/>
                        </a:cubicBezTo>
                        <a:cubicBezTo>
                          <a:pt x="44" y="32"/>
                          <a:pt x="47" y="30"/>
                          <a:pt x="50" y="28"/>
                        </a:cubicBezTo>
                        <a:cubicBezTo>
                          <a:pt x="49" y="28"/>
                          <a:pt x="48" y="28"/>
                          <a:pt x="47" y="28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6" name="Freeform 105">
                    <a:extLst>
                      <a:ext uri="{FF2B5EF4-FFF2-40B4-BE49-F238E27FC236}">
                        <a16:creationId xmlns="" xmlns:a16="http://schemas.microsoft.com/office/drawing/2014/main" id="{3407A2F2-3414-4040-882C-C2FC0772B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2725" y="4092575"/>
                    <a:ext cx="52388" cy="39688"/>
                  </a:xfrm>
                  <a:custGeom>
                    <a:avLst/>
                    <a:gdLst/>
                    <a:ahLst/>
                    <a:cxnLst>
                      <a:cxn ang="0">
                        <a:pos x="36" y="12"/>
                      </a:cxn>
                      <a:cxn ang="0">
                        <a:pos x="35" y="11"/>
                      </a:cxn>
                      <a:cxn ang="0">
                        <a:pos x="32" y="8"/>
                      </a:cxn>
                      <a:cxn ang="0">
                        <a:pos x="29" y="3"/>
                      </a:cxn>
                      <a:cxn ang="0">
                        <a:pos x="27" y="0"/>
                      </a:cxn>
                      <a:cxn ang="0">
                        <a:pos x="27" y="7"/>
                      </a:cxn>
                      <a:cxn ang="0">
                        <a:pos x="22" y="4"/>
                      </a:cxn>
                      <a:cxn ang="0">
                        <a:pos x="23" y="2"/>
                      </a:cxn>
                      <a:cxn ang="0">
                        <a:pos x="21" y="1"/>
                      </a:cxn>
                      <a:cxn ang="0">
                        <a:pos x="19" y="1"/>
                      </a:cxn>
                      <a:cxn ang="0">
                        <a:pos x="16" y="1"/>
                      </a:cxn>
                      <a:cxn ang="0">
                        <a:pos x="15" y="4"/>
                      </a:cxn>
                      <a:cxn ang="0">
                        <a:pos x="13" y="3"/>
                      </a:cxn>
                      <a:cxn ang="0">
                        <a:pos x="11" y="5"/>
                      </a:cxn>
                      <a:cxn ang="0">
                        <a:pos x="9" y="6"/>
                      </a:cxn>
                      <a:cxn ang="0">
                        <a:pos x="8" y="9"/>
                      </a:cxn>
                      <a:cxn ang="0">
                        <a:pos x="0" y="12"/>
                      </a:cxn>
                      <a:cxn ang="0">
                        <a:pos x="0" y="16"/>
                      </a:cxn>
                      <a:cxn ang="0">
                        <a:pos x="2" y="23"/>
                      </a:cxn>
                      <a:cxn ang="0">
                        <a:pos x="1" y="24"/>
                      </a:cxn>
                      <a:cxn ang="0">
                        <a:pos x="5" y="26"/>
                      </a:cxn>
                      <a:cxn ang="0">
                        <a:pos x="10" y="25"/>
                      </a:cxn>
                      <a:cxn ang="0">
                        <a:pos x="22" y="26"/>
                      </a:cxn>
                      <a:cxn ang="0">
                        <a:pos x="24" y="24"/>
                      </a:cxn>
                      <a:cxn ang="0">
                        <a:pos x="24" y="26"/>
                      </a:cxn>
                      <a:cxn ang="0">
                        <a:pos x="29" y="30"/>
                      </a:cxn>
                      <a:cxn ang="0">
                        <a:pos x="31" y="29"/>
                      </a:cxn>
                      <a:cxn ang="0">
                        <a:pos x="35" y="29"/>
                      </a:cxn>
                      <a:cxn ang="0">
                        <a:pos x="36" y="27"/>
                      </a:cxn>
                      <a:cxn ang="0">
                        <a:pos x="38" y="23"/>
                      </a:cxn>
                      <a:cxn ang="0">
                        <a:pos x="39" y="16"/>
                      </a:cxn>
                      <a:cxn ang="0">
                        <a:pos x="36" y="12"/>
                      </a:cxn>
                    </a:cxnLst>
                    <a:rect l="0" t="0" r="r" b="b"/>
                    <a:pathLst>
                      <a:path w="39" h="31">
                        <a:moveTo>
                          <a:pt x="36" y="12"/>
                        </a:moveTo>
                        <a:cubicBezTo>
                          <a:pt x="36" y="11"/>
                          <a:pt x="35" y="12"/>
                          <a:pt x="35" y="11"/>
                        </a:cubicBezTo>
                        <a:cubicBezTo>
                          <a:pt x="35" y="9"/>
                          <a:pt x="33" y="9"/>
                          <a:pt x="32" y="8"/>
                        </a:cubicBezTo>
                        <a:cubicBezTo>
                          <a:pt x="31" y="6"/>
                          <a:pt x="31" y="4"/>
                          <a:pt x="29" y="3"/>
                        </a:cubicBezTo>
                        <a:cubicBezTo>
                          <a:pt x="29" y="2"/>
                          <a:pt x="29" y="0"/>
                          <a:pt x="27" y="0"/>
                        </a:cubicBezTo>
                        <a:cubicBezTo>
                          <a:pt x="27" y="2"/>
                          <a:pt x="28" y="6"/>
                          <a:pt x="27" y="7"/>
                        </a:cubicBezTo>
                        <a:cubicBezTo>
                          <a:pt x="24" y="7"/>
                          <a:pt x="24" y="5"/>
                          <a:pt x="22" y="4"/>
                        </a:cubicBezTo>
                        <a:cubicBezTo>
                          <a:pt x="22" y="3"/>
                          <a:pt x="23" y="3"/>
                          <a:pt x="23" y="2"/>
                        </a:cubicBezTo>
                        <a:cubicBezTo>
                          <a:pt x="22" y="1"/>
                          <a:pt x="21" y="2"/>
                          <a:pt x="21" y="1"/>
                        </a:cubicBezTo>
                        <a:cubicBezTo>
                          <a:pt x="20" y="1"/>
                          <a:pt x="20" y="1"/>
                          <a:pt x="19" y="1"/>
                        </a:cubicBezTo>
                        <a:cubicBezTo>
                          <a:pt x="18" y="1"/>
                          <a:pt x="18" y="2"/>
                          <a:pt x="16" y="1"/>
                        </a:cubicBezTo>
                        <a:cubicBezTo>
                          <a:pt x="16" y="2"/>
                          <a:pt x="16" y="3"/>
                          <a:pt x="15" y="4"/>
                        </a:cubicBezTo>
                        <a:cubicBezTo>
                          <a:pt x="14" y="4"/>
                          <a:pt x="14" y="3"/>
                          <a:pt x="13" y="3"/>
                        </a:cubicBezTo>
                        <a:cubicBezTo>
                          <a:pt x="12" y="4"/>
                          <a:pt x="12" y="5"/>
                          <a:pt x="11" y="5"/>
                        </a:cubicBezTo>
                        <a:cubicBezTo>
                          <a:pt x="10" y="6"/>
                          <a:pt x="10" y="5"/>
                          <a:pt x="9" y="6"/>
                        </a:cubicBezTo>
                        <a:cubicBezTo>
                          <a:pt x="9" y="7"/>
                          <a:pt x="9" y="8"/>
                          <a:pt x="8" y="9"/>
                        </a:cubicBezTo>
                        <a:cubicBezTo>
                          <a:pt x="6" y="10"/>
                          <a:pt x="1" y="10"/>
                          <a:pt x="0" y="12"/>
                        </a:cubicBezTo>
                        <a:cubicBezTo>
                          <a:pt x="0" y="13"/>
                          <a:pt x="0" y="15"/>
                          <a:pt x="0" y="16"/>
                        </a:cubicBezTo>
                        <a:cubicBezTo>
                          <a:pt x="1" y="18"/>
                          <a:pt x="2" y="21"/>
                          <a:pt x="2" y="23"/>
                        </a:cubicBezTo>
                        <a:cubicBezTo>
                          <a:pt x="2" y="24"/>
                          <a:pt x="1" y="24"/>
                          <a:pt x="1" y="24"/>
                        </a:cubicBezTo>
                        <a:cubicBezTo>
                          <a:pt x="1" y="25"/>
                          <a:pt x="3" y="26"/>
                          <a:pt x="5" y="26"/>
                        </a:cubicBezTo>
                        <a:cubicBezTo>
                          <a:pt x="6" y="25"/>
                          <a:pt x="8" y="24"/>
                          <a:pt x="10" y="25"/>
                        </a:cubicBezTo>
                        <a:cubicBezTo>
                          <a:pt x="12" y="21"/>
                          <a:pt x="21" y="20"/>
                          <a:pt x="22" y="26"/>
                        </a:cubicBezTo>
                        <a:cubicBezTo>
                          <a:pt x="23" y="25"/>
                          <a:pt x="23" y="24"/>
                          <a:pt x="24" y="24"/>
                        </a:cubicBezTo>
                        <a:cubicBezTo>
                          <a:pt x="24" y="24"/>
                          <a:pt x="24" y="25"/>
                          <a:pt x="24" y="26"/>
                        </a:cubicBezTo>
                        <a:cubicBezTo>
                          <a:pt x="26" y="27"/>
                          <a:pt x="27" y="29"/>
                          <a:pt x="29" y="30"/>
                        </a:cubicBezTo>
                        <a:cubicBezTo>
                          <a:pt x="30" y="30"/>
                          <a:pt x="30" y="29"/>
                          <a:pt x="31" y="29"/>
                        </a:cubicBezTo>
                        <a:cubicBezTo>
                          <a:pt x="32" y="31"/>
                          <a:pt x="33" y="28"/>
                          <a:pt x="35" y="29"/>
                        </a:cubicBezTo>
                        <a:cubicBezTo>
                          <a:pt x="36" y="29"/>
                          <a:pt x="36" y="28"/>
                          <a:pt x="36" y="27"/>
                        </a:cubicBezTo>
                        <a:cubicBezTo>
                          <a:pt x="36" y="26"/>
                          <a:pt x="37" y="25"/>
                          <a:pt x="38" y="23"/>
                        </a:cubicBezTo>
                        <a:cubicBezTo>
                          <a:pt x="39" y="22"/>
                          <a:pt x="39" y="19"/>
                          <a:pt x="39" y="16"/>
                        </a:cubicBezTo>
                        <a:cubicBezTo>
                          <a:pt x="39" y="14"/>
                          <a:pt x="37" y="14"/>
                          <a:pt x="36" y="1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grpSp>
                <p:nvGrpSpPr>
                  <p:cNvPr id="87" name="210 Grupo">
                    <a:extLst>
                      <a:ext uri="{FF2B5EF4-FFF2-40B4-BE49-F238E27FC236}">
                        <a16:creationId xmlns="" xmlns:a16="http://schemas.microsoft.com/office/drawing/2014/main" id="{02CD2FD7-7875-224F-AED4-56DFB2A4E789}"/>
                      </a:ext>
                    </a:extLst>
                  </p:cNvPr>
                  <p:cNvGrpSpPr/>
                  <p:nvPr/>
                </p:nvGrpSpPr>
                <p:grpSpPr>
                  <a:xfrm>
                    <a:off x="4927600" y="3932238"/>
                    <a:ext cx="465138" cy="225425"/>
                    <a:chOff x="4927600" y="3932238"/>
                    <a:chExt cx="465138" cy="225425"/>
                  </a:xfrm>
                  <a:grpFill/>
                </p:grpSpPr>
                <p:sp>
                  <p:nvSpPr>
                    <p:cNvPr id="88" name="Freeform 110">
                      <a:extLst>
                        <a:ext uri="{FF2B5EF4-FFF2-40B4-BE49-F238E27FC236}">
                          <a16:creationId xmlns="" xmlns:a16="http://schemas.microsoft.com/office/drawing/2014/main" id="{0D2A44B9-CE45-2B48-B3C5-A2FA54A3D0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1275" y="3949700"/>
                      <a:ext cx="271463" cy="176213"/>
                    </a:xfrm>
                    <a:custGeom>
                      <a:avLst/>
                      <a:gdLst/>
                      <a:ahLst/>
                      <a:cxnLst>
                        <a:cxn ang="0">
                          <a:pos x="186" y="16"/>
                        </a:cxn>
                        <a:cxn ang="0">
                          <a:pos x="173" y="13"/>
                        </a:cxn>
                        <a:cxn ang="0">
                          <a:pos x="155" y="10"/>
                        </a:cxn>
                        <a:cxn ang="0">
                          <a:pos x="148" y="13"/>
                        </a:cxn>
                        <a:cxn ang="0">
                          <a:pos x="134" y="8"/>
                        </a:cxn>
                        <a:cxn ang="0">
                          <a:pos x="131" y="4"/>
                        </a:cxn>
                        <a:cxn ang="0">
                          <a:pos x="118" y="2"/>
                        </a:cxn>
                        <a:cxn ang="0">
                          <a:pos x="103" y="7"/>
                        </a:cxn>
                        <a:cxn ang="0">
                          <a:pos x="93" y="12"/>
                        </a:cxn>
                        <a:cxn ang="0">
                          <a:pos x="92" y="14"/>
                        </a:cxn>
                        <a:cxn ang="0">
                          <a:pos x="91" y="18"/>
                        </a:cxn>
                        <a:cxn ang="0">
                          <a:pos x="84" y="13"/>
                        </a:cxn>
                        <a:cxn ang="0">
                          <a:pos x="76" y="14"/>
                        </a:cxn>
                        <a:cxn ang="0">
                          <a:pos x="72" y="17"/>
                        </a:cxn>
                        <a:cxn ang="0">
                          <a:pos x="61" y="17"/>
                        </a:cxn>
                        <a:cxn ang="0">
                          <a:pos x="56" y="25"/>
                        </a:cxn>
                        <a:cxn ang="0">
                          <a:pos x="56" y="17"/>
                        </a:cxn>
                        <a:cxn ang="0">
                          <a:pos x="44" y="13"/>
                        </a:cxn>
                        <a:cxn ang="0">
                          <a:pos x="35" y="16"/>
                        </a:cxn>
                        <a:cxn ang="0">
                          <a:pos x="29" y="24"/>
                        </a:cxn>
                        <a:cxn ang="0">
                          <a:pos x="35" y="36"/>
                        </a:cxn>
                        <a:cxn ang="0">
                          <a:pos x="44" y="22"/>
                        </a:cxn>
                        <a:cxn ang="0">
                          <a:pos x="48" y="29"/>
                        </a:cxn>
                        <a:cxn ang="0">
                          <a:pos x="41" y="33"/>
                        </a:cxn>
                        <a:cxn ang="0">
                          <a:pos x="31" y="36"/>
                        </a:cxn>
                        <a:cxn ang="0">
                          <a:pos x="23" y="41"/>
                        </a:cxn>
                        <a:cxn ang="0">
                          <a:pos x="17" y="52"/>
                        </a:cxn>
                        <a:cxn ang="0">
                          <a:pos x="12" y="60"/>
                        </a:cxn>
                        <a:cxn ang="0">
                          <a:pos x="6" y="70"/>
                        </a:cxn>
                        <a:cxn ang="0">
                          <a:pos x="10" y="94"/>
                        </a:cxn>
                        <a:cxn ang="0">
                          <a:pos x="30" y="104"/>
                        </a:cxn>
                        <a:cxn ang="0">
                          <a:pos x="36" y="131"/>
                        </a:cxn>
                        <a:cxn ang="0">
                          <a:pos x="53" y="119"/>
                        </a:cxn>
                        <a:cxn ang="0">
                          <a:pos x="63" y="97"/>
                        </a:cxn>
                        <a:cxn ang="0">
                          <a:pos x="56" y="80"/>
                        </a:cxn>
                        <a:cxn ang="0">
                          <a:pos x="49" y="66"/>
                        </a:cxn>
                        <a:cxn ang="0">
                          <a:pos x="38" y="67"/>
                        </a:cxn>
                        <a:cxn ang="0">
                          <a:pos x="21" y="61"/>
                        </a:cxn>
                        <a:cxn ang="0">
                          <a:pos x="22" y="53"/>
                        </a:cxn>
                        <a:cxn ang="0">
                          <a:pos x="31" y="59"/>
                        </a:cxn>
                        <a:cxn ang="0">
                          <a:pos x="38" y="54"/>
                        </a:cxn>
                        <a:cxn ang="0">
                          <a:pos x="54" y="60"/>
                        </a:cxn>
                        <a:cxn ang="0">
                          <a:pos x="61" y="82"/>
                        </a:cxn>
                        <a:cxn ang="0">
                          <a:pos x="78" y="75"/>
                        </a:cxn>
                        <a:cxn ang="0">
                          <a:pos x="67" y="70"/>
                        </a:cxn>
                        <a:cxn ang="0">
                          <a:pos x="84" y="72"/>
                        </a:cxn>
                        <a:cxn ang="0">
                          <a:pos x="94" y="90"/>
                        </a:cxn>
                        <a:cxn ang="0">
                          <a:pos x="112" y="83"/>
                        </a:cxn>
                        <a:cxn ang="0">
                          <a:pos x="117" y="93"/>
                        </a:cxn>
                        <a:cxn ang="0">
                          <a:pos x="122" y="90"/>
                        </a:cxn>
                        <a:cxn ang="0">
                          <a:pos x="131" y="75"/>
                        </a:cxn>
                        <a:cxn ang="0">
                          <a:pos x="136" y="62"/>
                        </a:cxn>
                        <a:cxn ang="0">
                          <a:pos x="143" y="63"/>
                        </a:cxn>
                        <a:cxn ang="0">
                          <a:pos x="147" y="54"/>
                        </a:cxn>
                        <a:cxn ang="0">
                          <a:pos x="157" y="41"/>
                        </a:cxn>
                        <a:cxn ang="0">
                          <a:pos x="163" y="32"/>
                        </a:cxn>
                        <a:cxn ang="0">
                          <a:pos x="175" y="29"/>
                        </a:cxn>
                        <a:cxn ang="0">
                          <a:pos x="177" y="30"/>
                        </a:cxn>
                        <a:cxn ang="0">
                          <a:pos x="178" y="38"/>
                        </a:cxn>
                        <a:cxn ang="0">
                          <a:pos x="188" y="28"/>
                        </a:cxn>
                        <a:cxn ang="0">
                          <a:pos x="199" y="23"/>
                        </a:cxn>
                        <a:cxn ang="0">
                          <a:pos x="201" y="19"/>
                        </a:cxn>
                      </a:cxnLst>
                      <a:rect l="0" t="0" r="r" b="b"/>
                      <a:pathLst>
                        <a:path w="205" h="134">
                          <a:moveTo>
                            <a:pt x="201" y="19"/>
                          </a:moveTo>
                          <a:cubicBezTo>
                            <a:pt x="201" y="19"/>
                            <a:pt x="201" y="20"/>
                            <a:pt x="201" y="20"/>
                          </a:cubicBezTo>
                          <a:cubicBezTo>
                            <a:pt x="200" y="20"/>
                            <a:pt x="201" y="20"/>
                            <a:pt x="201" y="19"/>
                          </a:cubicBezTo>
                          <a:cubicBezTo>
                            <a:pt x="197" y="17"/>
                            <a:pt x="192" y="14"/>
                            <a:pt x="186" y="14"/>
                          </a:cubicBezTo>
                          <a:cubicBezTo>
                            <a:pt x="185" y="15"/>
                            <a:pt x="186" y="15"/>
                            <a:pt x="186" y="16"/>
                          </a:cubicBezTo>
                          <a:cubicBezTo>
                            <a:pt x="185" y="17"/>
                            <a:pt x="184" y="16"/>
                            <a:pt x="184" y="15"/>
                          </a:cubicBezTo>
                          <a:cubicBezTo>
                            <a:pt x="182" y="15"/>
                            <a:pt x="178" y="16"/>
                            <a:pt x="178" y="14"/>
                          </a:cubicBezTo>
                          <a:cubicBezTo>
                            <a:pt x="177" y="14"/>
                            <a:pt x="178" y="15"/>
                            <a:pt x="178" y="15"/>
                          </a:cubicBezTo>
                          <a:cubicBezTo>
                            <a:pt x="176" y="16"/>
                            <a:pt x="176" y="15"/>
                            <a:pt x="175" y="14"/>
                          </a:cubicBezTo>
                          <a:cubicBezTo>
                            <a:pt x="174" y="13"/>
                            <a:pt x="173" y="13"/>
                            <a:pt x="173" y="13"/>
                          </a:cubicBezTo>
                          <a:cubicBezTo>
                            <a:pt x="171" y="12"/>
                            <a:pt x="170" y="13"/>
                            <a:pt x="169" y="13"/>
                          </a:cubicBezTo>
                          <a:cubicBezTo>
                            <a:pt x="168" y="13"/>
                            <a:pt x="167" y="12"/>
                            <a:pt x="166" y="12"/>
                          </a:cubicBezTo>
                          <a:cubicBezTo>
                            <a:pt x="165" y="10"/>
                            <a:pt x="163" y="10"/>
                            <a:pt x="162" y="10"/>
                          </a:cubicBezTo>
                          <a:cubicBezTo>
                            <a:pt x="161" y="10"/>
                            <a:pt x="162" y="10"/>
                            <a:pt x="162" y="9"/>
                          </a:cubicBezTo>
                          <a:cubicBezTo>
                            <a:pt x="161" y="11"/>
                            <a:pt x="157" y="9"/>
                            <a:pt x="155" y="10"/>
                          </a:cubicBezTo>
                          <a:cubicBezTo>
                            <a:pt x="155" y="11"/>
                            <a:pt x="155" y="12"/>
                            <a:pt x="155" y="12"/>
                          </a:cubicBezTo>
                          <a:cubicBezTo>
                            <a:pt x="153" y="11"/>
                            <a:pt x="150" y="13"/>
                            <a:pt x="149" y="11"/>
                          </a:cubicBezTo>
                          <a:cubicBezTo>
                            <a:pt x="148" y="11"/>
                            <a:pt x="148" y="12"/>
                            <a:pt x="148" y="11"/>
                          </a:cubicBezTo>
                          <a:cubicBezTo>
                            <a:pt x="148" y="10"/>
                            <a:pt x="147" y="9"/>
                            <a:pt x="147" y="9"/>
                          </a:cubicBezTo>
                          <a:cubicBezTo>
                            <a:pt x="147" y="10"/>
                            <a:pt x="148" y="11"/>
                            <a:pt x="148" y="13"/>
                          </a:cubicBezTo>
                          <a:cubicBezTo>
                            <a:pt x="147" y="13"/>
                            <a:pt x="146" y="13"/>
                            <a:pt x="146" y="13"/>
                          </a:cubicBezTo>
                          <a:cubicBezTo>
                            <a:pt x="145" y="13"/>
                            <a:pt x="146" y="9"/>
                            <a:pt x="145" y="8"/>
                          </a:cubicBezTo>
                          <a:cubicBezTo>
                            <a:pt x="143" y="8"/>
                            <a:pt x="142" y="8"/>
                            <a:pt x="140" y="8"/>
                          </a:cubicBezTo>
                          <a:cubicBezTo>
                            <a:pt x="140" y="9"/>
                            <a:pt x="138" y="10"/>
                            <a:pt x="137" y="10"/>
                          </a:cubicBezTo>
                          <a:cubicBezTo>
                            <a:pt x="136" y="9"/>
                            <a:pt x="135" y="8"/>
                            <a:pt x="134" y="8"/>
                          </a:cubicBezTo>
                          <a:cubicBezTo>
                            <a:pt x="132" y="8"/>
                            <a:pt x="130" y="8"/>
                            <a:pt x="128" y="8"/>
                          </a:cubicBezTo>
                          <a:cubicBezTo>
                            <a:pt x="128" y="7"/>
                            <a:pt x="128" y="7"/>
                            <a:pt x="128" y="7"/>
                          </a:cubicBezTo>
                          <a:cubicBezTo>
                            <a:pt x="127" y="8"/>
                            <a:pt x="124" y="8"/>
                            <a:pt x="123" y="9"/>
                          </a:cubicBezTo>
                          <a:cubicBezTo>
                            <a:pt x="124" y="8"/>
                            <a:pt x="127" y="7"/>
                            <a:pt x="129" y="6"/>
                          </a:cubicBezTo>
                          <a:cubicBezTo>
                            <a:pt x="130" y="5"/>
                            <a:pt x="131" y="5"/>
                            <a:pt x="131" y="4"/>
                          </a:cubicBezTo>
                          <a:cubicBezTo>
                            <a:pt x="131" y="2"/>
                            <a:pt x="126" y="1"/>
                            <a:pt x="124" y="2"/>
                          </a:cubicBezTo>
                          <a:cubicBezTo>
                            <a:pt x="123" y="2"/>
                            <a:pt x="123" y="1"/>
                            <a:pt x="122" y="1"/>
                          </a:cubicBezTo>
                          <a:cubicBezTo>
                            <a:pt x="123" y="1"/>
                            <a:pt x="123" y="1"/>
                            <a:pt x="122" y="0"/>
                          </a:cubicBezTo>
                          <a:cubicBezTo>
                            <a:pt x="121" y="0"/>
                            <a:pt x="119" y="0"/>
                            <a:pt x="118" y="1"/>
                          </a:cubicBezTo>
                          <a:cubicBezTo>
                            <a:pt x="118" y="2"/>
                            <a:pt x="118" y="2"/>
                            <a:pt x="118" y="2"/>
                          </a:cubicBezTo>
                          <a:cubicBezTo>
                            <a:pt x="117" y="2"/>
                            <a:pt x="116" y="3"/>
                            <a:pt x="114" y="3"/>
                          </a:cubicBezTo>
                          <a:cubicBezTo>
                            <a:pt x="113" y="4"/>
                            <a:pt x="112" y="3"/>
                            <a:pt x="111" y="3"/>
                          </a:cubicBezTo>
                          <a:cubicBezTo>
                            <a:pt x="110" y="4"/>
                            <a:pt x="108" y="4"/>
                            <a:pt x="107" y="4"/>
                          </a:cubicBezTo>
                          <a:cubicBezTo>
                            <a:pt x="106" y="4"/>
                            <a:pt x="106" y="4"/>
                            <a:pt x="106" y="4"/>
                          </a:cubicBezTo>
                          <a:cubicBezTo>
                            <a:pt x="104" y="5"/>
                            <a:pt x="103" y="6"/>
                            <a:pt x="103" y="7"/>
                          </a:cubicBezTo>
                          <a:cubicBezTo>
                            <a:pt x="100" y="7"/>
                            <a:pt x="97" y="7"/>
                            <a:pt x="97" y="10"/>
                          </a:cubicBezTo>
                          <a:cubicBezTo>
                            <a:pt x="98" y="11"/>
                            <a:pt x="99" y="11"/>
                            <a:pt x="100" y="11"/>
                          </a:cubicBezTo>
                          <a:cubicBezTo>
                            <a:pt x="98" y="12"/>
                            <a:pt x="96" y="11"/>
                            <a:pt x="95" y="10"/>
                          </a:cubicBezTo>
                          <a:cubicBezTo>
                            <a:pt x="95" y="10"/>
                            <a:pt x="94" y="10"/>
                            <a:pt x="94" y="11"/>
                          </a:cubicBezTo>
                          <a:cubicBezTo>
                            <a:pt x="94" y="10"/>
                            <a:pt x="93" y="11"/>
                            <a:pt x="93" y="12"/>
                          </a:cubicBezTo>
                          <a:cubicBezTo>
                            <a:pt x="93" y="12"/>
                            <a:pt x="95" y="12"/>
                            <a:pt x="95" y="12"/>
                          </a:cubicBezTo>
                          <a:cubicBezTo>
                            <a:pt x="94" y="13"/>
                            <a:pt x="93" y="12"/>
                            <a:pt x="92" y="12"/>
                          </a:cubicBezTo>
                          <a:cubicBezTo>
                            <a:pt x="93" y="11"/>
                            <a:pt x="94" y="10"/>
                            <a:pt x="92" y="9"/>
                          </a:cubicBezTo>
                          <a:cubicBezTo>
                            <a:pt x="92" y="9"/>
                            <a:pt x="92" y="10"/>
                            <a:pt x="92" y="10"/>
                          </a:cubicBezTo>
                          <a:cubicBezTo>
                            <a:pt x="90" y="10"/>
                            <a:pt x="91" y="12"/>
                            <a:pt x="92" y="14"/>
                          </a:cubicBezTo>
                          <a:cubicBezTo>
                            <a:pt x="91" y="14"/>
                            <a:pt x="91" y="15"/>
                            <a:pt x="91" y="15"/>
                          </a:cubicBezTo>
                          <a:cubicBezTo>
                            <a:pt x="91" y="17"/>
                            <a:pt x="96" y="15"/>
                            <a:pt x="95" y="18"/>
                          </a:cubicBezTo>
                          <a:cubicBezTo>
                            <a:pt x="94" y="17"/>
                            <a:pt x="93" y="16"/>
                            <a:pt x="92" y="17"/>
                          </a:cubicBezTo>
                          <a:cubicBezTo>
                            <a:pt x="92" y="19"/>
                            <a:pt x="91" y="21"/>
                            <a:pt x="87" y="21"/>
                          </a:cubicBezTo>
                          <a:cubicBezTo>
                            <a:pt x="88" y="20"/>
                            <a:pt x="90" y="20"/>
                            <a:pt x="91" y="18"/>
                          </a:cubicBezTo>
                          <a:cubicBezTo>
                            <a:pt x="91" y="17"/>
                            <a:pt x="90" y="17"/>
                            <a:pt x="90" y="17"/>
                          </a:cubicBezTo>
                          <a:cubicBezTo>
                            <a:pt x="90" y="15"/>
                            <a:pt x="91" y="13"/>
                            <a:pt x="89" y="12"/>
                          </a:cubicBezTo>
                          <a:cubicBezTo>
                            <a:pt x="90" y="11"/>
                            <a:pt x="90" y="11"/>
                            <a:pt x="91" y="10"/>
                          </a:cubicBezTo>
                          <a:cubicBezTo>
                            <a:pt x="90" y="9"/>
                            <a:pt x="89" y="9"/>
                            <a:pt x="87" y="9"/>
                          </a:cubicBezTo>
                          <a:cubicBezTo>
                            <a:pt x="86" y="11"/>
                            <a:pt x="85" y="12"/>
                            <a:pt x="84" y="13"/>
                          </a:cubicBezTo>
                          <a:cubicBezTo>
                            <a:pt x="84" y="14"/>
                            <a:pt x="85" y="14"/>
                            <a:pt x="85" y="15"/>
                          </a:cubicBezTo>
                          <a:cubicBezTo>
                            <a:pt x="85" y="16"/>
                            <a:pt x="86" y="16"/>
                            <a:pt x="86" y="17"/>
                          </a:cubicBezTo>
                          <a:cubicBezTo>
                            <a:pt x="85" y="17"/>
                            <a:pt x="84" y="16"/>
                            <a:pt x="83" y="15"/>
                          </a:cubicBezTo>
                          <a:cubicBezTo>
                            <a:pt x="81" y="15"/>
                            <a:pt x="80" y="15"/>
                            <a:pt x="79" y="15"/>
                          </a:cubicBezTo>
                          <a:cubicBezTo>
                            <a:pt x="78" y="14"/>
                            <a:pt x="77" y="13"/>
                            <a:pt x="76" y="14"/>
                          </a:cubicBezTo>
                          <a:cubicBezTo>
                            <a:pt x="76" y="15"/>
                            <a:pt x="78" y="15"/>
                            <a:pt x="78" y="16"/>
                          </a:cubicBezTo>
                          <a:cubicBezTo>
                            <a:pt x="78" y="16"/>
                            <a:pt x="78" y="17"/>
                            <a:pt x="78" y="17"/>
                          </a:cubicBezTo>
                          <a:cubicBezTo>
                            <a:pt x="77" y="17"/>
                            <a:pt x="77" y="16"/>
                            <a:pt x="77" y="16"/>
                          </a:cubicBezTo>
                          <a:cubicBezTo>
                            <a:pt x="75" y="16"/>
                            <a:pt x="73" y="17"/>
                            <a:pt x="72" y="18"/>
                          </a:cubicBezTo>
                          <a:cubicBezTo>
                            <a:pt x="72" y="17"/>
                            <a:pt x="72" y="17"/>
                            <a:pt x="72" y="17"/>
                          </a:cubicBezTo>
                          <a:cubicBezTo>
                            <a:pt x="70" y="16"/>
                            <a:pt x="68" y="18"/>
                            <a:pt x="66" y="18"/>
                          </a:cubicBezTo>
                          <a:cubicBezTo>
                            <a:pt x="65" y="19"/>
                            <a:pt x="66" y="19"/>
                            <a:pt x="66" y="20"/>
                          </a:cubicBezTo>
                          <a:cubicBezTo>
                            <a:pt x="65" y="20"/>
                            <a:pt x="64" y="20"/>
                            <a:pt x="63" y="19"/>
                          </a:cubicBezTo>
                          <a:cubicBezTo>
                            <a:pt x="64" y="19"/>
                            <a:pt x="65" y="19"/>
                            <a:pt x="65" y="18"/>
                          </a:cubicBezTo>
                          <a:cubicBezTo>
                            <a:pt x="64" y="17"/>
                            <a:pt x="62" y="17"/>
                            <a:pt x="61" y="17"/>
                          </a:cubicBezTo>
                          <a:cubicBezTo>
                            <a:pt x="62" y="18"/>
                            <a:pt x="62" y="19"/>
                            <a:pt x="62" y="21"/>
                          </a:cubicBezTo>
                          <a:cubicBezTo>
                            <a:pt x="60" y="20"/>
                            <a:pt x="60" y="22"/>
                            <a:pt x="58" y="21"/>
                          </a:cubicBezTo>
                          <a:cubicBezTo>
                            <a:pt x="58" y="22"/>
                            <a:pt x="58" y="23"/>
                            <a:pt x="59" y="23"/>
                          </a:cubicBezTo>
                          <a:cubicBezTo>
                            <a:pt x="57" y="24"/>
                            <a:pt x="56" y="23"/>
                            <a:pt x="55" y="22"/>
                          </a:cubicBezTo>
                          <a:cubicBezTo>
                            <a:pt x="54" y="24"/>
                            <a:pt x="56" y="24"/>
                            <a:pt x="56" y="25"/>
                          </a:cubicBezTo>
                          <a:cubicBezTo>
                            <a:pt x="55" y="25"/>
                            <a:pt x="54" y="24"/>
                            <a:pt x="53" y="24"/>
                          </a:cubicBezTo>
                          <a:cubicBezTo>
                            <a:pt x="54" y="21"/>
                            <a:pt x="52" y="21"/>
                            <a:pt x="51" y="20"/>
                          </a:cubicBezTo>
                          <a:cubicBezTo>
                            <a:pt x="54" y="21"/>
                            <a:pt x="58" y="23"/>
                            <a:pt x="60" y="20"/>
                          </a:cubicBezTo>
                          <a:cubicBezTo>
                            <a:pt x="59" y="19"/>
                            <a:pt x="58" y="18"/>
                            <a:pt x="57" y="17"/>
                          </a:cubicBezTo>
                          <a:cubicBezTo>
                            <a:pt x="57" y="17"/>
                            <a:pt x="56" y="17"/>
                            <a:pt x="56" y="17"/>
                          </a:cubicBezTo>
                          <a:cubicBezTo>
                            <a:pt x="55" y="17"/>
                            <a:pt x="54" y="15"/>
                            <a:pt x="52" y="16"/>
                          </a:cubicBezTo>
                          <a:cubicBezTo>
                            <a:pt x="51" y="15"/>
                            <a:pt x="50" y="15"/>
                            <a:pt x="49" y="15"/>
                          </a:cubicBezTo>
                          <a:cubicBezTo>
                            <a:pt x="49" y="15"/>
                            <a:pt x="49" y="14"/>
                            <a:pt x="49" y="14"/>
                          </a:cubicBezTo>
                          <a:cubicBezTo>
                            <a:pt x="48" y="13"/>
                            <a:pt x="46" y="12"/>
                            <a:pt x="45" y="13"/>
                          </a:cubicBezTo>
                          <a:cubicBezTo>
                            <a:pt x="44" y="13"/>
                            <a:pt x="45" y="12"/>
                            <a:pt x="44" y="13"/>
                          </a:cubicBezTo>
                          <a:cubicBezTo>
                            <a:pt x="43" y="13"/>
                            <a:pt x="42" y="14"/>
                            <a:pt x="41" y="13"/>
                          </a:cubicBezTo>
                          <a:cubicBezTo>
                            <a:pt x="40" y="13"/>
                            <a:pt x="40" y="14"/>
                            <a:pt x="39" y="15"/>
                          </a:cubicBezTo>
                          <a:cubicBezTo>
                            <a:pt x="39" y="15"/>
                            <a:pt x="38" y="15"/>
                            <a:pt x="37" y="15"/>
                          </a:cubicBezTo>
                          <a:cubicBezTo>
                            <a:pt x="37" y="15"/>
                            <a:pt x="36" y="16"/>
                            <a:pt x="36" y="16"/>
                          </a:cubicBezTo>
                          <a:cubicBezTo>
                            <a:pt x="35" y="16"/>
                            <a:pt x="35" y="16"/>
                            <a:pt x="35" y="16"/>
                          </a:cubicBezTo>
                          <a:cubicBezTo>
                            <a:pt x="33" y="17"/>
                            <a:pt x="32" y="17"/>
                            <a:pt x="32" y="18"/>
                          </a:cubicBezTo>
                          <a:cubicBezTo>
                            <a:pt x="32" y="18"/>
                            <a:pt x="33" y="18"/>
                            <a:pt x="33" y="18"/>
                          </a:cubicBezTo>
                          <a:cubicBezTo>
                            <a:pt x="33" y="19"/>
                            <a:pt x="32" y="19"/>
                            <a:pt x="32" y="20"/>
                          </a:cubicBezTo>
                          <a:cubicBezTo>
                            <a:pt x="31" y="21"/>
                            <a:pt x="31" y="21"/>
                            <a:pt x="31" y="21"/>
                          </a:cubicBezTo>
                          <a:cubicBezTo>
                            <a:pt x="31" y="22"/>
                            <a:pt x="29" y="22"/>
                            <a:pt x="29" y="24"/>
                          </a:cubicBezTo>
                          <a:cubicBezTo>
                            <a:pt x="27" y="26"/>
                            <a:pt x="23" y="26"/>
                            <a:pt x="24" y="31"/>
                          </a:cubicBezTo>
                          <a:cubicBezTo>
                            <a:pt x="24" y="32"/>
                            <a:pt x="24" y="32"/>
                            <a:pt x="24" y="32"/>
                          </a:cubicBezTo>
                          <a:cubicBezTo>
                            <a:pt x="25" y="34"/>
                            <a:pt x="28" y="33"/>
                            <a:pt x="29" y="32"/>
                          </a:cubicBezTo>
                          <a:cubicBezTo>
                            <a:pt x="30" y="33"/>
                            <a:pt x="31" y="36"/>
                            <a:pt x="32" y="37"/>
                          </a:cubicBezTo>
                          <a:cubicBezTo>
                            <a:pt x="33" y="37"/>
                            <a:pt x="33" y="36"/>
                            <a:pt x="35" y="36"/>
                          </a:cubicBezTo>
                          <a:cubicBezTo>
                            <a:pt x="36" y="34"/>
                            <a:pt x="35" y="33"/>
                            <a:pt x="37" y="32"/>
                          </a:cubicBezTo>
                          <a:cubicBezTo>
                            <a:pt x="38" y="30"/>
                            <a:pt x="37" y="30"/>
                            <a:pt x="36" y="30"/>
                          </a:cubicBezTo>
                          <a:cubicBezTo>
                            <a:pt x="36" y="27"/>
                            <a:pt x="38" y="26"/>
                            <a:pt x="40" y="25"/>
                          </a:cubicBezTo>
                          <a:cubicBezTo>
                            <a:pt x="40" y="24"/>
                            <a:pt x="40" y="23"/>
                            <a:pt x="41" y="22"/>
                          </a:cubicBezTo>
                          <a:cubicBezTo>
                            <a:pt x="42" y="22"/>
                            <a:pt x="42" y="22"/>
                            <a:pt x="44" y="22"/>
                          </a:cubicBezTo>
                          <a:cubicBezTo>
                            <a:pt x="43" y="24"/>
                            <a:pt x="41" y="24"/>
                            <a:pt x="40" y="26"/>
                          </a:cubicBezTo>
                          <a:cubicBezTo>
                            <a:pt x="40" y="27"/>
                            <a:pt x="40" y="30"/>
                            <a:pt x="41" y="31"/>
                          </a:cubicBezTo>
                          <a:cubicBezTo>
                            <a:pt x="43" y="31"/>
                            <a:pt x="44" y="30"/>
                            <a:pt x="45" y="29"/>
                          </a:cubicBezTo>
                          <a:cubicBezTo>
                            <a:pt x="46" y="30"/>
                            <a:pt x="46" y="30"/>
                            <a:pt x="47" y="30"/>
                          </a:cubicBezTo>
                          <a:cubicBezTo>
                            <a:pt x="47" y="30"/>
                            <a:pt x="47" y="29"/>
                            <a:pt x="48" y="29"/>
                          </a:cubicBezTo>
                          <a:cubicBezTo>
                            <a:pt x="49" y="30"/>
                            <a:pt x="47" y="31"/>
                            <a:pt x="46" y="32"/>
                          </a:cubicBezTo>
                          <a:cubicBezTo>
                            <a:pt x="45" y="31"/>
                            <a:pt x="43" y="31"/>
                            <a:pt x="42" y="32"/>
                          </a:cubicBezTo>
                          <a:cubicBezTo>
                            <a:pt x="42" y="33"/>
                            <a:pt x="42" y="33"/>
                            <a:pt x="43" y="34"/>
                          </a:cubicBezTo>
                          <a:cubicBezTo>
                            <a:pt x="42" y="34"/>
                            <a:pt x="43" y="35"/>
                            <a:pt x="42" y="35"/>
                          </a:cubicBezTo>
                          <a:cubicBezTo>
                            <a:pt x="42" y="35"/>
                            <a:pt x="41" y="34"/>
                            <a:pt x="41" y="33"/>
                          </a:cubicBezTo>
                          <a:cubicBezTo>
                            <a:pt x="40" y="34"/>
                            <a:pt x="39" y="36"/>
                            <a:pt x="39" y="38"/>
                          </a:cubicBezTo>
                          <a:cubicBezTo>
                            <a:pt x="38" y="39"/>
                            <a:pt x="37" y="38"/>
                            <a:pt x="35" y="38"/>
                          </a:cubicBezTo>
                          <a:cubicBezTo>
                            <a:pt x="34" y="38"/>
                            <a:pt x="34" y="39"/>
                            <a:pt x="33" y="39"/>
                          </a:cubicBezTo>
                          <a:cubicBezTo>
                            <a:pt x="32" y="38"/>
                            <a:pt x="30" y="40"/>
                            <a:pt x="29" y="39"/>
                          </a:cubicBezTo>
                          <a:cubicBezTo>
                            <a:pt x="29" y="37"/>
                            <a:pt x="31" y="37"/>
                            <a:pt x="31" y="36"/>
                          </a:cubicBezTo>
                          <a:cubicBezTo>
                            <a:pt x="30" y="36"/>
                            <a:pt x="29" y="35"/>
                            <a:pt x="29" y="34"/>
                          </a:cubicBezTo>
                          <a:cubicBezTo>
                            <a:pt x="28" y="34"/>
                            <a:pt x="27" y="35"/>
                            <a:pt x="27" y="35"/>
                          </a:cubicBezTo>
                          <a:cubicBezTo>
                            <a:pt x="27" y="37"/>
                            <a:pt x="27" y="37"/>
                            <a:pt x="28" y="38"/>
                          </a:cubicBezTo>
                          <a:cubicBezTo>
                            <a:pt x="28" y="40"/>
                            <a:pt x="26" y="39"/>
                            <a:pt x="25" y="39"/>
                          </a:cubicBezTo>
                          <a:cubicBezTo>
                            <a:pt x="25" y="39"/>
                            <a:pt x="24" y="40"/>
                            <a:pt x="23" y="41"/>
                          </a:cubicBezTo>
                          <a:cubicBezTo>
                            <a:pt x="22" y="42"/>
                            <a:pt x="21" y="43"/>
                            <a:pt x="20" y="44"/>
                          </a:cubicBezTo>
                          <a:cubicBezTo>
                            <a:pt x="20" y="45"/>
                            <a:pt x="19" y="45"/>
                            <a:pt x="18" y="45"/>
                          </a:cubicBezTo>
                          <a:cubicBezTo>
                            <a:pt x="17" y="46"/>
                            <a:pt x="16" y="46"/>
                            <a:pt x="15" y="46"/>
                          </a:cubicBezTo>
                          <a:cubicBezTo>
                            <a:pt x="14" y="47"/>
                            <a:pt x="16" y="48"/>
                            <a:pt x="17" y="48"/>
                          </a:cubicBezTo>
                          <a:cubicBezTo>
                            <a:pt x="18" y="49"/>
                            <a:pt x="18" y="51"/>
                            <a:pt x="17" y="52"/>
                          </a:cubicBezTo>
                          <a:cubicBezTo>
                            <a:pt x="14" y="53"/>
                            <a:pt x="12" y="51"/>
                            <a:pt x="10" y="52"/>
                          </a:cubicBezTo>
                          <a:cubicBezTo>
                            <a:pt x="10" y="54"/>
                            <a:pt x="11" y="55"/>
                            <a:pt x="11" y="56"/>
                          </a:cubicBezTo>
                          <a:cubicBezTo>
                            <a:pt x="11" y="56"/>
                            <a:pt x="10" y="57"/>
                            <a:pt x="10" y="57"/>
                          </a:cubicBezTo>
                          <a:cubicBezTo>
                            <a:pt x="9" y="58"/>
                            <a:pt x="10" y="59"/>
                            <a:pt x="10" y="60"/>
                          </a:cubicBezTo>
                          <a:cubicBezTo>
                            <a:pt x="11" y="60"/>
                            <a:pt x="11" y="60"/>
                            <a:pt x="12" y="60"/>
                          </a:cubicBezTo>
                          <a:cubicBezTo>
                            <a:pt x="13" y="60"/>
                            <a:pt x="13" y="61"/>
                            <a:pt x="13" y="61"/>
                          </a:cubicBezTo>
                          <a:cubicBezTo>
                            <a:pt x="12" y="62"/>
                            <a:pt x="12" y="63"/>
                            <a:pt x="11" y="64"/>
                          </a:cubicBezTo>
                          <a:cubicBezTo>
                            <a:pt x="10" y="65"/>
                            <a:pt x="9" y="66"/>
                            <a:pt x="9" y="67"/>
                          </a:cubicBezTo>
                          <a:cubicBezTo>
                            <a:pt x="9" y="68"/>
                            <a:pt x="9" y="68"/>
                            <a:pt x="9" y="68"/>
                          </a:cubicBezTo>
                          <a:cubicBezTo>
                            <a:pt x="8" y="69"/>
                            <a:pt x="7" y="70"/>
                            <a:pt x="6" y="70"/>
                          </a:cubicBezTo>
                          <a:cubicBezTo>
                            <a:pt x="5" y="71"/>
                            <a:pt x="5" y="72"/>
                            <a:pt x="4" y="74"/>
                          </a:cubicBezTo>
                          <a:cubicBezTo>
                            <a:pt x="3" y="75"/>
                            <a:pt x="0" y="77"/>
                            <a:pt x="2" y="79"/>
                          </a:cubicBezTo>
                          <a:cubicBezTo>
                            <a:pt x="3" y="80"/>
                            <a:pt x="3" y="81"/>
                            <a:pt x="2" y="82"/>
                          </a:cubicBezTo>
                          <a:cubicBezTo>
                            <a:pt x="2" y="85"/>
                            <a:pt x="3" y="86"/>
                            <a:pt x="5" y="88"/>
                          </a:cubicBezTo>
                          <a:cubicBezTo>
                            <a:pt x="6" y="90"/>
                            <a:pt x="8" y="93"/>
                            <a:pt x="10" y="94"/>
                          </a:cubicBezTo>
                          <a:cubicBezTo>
                            <a:pt x="14" y="94"/>
                            <a:pt x="19" y="94"/>
                            <a:pt x="21" y="92"/>
                          </a:cubicBezTo>
                          <a:cubicBezTo>
                            <a:pt x="23" y="92"/>
                            <a:pt x="24" y="93"/>
                            <a:pt x="24" y="94"/>
                          </a:cubicBezTo>
                          <a:cubicBezTo>
                            <a:pt x="26" y="94"/>
                            <a:pt x="27" y="94"/>
                            <a:pt x="28" y="95"/>
                          </a:cubicBezTo>
                          <a:cubicBezTo>
                            <a:pt x="28" y="97"/>
                            <a:pt x="27" y="97"/>
                            <a:pt x="27" y="99"/>
                          </a:cubicBezTo>
                          <a:cubicBezTo>
                            <a:pt x="27" y="101"/>
                            <a:pt x="30" y="102"/>
                            <a:pt x="30" y="104"/>
                          </a:cubicBezTo>
                          <a:cubicBezTo>
                            <a:pt x="32" y="105"/>
                            <a:pt x="31" y="108"/>
                            <a:pt x="32" y="110"/>
                          </a:cubicBezTo>
                          <a:cubicBezTo>
                            <a:pt x="31" y="111"/>
                            <a:pt x="30" y="114"/>
                            <a:pt x="30" y="116"/>
                          </a:cubicBezTo>
                          <a:cubicBezTo>
                            <a:pt x="30" y="118"/>
                            <a:pt x="32" y="119"/>
                            <a:pt x="32" y="121"/>
                          </a:cubicBezTo>
                          <a:cubicBezTo>
                            <a:pt x="32" y="122"/>
                            <a:pt x="32" y="122"/>
                            <a:pt x="32" y="123"/>
                          </a:cubicBezTo>
                          <a:cubicBezTo>
                            <a:pt x="33" y="126"/>
                            <a:pt x="35" y="128"/>
                            <a:pt x="36" y="131"/>
                          </a:cubicBezTo>
                          <a:cubicBezTo>
                            <a:pt x="36" y="132"/>
                            <a:pt x="36" y="134"/>
                            <a:pt x="37" y="134"/>
                          </a:cubicBezTo>
                          <a:cubicBezTo>
                            <a:pt x="38" y="134"/>
                            <a:pt x="41" y="134"/>
                            <a:pt x="42" y="133"/>
                          </a:cubicBezTo>
                          <a:cubicBezTo>
                            <a:pt x="47" y="133"/>
                            <a:pt x="49" y="129"/>
                            <a:pt x="51" y="126"/>
                          </a:cubicBezTo>
                          <a:cubicBezTo>
                            <a:pt x="51" y="125"/>
                            <a:pt x="51" y="125"/>
                            <a:pt x="51" y="124"/>
                          </a:cubicBezTo>
                          <a:cubicBezTo>
                            <a:pt x="53" y="124"/>
                            <a:pt x="54" y="121"/>
                            <a:pt x="53" y="119"/>
                          </a:cubicBezTo>
                          <a:cubicBezTo>
                            <a:pt x="54" y="116"/>
                            <a:pt x="58" y="116"/>
                            <a:pt x="59" y="113"/>
                          </a:cubicBezTo>
                          <a:cubicBezTo>
                            <a:pt x="59" y="111"/>
                            <a:pt x="58" y="110"/>
                            <a:pt x="58" y="109"/>
                          </a:cubicBezTo>
                          <a:cubicBezTo>
                            <a:pt x="57" y="107"/>
                            <a:pt x="58" y="105"/>
                            <a:pt x="57" y="103"/>
                          </a:cubicBezTo>
                          <a:cubicBezTo>
                            <a:pt x="59" y="102"/>
                            <a:pt x="59" y="100"/>
                            <a:pt x="61" y="99"/>
                          </a:cubicBezTo>
                          <a:cubicBezTo>
                            <a:pt x="61" y="98"/>
                            <a:pt x="62" y="98"/>
                            <a:pt x="63" y="97"/>
                          </a:cubicBezTo>
                          <a:cubicBezTo>
                            <a:pt x="66" y="94"/>
                            <a:pt x="68" y="91"/>
                            <a:pt x="69" y="87"/>
                          </a:cubicBezTo>
                          <a:cubicBezTo>
                            <a:pt x="67" y="87"/>
                            <a:pt x="63" y="89"/>
                            <a:pt x="61" y="87"/>
                          </a:cubicBezTo>
                          <a:cubicBezTo>
                            <a:pt x="61" y="85"/>
                            <a:pt x="58" y="84"/>
                            <a:pt x="57" y="83"/>
                          </a:cubicBezTo>
                          <a:cubicBezTo>
                            <a:pt x="57" y="82"/>
                            <a:pt x="57" y="82"/>
                            <a:pt x="56" y="81"/>
                          </a:cubicBezTo>
                          <a:cubicBezTo>
                            <a:pt x="56" y="81"/>
                            <a:pt x="56" y="80"/>
                            <a:pt x="56" y="80"/>
                          </a:cubicBezTo>
                          <a:cubicBezTo>
                            <a:pt x="55" y="79"/>
                            <a:pt x="55" y="78"/>
                            <a:pt x="55" y="77"/>
                          </a:cubicBezTo>
                          <a:cubicBezTo>
                            <a:pt x="55" y="77"/>
                            <a:pt x="54" y="76"/>
                            <a:pt x="54" y="76"/>
                          </a:cubicBezTo>
                          <a:cubicBezTo>
                            <a:pt x="53" y="74"/>
                            <a:pt x="53" y="72"/>
                            <a:pt x="51" y="70"/>
                          </a:cubicBezTo>
                          <a:cubicBezTo>
                            <a:pt x="52" y="70"/>
                            <a:pt x="52" y="70"/>
                            <a:pt x="52" y="70"/>
                          </a:cubicBezTo>
                          <a:cubicBezTo>
                            <a:pt x="54" y="68"/>
                            <a:pt x="51" y="66"/>
                            <a:pt x="49" y="66"/>
                          </a:cubicBezTo>
                          <a:cubicBezTo>
                            <a:pt x="48" y="67"/>
                            <a:pt x="47" y="67"/>
                            <a:pt x="46" y="67"/>
                          </a:cubicBezTo>
                          <a:cubicBezTo>
                            <a:pt x="46" y="67"/>
                            <a:pt x="46" y="67"/>
                            <a:pt x="45" y="66"/>
                          </a:cubicBezTo>
                          <a:cubicBezTo>
                            <a:pt x="44" y="66"/>
                            <a:pt x="43" y="66"/>
                            <a:pt x="43" y="66"/>
                          </a:cubicBezTo>
                          <a:cubicBezTo>
                            <a:pt x="41" y="66"/>
                            <a:pt x="40" y="65"/>
                            <a:pt x="38" y="65"/>
                          </a:cubicBezTo>
                          <a:cubicBezTo>
                            <a:pt x="38" y="66"/>
                            <a:pt x="38" y="67"/>
                            <a:pt x="38" y="67"/>
                          </a:cubicBezTo>
                          <a:cubicBezTo>
                            <a:pt x="38" y="68"/>
                            <a:pt x="37" y="68"/>
                            <a:pt x="37" y="68"/>
                          </a:cubicBezTo>
                          <a:cubicBezTo>
                            <a:pt x="36" y="68"/>
                            <a:pt x="36" y="67"/>
                            <a:pt x="34" y="67"/>
                          </a:cubicBezTo>
                          <a:cubicBezTo>
                            <a:pt x="34" y="64"/>
                            <a:pt x="30" y="66"/>
                            <a:pt x="29" y="64"/>
                          </a:cubicBezTo>
                          <a:cubicBezTo>
                            <a:pt x="30" y="63"/>
                            <a:pt x="29" y="62"/>
                            <a:pt x="29" y="60"/>
                          </a:cubicBezTo>
                          <a:cubicBezTo>
                            <a:pt x="26" y="60"/>
                            <a:pt x="24" y="60"/>
                            <a:pt x="21" y="61"/>
                          </a:cubicBezTo>
                          <a:cubicBezTo>
                            <a:pt x="18" y="61"/>
                            <a:pt x="17" y="64"/>
                            <a:pt x="14" y="62"/>
                          </a:cubicBezTo>
                          <a:cubicBezTo>
                            <a:pt x="14" y="61"/>
                            <a:pt x="14" y="61"/>
                            <a:pt x="15" y="60"/>
                          </a:cubicBezTo>
                          <a:cubicBezTo>
                            <a:pt x="17" y="61"/>
                            <a:pt x="18" y="59"/>
                            <a:pt x="19" y="58"/>
                          </a:cubicBezTo>
                          <a:cubicBezTo>
                            <a:pt x="19" y="57"/>
                            <a:pt x="19" y="57"/>
                            <a:pt x="19" y="57"/>
                          </a:cubicBezTo>
                          <a:cubicBezTo>
                            <a:pt x="20" y="55"/>
                            <a:pt x="22" y="55"/>
                            <a:pt x="22" y="53"/>
                          </a:cubicBezTo>
                          <a:cubicBezTo>
                            <a:pt x="24" y="52"/>
                            <a:pt x="26" y="53"/>
                            <a:pt x="27" y="52"/>
                          </a:cubicBezTo>
                          <a:cubicBezTo>
                            <a:pt x="29" y="52"/>
                            <a:pt x="30" y="52"/>
                            <a:pt x="30" y="54"/>
                          </a:cubicBezTo>
                          <a:cubicBezTo>
                            <a:pt x="31" y="55"/>
                            <a:pt x="33" y="55"/>
                            <a:pt x="34" y="57"/>
                          </a:cubicBezTo>
                          <a:cubicBezTo>
                            <a:pt x="34" y="57"/>
                            <a:pt x="34" y="58"/>
                            <a:pt x="35" y="58"/>
                          </a:cubicBezTo>
                          <a:cubicBezTo>
                            <a:pt x="34" y="59"/>
                            <a:pt x="31" y="57"/>
                            <a:pt x="31" y="59"/>
                          </a:cubicBezTo>
                          <a:cubicBezTo>
                            <a:pt x="32" y="60"/>
                            <a:pt x="33" y="60"/>
                            <a:pt x="34" y="61"/>
                          </a:cubicBezTo>
                          <a:cubicBezTo>
                            <a:pt x="34" y="59"/>
                            <a:pt x="36" y="59"/>
                            <a:pt x="36" y="56"/>
                          </a:cubicBezTo>
                          <a:cubicBezTo>
                            <a:pt x="36" y="56"/>
                            <a:pt x="37" y="57"/>
                            <a:pt x="38" y="56"/>
                          </a:cubicBezTo>
                          <a:cubicBezTo>
                            <a:pt x="35" y="55"/>
                            <a:pt x="32" y="54"/>
                            <a:pt x="32" y="50"/>
                          </a:cubicBezTo>
                          <a:cubicBezTo>
                            <a:pt x="34" y="51"/>
                            <a:pt x="35" y="53"/>
                            <a:pt x="38" y="54"/>
                          </a:cubicBezTo>
                          <a:cubicBezTo>
                            <a:pt x="37" y="57"/>
                            <a:pt x="40" y="58"/>
                            <a:pt x="41" y="61"/>
                          </a:cubicBezTo>
                          <a:cubicBezTo>
                            <a:pt x="43" y="60"/>
                            <a:pt x="41" y="57"/>
                            <a:pt x="42" y="56"/>
                          </a:cubicBezTo>
                          <a:cubicBezTo>
                            <a:pt x="43" y="56"/>
                            <a:pt x="44" y="56"/>
                            <a:pt x="45" y="55"/>
                          </a:cubicBezTo>
                          <a:cubicBezTo>
                            <a:pt x="44" y="59"/>
                            <a:pt x="46" y="60"/>
                            <a:pt x="48" y="61"/>
                          </a:cubicBezTo>
                          <a:cubicBezTo>
                            <a:pt x="51" y="61"/>
                            <a:pt x="52" y="60"/>
                            <a:pt x="54" y="60"/>
                          </a:cubicBezTo>
                          <a:cubicBezTo>
                            <a:pt x="55" y="61"/>
                            <a:pt x="54" y="62"/>
                            <a:pt x="55" y="63"/>
                          </a:cubicBezTo>
                          <a:cubicBezTo>
                            <a:pt x="53" y="64"/>
                            <a:pt x="55" y="68"/>
                            <a:pt x="53" y="69"/>
                          </a:cubicBezTo>
                          <a:cubicBezTo>
                            <a:pt x="54" y="71"/>
                            <a:pt x="56" y="73"/>
                            <a:pt x="56" y="75"/>
                          </a:cubicBezTo>
                          <a:cubicBezTo>
                            <a:pt x="57" y="76"/>
                            <a:pt x="57" y="78"/>
                            <a:pt x="59" y="78"/>
                          </a:cubicBezTo>
                          <a:cubicBezTo>
                            <a:pt x="59" y="80"/>
                            <a:pt x="60" y="81"/>
                            <a:pt x="61" y="82"/>
                          </a:cubicBezTo>
                          <a:cubicBezTo>
                            <a:pt x="61" y="83"/>
                            <a:pt x="61" y="84"/>
                            <a:pt x="61" y="85"/>
                          </a:cubicBezTo>
                          <a:cubicBezTo>
                            <a:pt x="63" y="86"/>
                            <a:pt x="70" y="83"/>
                            <a:pt x="71" y="82"/>
                          </a:cubicBezTo>
                          <a:cubicBezTo>
                            <a:pt x="72" y="82"/>
                            <a:pt x="72" y="81"/>
                            <a:pt x="72" y="82"/>
                          </a:cubicBezTo>
                          <a:cubicBezTo>
                            <a:pt x="74" y="81"/>
                            <a:pt x="75" y="79"/>
                            <a:pt x="76" y="78"/>
                          </a:cubicBezTo>
                          <a:cubicBezTo>
                            <a:pt x="76" y="77"/>
                            <a:pt x="77" y="76"/>
                            <a:pt x="78" y="75"/>
                          </a:cubicBezTo>
                          <a:cubicBezTo>
                            <a:pt x="77" y="74"/>
                            <a:pt x="76" y="74"/>
                            <a:pt x="75" y="73"/>
                          </a:cubicBezTo>
                          <a:cubicBezTo>
                            <a:pt x="75" y="73"/>
                            <a:pt x="75" y="72"/>
                            <a:pt x="75" y="72"/>
                          </a:cubicBezTo>
                          <a:cubicBezTo>
                            <a:pt x="73" y="73"/>
                            <a:pt x="70" y="75"/>
                            <a:pt x="69" y="73"/>
                          </a:cubicBezTo>
                          <a:cubicBezTo>
                            <a:pt x="69" y="72"/>
                            <a:pt x="69" y="72"/>
                            <a:pt x="69" y="72"/>
                          </a:cubicBezTo>
                          <a:cubicBezTo>
                            <a:pt x="69" y="71"/>
                            <a:pt x="68" y="71"/>
                            <a:pt x="67" y="70"/>
                          </a:cubicBezTo>
                          <a:cubicBezTo>
                            <a:pt x="67" y="70"/>
                            <a:pt x="67" y="69"/>
                            <a:pt x="65" y="69"/>
                          </a:cubicBezTo>
                          <a:cubicBezTo>
                            <a:pt x="66" y="67"/>
                            <a:pt x="69" y="68"/>
                            <a:pt x="69" y="69"/>
                          </a:cubicBezTo>
                          <a:cubicBezTo>
                            <a:pt x="69" y="71"/>
                            <a:pt x="73" y="72"/>
                            <a:pt x="75" y="71"/>
                          </a:cubicBezTo>
                          <a:cubicBezTo>
                            <a:pt x="75" y="71"/>
                            <a:pt x="75" y="72"/>
                            <a:pt x="76" y="72"/>
                          </a:cubicBezTo>
                          <a:cubicBezTo>
                            <a:pt x="79" y="72"/>
                            <a:pt x="81" y="73"/>
                            <a:pt x="84" y="72"/>
                          </a:cubicBezTo>
                          <a:cubicBezTo>
                            <a:pt x="85" y="73"/>
                            <a:pt x="85" y="74"/>
                            <a:pt x="85" y="75"/>
                          </a:cubicBezTo>
                          <a:cubicBezTo>
                            <a:pt x="86" y="75"/>
                            <a:pt x="87" y="75"/>
                            <a:pt x="87" y="75"/>
                          </a:cubicBezTo>
                          <a:cubicBezTo>
                            <a:pt x="88" y="75"/>
                            <a:pt x="87" y="76"/>
                            <a:pt x="87" y="76"/>
                          </a:cubicBezTo>
                          <a:cubicBezTo>
                            <a:pt x="88" y="78"/>
                            <a:pt x="89" y="77"/>
                            <a:pt x="90" y="76"/>
                          </a:cubicBezTo>
                          <a:cubicBezTo>
                            <a:pt x="89" y="82"/>
                            <a:pt x="93" y="86"/>
                            <a:pt x="94" y="90"/>
                          </a:cubicBezTo>
                          <a:cubicBezTo>
                            <a:pt x="97" y="89"/>
                            <a:pt x="99" y="86"/>
                            <a:pt x="97" y="83"/>
                          </a:cubicBezTo>
                          <a:cubicBezTo>
                            <a:pt x="99" y="81"/>
                            <a:pt x="102" y="79"/>
                            <a:pt x="104" y="78"/>
                          </a:cubicBezTo>
                          <a:cubicBezTo>
                            <a:pt x="105" y="77"/>
                            <a:pt x="105" y="76"/>
                            <a:pt x="106" y="76"/>
                          </a:cubicBezTo>
                          <a:cubicBezTo>
                            <a:pt x="108" y="76"/>
                            <a:pt x="109" y="78"/>
                            <a:pt x="111" y="79"/>
                          </a:cubicBezTo>
                          <a:cubicBezTo>
                            <a:pt x="111" y="80"/>
                            <a:pt x="111" y="82"/>
                            <a:pt x="112" y="83"/>
                          </a:cubicBezTo>
                          <a:cubicBezTo>
                            <a:pt x="113" y="83"/>
                            <a:pt x="113" y="81"/>
                            <a:pt x="114" y="81"/>
                          </a:cubicBezTo>
                          <a:cubicBezTo>
                            <a:pt x="115" y="81"/>
                            <a:pt x="116" y="84"/>
                            <a:pt x="116" y="85"/>
                          </a:cubicBezTo>
                          <a:cubicBezTo>
                            <a:pt x="116" y="86"/>
                            <a:pt x="115" y="88"/>
                            <a:pt x="115" y="89"/>
                          </a:cubicBezTo>
                          <a:cubicBezTo>
                            <a:pt x="115" y="90"/>
                            <a:pt x="116" y="90"/>
                            <a:pt x="117" y="91"/>
                          </a:cubicBezTo>
                          <a:cubicBezTo>
                            <a:pt x="117" y="92"/>
                            <a:pt x="117" y="92"/>
                            <a:pt x="117" y="93"/>
                          </a:cubicBezTo>
                          <a:cubicBezTo>
                            <a:pt x="118" y="95"/>
                            <a:pt x="119" y="97"/>
                            <a:pt x="121" y="96"/>
                          </a:cubicBezTo>
                          <a:cubicBezTo>
                            <a:pt x="121" y="95"/>
                            <a:pt x="119" y="94"/>
                            <a:pt x="120" y="93"/>
                          </a:cubicBezTo>
                          <a:cubicBezTo>
                            <a:pt x="119" y="92"/>
                            <a:pt x="119" y="91"/>
                            <a:pt x="117" y="91"/>
                          </a:cubicBezTo>
                          <a:cubicBezTo>
                            <a:pt x="116" y="89"/>
                            <a:pt x="117" y="86"/>
                            <a:pt x="117" y="85"/>
                          </a:cubicBezTo>
                          <a:cubicBezTo>
                            <a:pt x="119" y="85"/>
                            <a:pt x="121" y="87"/>
                            <a:pt x="122" y="90"/>
                          </a:cubicBezTo>
                          <a:cubicBezTo>
                            <a:pt x="123" y="89"/>
                            <a:pt x="123" y="89"/>
                            <a:pt x="124" y="88"/>
                          </a:cubicBezTo>
                          <a:cubicBezTo>
                            <a:pt x="126" y="87"/>
                            <a:pt x="127" y="85"/>
                            <a:pt x="126" y="83"/>
                          </a:cubicBezTo>
                          <a:cubicBezTo>
                            <a:pt x="125" y="81"/>
                            <a:pt x="123" y="81"/>
                            <a:pt x="123" y="79"/>
                          </a:cubicBezTo>
                          <a:cubicBezTo>
                            <a:pt x="123" y="78"/>
                            <a:pt x="124" y="77"/>
                            <a:pt x="124" y="76"/>
                          </a:cubicBezTo>
                          <a:cubicBezTo>
                            <a:pt x="127" y="77"/>
                            <a:pt x="129" y="76"/>
                            <a:pt x="131" y="75"/>
                          </a:cubicBezTo>
                          <a:cubicBezTo>
                            <a:pt x="133" y="75"/>
                            <a:pt x="134" y="75"/>
                            <a:pt x="135" y="74"/>
                          </a:cubicBezTo>
                          <a:cubicBezTo>
                            <a:pt x="135" y="73"/>
                            <a:pt x="136" y="71"/>
                            <a:pt x="137" y="70"/>
                          </a:cubicBezTo>
                          <a:cubicBezTo>
                            <a:pt x="138" y="70"/>
                            <a:pt x="138" y="69"/>
                            <a:pt x="138" y="69"/>
                          </a:cubicBezTo>
                          <a:cubicBezTo>
                            <a:pt x="138" y="68"/>
                            <a:pt x="138" y="67"/>
                            <a:pt x="138" y="67"/>
                          </a:cubicBezTo>
                          <a:cubicBezTo>
                            <a:pt x="137" y="65"/>
                            <a:pt x="137" y="63"/>
                            <a:pt x="136" y="62"/>
                          </a:cubicBezTo>
                          <a:cubicBezTo>
                            <a:pt x="136" y="61"/>
                            <a:pt x="138" y="61"/>
                            <a:pt x="139" y="60"/>
                          </a:cubicBezTo>
                          <a:cubicBezTo>
                            <a:pt x="139" y="59"/>
                            <a:pt x="140" y="58"/>
                            <a:pt x="141" y="57"/>
                          </a:cubicBezTo>
                          <a:cubicBezTo>
                            <a:pt x="142" y="57"/>
                            <a:pt x="141" y="58"/>
                            <a:pt x="141" y="59"/>
                          </a:cubicBezTo>
                          <a:cubicBezTo>
                            <a:pt x="141" y="59"/>
                            <a:pt x="142" y="59"/>
                            <a:pt x="143" y="59"/>
                          </a:cubicBezTo>
                          <a:cubicBezTo>
                            <a:pt x="143" y="60"/>
                            <a:pt x="142" y="62"/>
                            <a:pt x="143" y="63"/>
                          </a:cubicBezTo>
                          <a:cubicBezTo>
                            <a:pt x="143" y="63"/>
                            <a:pt x="143" y="63"/>
                            <a:pt x="143" y="63"/>
                          </a:cubicBezTo>
                          <a:cubicBezTo>
                            <a:pt x="145" y="63"/>
                            <a:pt x="145" y="62"/>
                            <a:pt x="146" y="62"/>
                          </a:cubicBezTo>
                          <a:cubicBezTo>
                            <a:pt x="146" y="59"/>
                            <a:pt x="145" y="58"/>
                            <a:pt x="144" y="57"/>
                          </a:cubicBezTo>
                          <a:cubicBezTo>
                            <a:pt x="145" y="56"/>
                            <a:pt x="145" y="56"/>
                            <a:pt x="146" y="56"/>
                          </a:cubicBezTo>
                          <a:cubicBezTo>
                            <a:pt x="147" y="56"/>
                            <a:pt x="146" y="55"/>
                            <a:pt x="147" y="54"/>
                          </a:cubicBezTo>
                          <a:cubicBezTo>
                            <a:pt x="147" y="53"/>
                            <a:pt x="148" y="54"/>
                            <a:pt x="150" y="53"/>
                          </a:cubicBezTo>
                          <a:cubicBezTo>
                            <a:pt x="151" y="53"/>
                            <a:pt x="152" y="51"/>
                            <a:pt x="154" y="50"/>
                          </a:cubicBezTo>
                          <a:cubicBezTo>
                            <a:pt x="155" y="49"/>
                            <a:pt x="156" y="47"/>
                            <a:pt x="156" y="46"/>
                          </a:cubicBezTo>
                          <a:cubicBezTo>
                            <a:pt x="157" y="45"/>
                            <a:pt x="157" y="44"/>
                            <a:pt x="157" y="43"/>
                          </a:cubicBezTo>
                          <a:cubicBezTo>
                            <a:pt x="157" y="42"/>
                            <a:pt x="158" y="41"/>
                            <a:pt x="157" y="41"/>
                          </a:cubicBezTo>
                          <a:cubicBezTo>
                            <a:pt x="157" y="39"/>
                            <a:pt x="155" y="38"/>
                            <a:pt x="154" y="39"/>
                          </a:cubicBezTo>
                          <a:cubicBezTo>
                            <a:pt x="153" y="39"/>
                            <a:pt x="153" y="38"/>
                            <a:pt x="152" y="38"/>
                          </a:cubicBezTo>
                          <a:cubicBezTo>
                            <a:pt x="153" y="37"/>
                            <a:pt x="154" y="36"/>
                            <a:pt x="155" y="35"/>
                          </a:cubicBezTo>
                          <a:cubicBezTo>
                            <a:pt x="156" y="34"/>
                            <a:pt x="157" y="33"/>
                            <a:pt x="158" y="32"/>
                          </a:cubicBezTo>
                          <a:cubicBezTo>
                            <a:pt x="159" y="32"/>
                            <a:pt x="161" y="32"/>
                            <a:pt x="163" y="32"/>
                          </a:cubicBezTo>
                          <a:cubicBezTo>
                            <a:pt x="163" y="32"/>
                            <a:pt x="163" y="33"/>
                            <a:pt x="162" y="33"/>
                          </a:cubicBezTo>
                          <a:cubicBezTo>
                            <a:pt x="163" y="33"/>
                            <a:pt x="163" y="32"/>
                            <a:pt x="163" y="32"/>
                          </a:cubicBezTo>
                          <a:cubicBezTo>
                            <a:pt x="165" y="30"/>
                            <a:pt x="168" y="33"/>
                            <a:pt x="170" y="32"/>
                          </a:cubicBezTo>
                          <a:cubicBezTo>
                            <a:pt x="171" y="29"/>
                            <a:pt x="172" y="28"/>
                            <a:pt x="175" y="28"/>
                          </a:cubicBezTo>
                          <a:cubicBezTo>
                            <a:pt x="176" y="28"/>
                            <a:pt x="175" y="28"/>
                            <a:pt x="175" y="29"/>
                          </a:cubicBezTo>
                          <a:cubicBezTo>
                            <a:pt x="177" y="30"/>
                            <a:pt x="177" y="28"/>
                            <a:pt x="178" y="28"/>
                          </a:cubicBezTo>
                          <a:cubicBezTo>
                            <a:pt x="177" y="29"/>
                            <a:pt x="175" y="32"/>
                            <a:pt x="177" y="30"/>
                          </a:cubicBezTo>
                          <a:cubicBezTo>
                            <a:pt x="178" y="29"/>
                            <a:pt x="178" y="29"/>
                            <a:pt x="178" y="29"/>
                          </a:cubicBezTo>
                          <a:cubicBezTo>
                            <a:pt x="178" y="28"/>
                            <a:pt x="178" y="27"/>
                            <a:pt x="179" y="27"/>
                          </a:cubicBezTo>
                          <a:cubicBezTo>
                            <a:pt x="180" y="29"/>
                            <a:pt x="178" y="29"/>
                            <a:pt x="177" y="30"/>
                          </a:cubicBezTo>
                          <a:cubicBezTo>
                            <a:pt x="176" y="31"/>
                            <a:pt x="176" y="32"/>
                            <a:pt x="175" y="33"/>
                          </a:cubicBezTo>
                          <a:cubicBezTo>
                            <a:pt x="174" y="33"/>
                            <a:pt x="174" y="33"/>
                            <a:pt x="173" y="33"/>
                          </a:cubicBezTo>
                          <a:cubicBezTo>
                            <a:pt x="171" y="35"/>
                            <a:pt x="171" y="39"/>
                            <a:pt x="172" y="43"/>
                          </a:cubicBezTo>
                          <a:cubicBezTo>
                            <a:pt x="174" y="43"/>
                            <a:pt x="175" y="41"/>
                            <a:pt x="176" y="39"/>
                          </a:cubicBezTo>
                          <a:cubicBezTo>
                            <a:pt x="176" y="38"/>
                            <a:pt x="177" y="38"/>
                            <a:pt x="178" y="38"/>
                          </a:cubicBezTo>
                          <a:cubicBezTo>
                            <a:pt x="178" y="36"/>
                            <a:pt x="180" y="34"/>
                            <a:pt x="178" y="33"/>
                          </a:cubicBezTo>
                          <a:cubicBezTo>
                            <a:pt x="179" y="31"/>
                            <a:pt x="179" y="31"/>
                            <a:pt x="182" y="30"/>
                          </a:cubicBezTo>
                          <a:cubicBezTo>
                            <a:pt x="182" y="30"/>
                            <a:pt x="182" y="30"/>
                            <a:pt x="183" y="30"/>
                          </a:cubicBezTo>
                          <a:cubicBezTo>
                            <a:pt x="184" y="30"/>
                            <a:pt x="185" y="31"/>
                            <a:pt x="185" y="31"/>
                          </a:cubicBezTo>
                          <a:cubicBezTo>
                            <a:pt x="186" y="31"/>
                            <a:pt x="187" y="29"/>
                            <a:pt x="188" y="28"/>
                          </a:cubicBezTo>
                          <a:cubicBezTo>
                            <a:pt x="190" y="27"/>
                            <a:pt x="192" y="27"/>
                            <a:pt x="194" y="27"/>
                          </a:cubicBezTo>
                          <a:cubicBezTo>
                            <a:pt x="195" y="26"/>
                            <a:pt x="194" y="24"/>
                            <a:pt x="193" y="24"/>
                          </a:cubicBezTo>
                          <a:cubicBezTo>
                            <a:pt x="193" y="23"/>
                            <a:pt x="195" y="23"/>
                            <a:pt x="196" y="23"/>
                          </a:cubicBezTo>
                          <a:cubicBezTo>
                            <a:pt x="196" y="22"/>
                            <a:pt x="195" y="22"/>
                            <a:pt x="196" y="21"/>
                          </a:cubicBezTo>
                          <a:cubicBezTo>
                            <a:pt x="197" y="22"/>
                            <a:pt x="198" y="22"/>
                            <a:pt x="199" y="23"/>
                          </a:cubicBezTo>
                          <a:cubicBezTo>
                            <a:pt x="200" y="23"/>
                            <a:pt x="201" y="24"/>
                            <a:pt x="202" y="24"/>
                          </a:cubicBezTo>
                          <a:cubicBezTo>
                            <a:pt x="203" y="24"/>
                            <a:pt x="203" y="23"/>
                            <a:pt x="203" y="22"/>
                          </a:cubicBezTo>
                          <a:cubicBezTo>
                            <a:pt x="204" y="22"/>
                            <a:pt x="205" y="22"/>
                            <a:pt x="205" y="22"/>
                          </a:cubicBezTo>
                          <a:cubicBezTo>
                            <a:pt x="205" y="22"/>
                            <a:pt x="205" y="21"/>
                            <a:pt x="205" y="21"/>
                          </a:cubicBezTo>
                          <a:cubicBezTo>
                            <a:pt x="204" y="20"/>
                            <a:pt x="203" y="20"/>
                            <a:pt x="201" y="1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9" name="Freeform 111">
                      <a:extLst>
                        <a:ext uri="{FF2B5EF4-FFF2-40B4-BE49-F238E27FC236}">
                          <a16:creationId xmlns="" xmlns:a16="http://schemas.microsoft.com/office/drawing/2014/main" id="{79FA6A7A-32BF-7E48-A609-7DB34637E7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27600" y="3957638"/>
                      <a:ext cx="174625" cy="200025"/>
                    </a:xfrm>
                    <a:custGeom>
                      <a:avLst/>
                      <a:gdLst/>
                      <a:ahLst/>
                      <a:cxnLst>
                        <a:cxn ang="0">
                          <a:pos x="122" y="94"/>
                        </a:cxn>
                        <a:cxn ang="0">
                          <a:pos x="115" y="89"/>
                        </a:cxn>
                        <a:cxn ang="0">
                          <a:pos x="105" y="83"/>
                        </a:cxn>
                        <a:cxn ang="0">
                          <a:pos x="99" y="81"/>
                        </a:cxn>
                        <a:cxn ang="0">
                          <a:pos x="91" y="81"/>
                        </a:cxn>
                        <a:cxn ang="0">
                          <a:pos x="79" y="74"/>
                        </a:cxn>
                        <a:cxn ang="0">
                          <a:pos x="70" y="66"/>
                        </a:cxn>
                        <a:cxn ang="0">
                          <a:pos x="86" y="67"/>
                        </a:cxn>
                        <a:cxn ang="0">
                          <a:pos x="96" y="49"/>
                        </a:cxn>
                        <a:cxn ang="0">
                          <a:pos x="96" y="42"/>
                        </a:cxn>
                        <a:cxn ang="0">
                          <a:pos x="109" y="33"/>
                        </a:cxn>
                        <a:cxn ang="0">
                          <a:pos x="100" y="27"/>
                        </a:cxn>
                        <a:cxn ang="0">
                          <a:pos x="91" y="21"/>
                        </a:cxn>
                        <a:cxn ang="0">
                          <a:pos x="87" y="36"/>
                        </a:cxn>
                        <a:cxn ang="0">
                          <a:pos x="72" y="26"/>
                        </a:cxn>
                        <a:cxn ang="0">
                          <a:pos x="81" y="15"/>
                        </a:cxn>
                        <a:cxn ang="0">
                          <a:pos x="88" y="8"/>
                        </a:cxn>
                        <a:cxn ang="0">
                          <a:pos x="89" y="13"/>
                        </a:cxn>
                        <a:cxn ang="0">
                          <a:pos x="88" y="18"/>
                        </a:cxn>
                        <a:cxn ang="0">
                          <a:pos x="101" y="21"/>
                        </a:cxn>
                        <a:cxn ang="0">
                          <a:pos x="101" y="12"/>
                        </a:cxn>
                        <a:cxn ang="0">
                          <a:pos x="91" y="4"/>
                        </a:cxn>
                        <a:cxn ang="0">
                          <a:pos x="82" y="2"/>
                        </a:cxn>
                        <a:cxn ang="0">
                          <a:pos x="79" y="13"/>
                        </a:cxn>
                        <a:cxn ang="0">
                          <a:pos x="74" y="4"/>
                        </a:cxn>
                        <a:cxn ang="0">
                          <a:pos x="73" y="10"/>
                        </a:cxn>
                        <a:cxn ang="0">
                          <a:pos x="70" y="9"/>
                        </a:cxn>
                        <a:cxn ang="0">
                          <a:pos x="65" y="11"/>
                        </a:cxn>
                        <a:cxn ang="0">
                          <a:pos x="61" y="2"/>
                        </a:cxn>
                        <a:cxn ang="0">
                          <a:pos x="56" y="4"/>
                        </a:cxn>
                        <a:cxn ang="0">
                          <a:pos x="55" y="8"/>
                        </a:cxn>
                        <a:cxn ang="0">
                          <a:pos x="59" y="11"/>
                        </a:cxn>
                        <a:cxn ang="0">
                          <a:pos x="53" y="10"/>
                        </a:cxn>
                        <a:cxn ang="0">
                          <a:pos x="40" y="8"/>
                        </a:cxn>
                        <a:cxn ang="0">
                          <a:pos x="29" y="9"/>
                        </a:cxn>
                        <a:cxn ang="0">
                          <a:pos x="16" y="8"/>
                        </a:cxn>
                        <a:cxn ang="0">
                          <a:pos x="6" y="14"/>
                        </a:cxn>
                        <a:cxn ang="0">
                          <a:pos x="7" y="19"/>
                        </a:cxn>
                        <a:cxn ang="0">
                          <a:pos x="6" y="25"/>
                        </a:cxn>
                        <a:cxn ang="0">
                          <a:pos x="8" y="30"/>
                        </a:cxn>
                        <a:cxn ang="0">
                          <a:pos x="18" y="23"/>
                        </a:cxn>
                        <a:cxn ang="0">
                          <a:pos x="25" y="25"/>
                        </a:cxn>
                        <a:cxn ang="0">
                          <a:pos x="34" y="29"/>
                        </a:cxn>
                        <a:cxn ang="0">
                          <a:pos x="40" y="38"/>
                        </a:cxn>
                        <a:cxn ang="0">
                          <a:pos x="44" y="52"/>
                        </a:cxn>
                        <a:cxn ang="0">
                          <a:pos x="55" y="66"/>
                        </a:cxn>
                        <a:cxn ang="0">
                          <a:pos x="58" y="65"/>
                        </a:cxn>
                        <a:cxn ang="0">
                          <a:pos x="70" y="76"/>
                        </a:cxn>
                        <a:cxn ang="0">
                          <a:pos x="84" y="84"/>
                        </a:cxn>
                        <a:cxn ang="0">
                          <a:pos x="86" y="93"/>
                        </a:cxn>
                        <a:cxn ang="0">
                          <a:pos x="96" y="110"/>
                        </a:cxn>
                        <a:cxn ang="0">
                          <a:pos x="93" y="130"/>
                        </a:cxn>
                        <a:cxn ang="0">
                          <a:pos x="91" y="141"/>
                        </a:cxn>
                        <a:cxn ang="0">
                          <a:pos x="93" y="149"/>
                        </a:cxn>
                        <a:cxn ang="0">
                          <a:pos x="98" y="152"/>
                        </a:cxn>
                        <a:cxn ang="0">
                          <a:pos x="101" y="142"/>
                        </a:cxn>
                        <a:cxn ang="0">
                          <a:pos x="103" y="136"/>
                        </a:cxn>
                        <a:cxn ang="0">
                          <a:pos x="109" y="130"/>
                        </a:cxn>
                        <a:cxn ang="0">
                          <a:pos x="117" y="118"/>
                        </a:cxn>
                        <a:cxn ang="0">
                          <a:pos x="128" y="104"/>
                        </a:cxn>
                      </a:cxnLst>
                      <a:rect l="0" t="0" r="r" b="b"/>
                      <a:pathLst>
                        <a:path w="132" h="152">
                          <a:moveTo>
                            <a:pt x="130" y="97"/>
                          </a:moveTo>
                          <a:cubicBezTo>
                            <a:pt x="128" y="97"/>
                            <a:pt x="128" y="95"/>
                            <a:pt x="126" y="94"/>
                          </a:cubicBezTo>
                          <a:cubicBezTo>
                            <a:pt x="125" y="94"/>
                            <a:pt x="124" y="95"/>
                            <a:pt x="123" y="94"/>
                          </a:cubicBezTo>
                          <a:cubicBezTo>
                            <a:pt x="122" y="94"/>
                            <a:pt x="122" y="95"/>
                            <a:pt x="121" y="95"/>
                          </a:cubicBezTo>
                          <a:cubicBezTo>
                            <a:pt x="121" y="94"/>
                            <a:pt x="122" y="94"/>
                            <a:pt x="122" y="94"/>
                          </a:cubicBezTo>
                          <a:cubicBezTo>
                            <a:pt x="121" y="93"/>
                            <a:pt x="120" y="92"/>
                            <a:pt x="118" y="92"/>
                          </a:cubicBezTo>
                          <a:cubicBezTo>
                            <a:pt x="117" y="92"/>
                            <a:pt x="117" y="93"/>
                            <a:pt x="117" y="94"/>
                          </a:cubicBezTo>
                          <a:cubicBezTo>
                            <a:pt x="117" y="93"/>
                            <a:pt x="118" y="93"/>
                            <a:pt x="118" y="92"/>
                          </a:cubicBezTo>
                          <a:cubicBezTo>
                            <a:pt x="117" y="92"/>
                            <a:pt x="117" y="92"/>
                            <a:pt x="116" y="91"/>
                          </a:cubicBezTo>
                          <a:cubicBezTo>
                            <a:pt x="116" y="90"/>
                            <a:pt x="116" y="90"/>
                            <a:pt x="115" y="89"/>
                          </a:cubicBezTo>
                          <a:cubicBezTo>
                            <a:pt x="115" y="89"/>
                            <a:pt x="115" y="88"/>
                            <a:pt x="115" y="88"/>
                          </a:cubicBezTo>
                          <a:cubicBezTo>
                            <a:pt x="114" y="87"/>
                            <a:pt x="113" y="86"/>
                            <a:pt x="112" y="86"/>
                          </a:cubicBezTo>
                          <a:cubicBezTo>
                            <a:pt x="110" y="85"/>
                            <a:pt x="109" y="86"/>
                            <a:pt x="108" y="85"/>
                          </a:cubicBezTo>
                          <a:cubicBezTo>
                            <a:pt x="108" y="84"/>
                            <a:pt x="107" y="83"/>
                            <a:pt x="106" y="83"/>
                          </a:cubicBezTo>
                          <a:cubicBezTo>
                            <a:pt x="106" y="83"/>
                            <a:pt x="105" y="83"/>
                            <a:pt x="105" y="83"/>
                          </a:cubicBezTo>
                          <a:cubicBezTo>
                            <a:pt x="105" y="83"/>
                            <a:pt x="106" y="83"/>
                            <a:pt x="106" y="82"/>
                          </a:cubicBezTo>
                          <a:cubicBezTo>
                            <a:pt x="105" y="82"/>
                            <a:pt x="104" y="82"/>
                            <a:pt x="104" y="82"/>
                          </a:cubicBezTo>
                          <a:cubicBezTo>
                            <a:pt x="104" y="81"/>
                            <a:pt x="104" y="81"/>
                            <a:pt x="104" y="81"/>
                          </a:cubicBezTo>
                          <a:cubicBezTo>
                            <a:pt x="103" y="80"/>
                            <a:pt x="102" y="81"/>
                            <a:pt x="102" y="82"/>
                          </a:cubicBezTo>
                          <a:cubicBezTo>
                            <a:pt x="101" y="81"/>
                            <a:pt x="100" y="82"/>
                            <a:pt x="99" y="81"/>
                          </a:cubicBezTo>
                          <a:cubicBezTo>
                            <a:pt x="98" y="81"/>
                            <a:pt x="97" y="79"/>
                            <a:pt x="95" y="81"/>
                          </a:cubicBezTo>
                          <a:cubicBezTo>
                            <a:pt x="95" y="82"/>
                            <a:pt x="96" y="82"/>
                            <a:pt x="95" y="83"/>
                          </a:cubicBezTo>
                          <a:cubicBezTo>
                            <a:pt x="94" y="82"/>
                            <a:pt x="95" y="80"/>
                            <a:pt x="96" y="80"/>
                          </a:cubicBezTo>
                          <a:cubicBezTo>
                            <a:pt x="95" y="79"/>
                            <a:pt x="94" y="80"/>
                            <a:pt x="93" y="81"/>
                          </a:cubicBezTo>
                          <a:cubicBezTo>
                            <a:pt x="93" y="81"/>
                            <a:pt x="92" y="81"/>
                            <a:pt x="91" y="81"/>
                          </a:cubicBezTo>
                          <a:cubicBezTo>
                            <a:pt x="91" y="82"/>
                            <a:pt x="91" y="83"/>
                            <a:pt x="90" y="83"/>
                          </a:cubicBezTo>
                          <a:cubicBezTo>
                            <a:pt x="89" y="82"/>
                            <a:pt x="87" y="82"/>
                            <a:pt x="85" y="83"/>
                          </a:cubicBezTo>
                          <a:cubicBezTo>
                            <a:pt x="83" y="82"/>
                            <a:pt x="83" y="80"/>
                            <a:pt x="84" y="77"/>
                          </a:cubicBezTo>
                          <a:cubicBezTo>
                            <a:pt x="83" y="76"/>
                            <a:pt x="80" y="76"/>
                            <a:pt x="78" y="76"/>
                          </a:cubicBezTo>
                          <a:cubicBezTo>
                            <a:pt x="79" y="75"/>
                            <a:pt x="79" y="75"/>
                            <a:pt x="79" y="74"/>
                          </a:cubicBezTo>
                          <a:cubicBezTo>
                            <a:pt x="80" y="73"/>
                            <a:pt x="80" y="72"/>
                            <a:pt x="80" y="70"/>
                          </a:cubicBezTo>
                          <a:cubicBezTo>
                            <a:pt x="79" y="70"/>
                            <a:pt x="77" y="70"/>
                            <a:pt x="76" y="71"/>
                          </a:cubicBezTo>
                          <a:cubicBezTo>
                            <a:pt x="76" y="71"/>
                            <a:pt x="76" y="72"/>
                            <a:pt x="76" y="73"/>
                          </a:cubicBezTo>
                          <a:cubicBezTo>
                            <a:pt x="74" y="73"/>
                            <a:pt x="73" y="74"/>
                            <a:pt x="71" y="73"/>
                          </a:cubicBezTo>
                          <a:cubicBezTo>
                            <a:pt x="70" y="71"/>
                            <a:pt x="69" y="68"/>
                            <a:pt x="70" y="66"/>
                          </a:cubicBezTo>
                          <a:cubicBezTo>
                            <a:pt x="70" y="65"/>
                            <a:pt x="70" y="65"/>
                            <a:pt x="70" y="64"/>
                          </a:cubicBezTo>
                          <a:cubicBezTo>
                            <a:pt x="71" y="63"/>
                            <a:pt x="72" y="62"/>
                            <a:pt x="73" y="62"/>
                          </a:cubicBezTo>
                          <a:cubicBezTo>
                            <a:pt x="75" y="62"/>
                            <a:pt x="77" y="63"/>
                            <a:pt x="78" y="61"/>
                          </a:cubicBezTo>
                          <a:cubicBezTo>
                            <a:pt x="81" y="61"/>
                            <a:pt x="81" y="62"/>
                            <a:pt x="83" y="62"/>
                          </a:cubicBezTo>
                          <a:cubicBezTo>
                            <a:pt x="84" y="63"/>
                            <a:pt x="84" y="66"/>
                            <a:pt x="86" y="67"/>
                          </a:cubicBezTo>
                          <a:cubicBezTo>
                            <a:pt x="88" y="65"/>
                            <a:pt x="85" y="63"/>
                            <a:pt x="86" y="60"/>
                          </a:cubicBezTo>
                          <a:cubicBezTo>
                            <a:pt x="87" y="58"/>
                            <a:pt x="89" y="57"/>
                            <a:pt x="91" y="55"/>
                          </a:cubicBezTo>
                          <a:cubicBezTo>
                            <a:pt x="91" y="54"/>
                            <a:pt x="90" y="53"/>
                            <a:pt x="90" y="52"/>
                          </a:cubicBezTo>
                          <a:cubicBezTo>
                            <a:pt x="91" y="51"/>
                            <a:pt x="90" y="53"/>
                            <a:pt x="91" y="53"/>
                          </a:cubicBezTo>
                          <a:cubicBezTo>
                            <a:pt x="93" y="52"/>
                            <a:pt x="92" y="48"/>
                            <a:pt x="96" y="49"/>
                          </a:cubicBezTo>
                          <a:cubicBezTo>
                            <a:pt x="96" y="48"/>
                            <a:pt x="96" y="47"/>
                            <a:pt x="96" y="46"/>
                          </a:cubicBezTo>
                          <a:cubicBezTo>
                            <a:pt x="97" y="46"/>
                            <a:pt x="99" y="46"/>
                            <a:pt x="100" y="45"/>
                          </a:cubicBezTo>
                          <a:cubicBezTo>
                            <a:pt x="100" y="44"/>
                            <a:pt x="99" y="43"/>
                            <a:pt x="99" y="41"/>
                          </a:cubicBezTo>
                          <a:cubicBezTo>
                            <a:pt x="100" y="41"/>
                            <a:pt x="102" y="41"/>
                            <a:pt x="102" y="40"/>
                          </a:cubicBezTo>
                          <a:cubicBezTo>
                            <a:pt x="100" y="39"/>
                            <a:pt x="97" y="41"/>
                            <a:pt x="96" y="42"/>
                          </a:cubicBezTo>
                          <a:cubicBezTo>
                            <a:pt x="96" y="39"/>
                            <a:pt x="99" y="40"/>
                            <a:pt x="100" y="38"/>
                          </a:cubicBezTo>
                          <a:cubicBezTo>
                            <a:pt x="102" y="37"/>
                            <a:pt x="104" y="38"/>
                            <a:pt x="106" y="38"/>
                          </a:cubicBezTo>
                          <a:cubicBezTo>
                            <a:pt x="107" y="38"/>
                            <a:pt x="109" y="36"/>
                            <a:pt x="111" y="36"/>
                          </a:cubicBezTo>
                          <a:cubicBezTo>
                            <a:pt x="111" y="35"/>
                            <a:pt x="110" y="35"/>
                            <a:pt x="110" y="33"/>
                          </a:cubicBezTo>
                          <a:cubicBezTo>
                            <a:pt x="110" y="33"/>
                            <a:pt x="109" y="34"/>
                            <a:pt x="109" y="33"/>
                          </a:cubicBezTo>
                          <a:cubicBezTo>
                            <a:pt x="109" y="33"/>
                            <a:pt x="108" y="33"/>
                            <a:pt x="109" y="32"/>
                          </a:cubicBezTo>
                          <a:cubicBezTo>
                            <a:pt x="108" y="32"/>
                            <a:pt x="108" y="31"/>
                            <a:pt x="107" y="31"/>
                          </a:cubicBezTo>
                          <a:cubicBezTo>
                            <a:pt x="106" y="31"/>
                            <a:pt x="105" y="31"/>
                            <a:pt x="105" y="30"/>
                          </a:cubicBezTo>
                          <a:cubicBezTo>
                            <a:pt x="105" y="28"/>
                            <a:pt x="103" y="26"/>
                            <a:pt x="102" y="24"/>
                          </a:cubicBezTo>
                          <a:cubicBezTo>
                            <a:pt x="101" y="25"/>
                            <a:pt x="101" y="26"/>
                            <a:pt x="100" y="27"/>
                          </a:cubicBezTo>
                          <a:cubicBezTo>
                            <a:pt x="99" y="27"/>
                            <a:pt x="99" y="27"/>
                            <a:pt x="98" y="27"/>
                          </a:cubicBezTo>
                          <a:cubicBezTo>
                            <a:pt x="98" y="26"/>
                            <a:pt x="97" y="26"/>
                            <a:pt x="97" y="25"/>
                          </a:cubicBezTo>
                          <a:cubicBezTo>
                            <a:pt x="97" y="24"/>
                            <a:pt x="97" y="24"/>
                            <a:pt x="97" y="24"/>
                          </a:cubicBezTo>
                          <a:cubicBezTo>
                            <a:pt x="96" y="23"/>
                            <a:pt x="95" y="22"/>
                            <a:pt x="93" y="21"/>
                          </a:cubicBezTo>
                          <a:cubicBezTo>
                            <a:pt x="92" y="21"/>
                            <a:pt x="91" y="21"/>
                            <a:pt x="91" y="21"/>
                          </a:cubicBezTo>
                          <a:cubicBezTo>
                            <a:pt x="90" y="21"/>
                            <a:pt x="89" y="20"/>
                            <a:pt x="88" y="22"/>
                          </a:cubicBezTo>
                          <a:cubicBezTo>
                            <a:pt x="89" y="23"/>
                            <a:pt x="89" y="25"/>
                            <a:pt x="88" y="26"/>
                          </a:cubicBezTo>
                          <a:cubicBezTo>
                            <a:pt x="89" y="27"/>
                            <a:pt x="91" y="29"/>
                            <a:pt x="89" y="31"/>
                          </a:cubicBezTo>
                          <a:cubicBezTo>
                            <a:pt x="89" y="31"/>
                            <a:pt x="88" y="31"/>
                            <a:pt x="87" y="32"/>
                          </a:cubicBezTo>
                          <a:cubicBezTo>
                            <a:pt x="88" y="33"/>
                            <a:pt x="89" y="36"/>
                            <a:pt x="87" y="36"/>
                          </a:cubicBezTo>
                          <a:cubicBezTo>
                            <a:pt x="85" y="36"/>
                            <a:pt x="84" y="34"/>
                            <a:pt x="85" y="32"/>
                          </a:cubicBezTo>
                          <a:cubicBezTo>
                            <a:pt x="84" y="31"/>
                            <a:pt x="83" y="31"/>
                            <a:pt x="81" y="31"/>
                          </a:cubicBezTo>
                          <a:cubicBezTo>
                            <a:pt x="80" y="31"/>
                            <a:pt x="78" y="29"/>
                            <a:pt x="77" y="28"/>
                          </a:cubicBezTo>
                          <a:cubicBezTo>
                            <a:pt x="76" y="28"/>
                            <a:pt x="75" y="29"/>
                            <a:pt x="75" y="29"/>
                          </a:cubicBezTo>
                          <a:cubicBezTo>
                            <a:pt x="74" y="27"/>
                            <a:pt x="73" y="26"/>
                            <a:pt x="72" y="26"/>
                          </a:cubicBezTo>
                          <a:cubicBezTo>
                            <a:pt x="72" y="23"/>
                            <a:pt x="74" y="21"/>
                            <a:pt x="76" y="20"/>
                          </a:cubicBezTo>
                          <a:cubicBezTo>
                            <a:pt x="76" y="20"/>
                            <a:pt x="76" y="19"/>
                            <a:pt x="76" y="19"/>
                          </a:cubicBezTo>
                          <a:cubicBezTo>
                            <a:pt x="77" y="19"/>
                            <a:pt x="79" y="18"/>
                            <a:pt x="80" y="17"/>
                          </a:cubicBezTo>
                          <a:cubicBezTo>
                            <a:pt x="80" y="16"/>
                            <a:pt x="79" y="16"/>
                            <a:pt x="80" y="16"/>
                          </a:cubicBezTo>
                          <a:cubicBezTo>
                            <a:pt x="80" y="16"/>
                            <a:pt x="81" y="15"/>
                            <a:pt x="81" y="15"/>
                          </a:cubicBezTo>
                          <a:cubicBezTo>
                            <a:pt x="83" y="14"/>
                            <a:pt x="85" y="15"/>
                            <a:pt x="86" y="14"/>
                          </a:cubicBezTo>
                          <a:cubicBezTo>
                            <a:pt x="86" y="13"/>
                            <a:pt x="85" y="12"/>
                            <a:pt x="85" y="12"/>
                          </a:cubicBezTo>
                          <a:cubicBezTo>
                            <a:pt x="86" y="11"/>
                            <a:pt x="84" y="10"/>
                            <a:pt x="85" y="9"/>
                          </a:cubicBezTo>
                          <a:cubicBezTo>
                            <a:pt x="86" y="9"/>
                            <a:pt x="87" y="9"/>
                            <a:pt x="87" y="9"/>
                          </a:cubicBezTo>
                          <a:cubicBezTo>
                            <a:pt x="88" y="9"/>
                            <a:pt x="88" y="9"/>
                            <a:pt x="88" y="8"/>
                          </a:cubicBezTo>
                          <a:cubicBezTo>
                            <a:pt x="89" y="9"/>
                            <a:pt x="89" y="10"/>
                            <a:pt x="90" y="9"/>
                          </a:cubicBezTo>
                          <a:cubicBezTo>
                            <a:pt x="90" y="10"/>
                            <a:pt x="90" y="10"/>
                            <a:pt x="90" y="10"/>
                          </a:cubicBezTo>
                          <a:cubicBezTo>
                            <a:pt x="90" y="11"/>
                            <a:pt x="91" y="11"/>
                            <a:pt x="91" y="11"/>
                          </a:cubicBezTo>
                          <a:cubicBezTo>
                            <a:pt x="91" y="12"/>
                            <a:pt x="91" y="11"/>
                            <a:pt x="90" y="11"/>
                          </a:cubicBezTo>
                          <a:cubicBezTo>
                            <a:pt x="90" y="12"/>
                            <a:pt x="89" y="12"/>
                            <a:pt x="89" y="13"/>
                          </a:cubicBezTo>
                          <a:cubicBezTo>
                            <a:pt x="89" y="14"/>
                            <a:pt x="90" y="13"/>
                            <a:pt x="90" y="14"/>
                          </a:cubicBezTo>
                          <a:cubicBezTo>
                            <a:pt x="91" y="13"/>
                            <a:pt x="91" y="11"/>
                            <a:pt x="93" y="12"/>
                          </a:cubicBezTo>
                          <a:cubicBezTo>
                            <a:pt x="94" y="12"/>
                            <a:pt x="94" y="15"/>
                            <a:pt x="91" y="15"/>
                          </a:cubicBezTo>
                          <a:cubicBezTo>
                            <a:pt x="91" y="15"/>
                            <a:pt x="93" y="15"/>
                            <a:pt x="92" y="16"/>
                          </a:cubicBezTo>
                          <a:cubicBezTo>
                            <a:pt x="91" y="17"/>
                            <a:pt x="88" y="16"/>
                            <a:pt x="88" y="18"/>
                          </a:cubicBezTo>
                          <a:cubicBezTo>
                            <a:pt x="90" y="19"/>
                            <a:pt x="91" y="18"/>
                            <a:pt x="93" y="18"/>
                          </a:cubicBezTo>
                          <a:cubicBezTo>
                            <a:pt x="94" y="19"/>
                            <a:pt x="95" y="20"/>
                            <a:pt x="96" y="21"/>
                          </a:cubicBezTo>
                          <a:cubicBezTo>
                            <a:pt x="98" y="21"/>
                            <a:pt x="99" y="22"/>
                            <a:pt x="101" y="22"/>
                          </a:cubicBezTo>
                          <a:cubicBezTo>
                            <a:pt x="100" y="21"/>
                            <a:pt x="99" y="20"/>
                            <a:pt x="98" y="19"/>
                          </a:cubicBezTo>
                          <a:cubicBezTo>
                            <a:pt x="99" y="19"/>
                            <a:pt x="100" y="21"/>
                            <a:pt x="101" y="21"/>
                          </a:cubicBezTo>
                          <a:cubicBezTo>
                            <a:pt x="101" y="21"/>
                            <a:pt x="101" y="20"/>
                            <a:pt x="102" y="20"/>
                          </a:cubicBezTo>
                          <a:cubicBezTo>
                            <a:pt x="102" y="17"/>
                            <a:pt x="99" y="17"/>
                            <a:pt x="99" y="15"/>
                          </a:cubicBezTo>
                          <a:cubicBezTo>
                            <a:pt x="101" y="14"/>
                            <a:pt x="101" y="16"/>
                            <a:pt x="103" y="17"/>
                          </a:cubicBezTo>
                          <a:cubicBezTo>
                            <a:pt x="103" y="16"/>
                            <a:pt x="104" y="15"/>
                            <a:pt x="105" y="14"/>
                          </a:cubicBezTo>
                          <a:cubicBezTo>
                            <a:pt x="104" y="13"/>
                            <a:pt x="102" y="13"/>
                            <a:pt x="101" y="12"/>
                          </a:cubicBezTo>
                          <a:cubicBezTo>
                            <a:pt x="99" y="12"/>
                            <a:pt x="98" y="12"/>
                            <a:pt x="98" y="11"/>
                          </a:cubicBezTo>
                          <a:cubicBezTo>
                            <a:pt x="99" y="10"/>
                            <a:pt x="100" y="10"/>
                            <a:pt x="100" y="9"/>
                          </a:cubicBezTo>
                          <a:cubicBezTo>
                            <a:pt x="99" y="8"/>
                            <a:pt x="98" y="8"/>
                            <a:pt x="97" y="8"/>
                          </a:cubicBezTo>
                          <a:cubicBezTo>
                            <a:pt x="97" y="7"/>
                            <a:pt x="96" y="7"/>
                            <a:pt x="96" y="6"/>
                          </a:cubicBezTo>
                          <a:cubicBezTo>
                            <a:pt x="94" y="6"/>
                            <a:pt x="92" y="5"/>
                            <a:pt x="91" y="4"/>
                          </a:cubicBezTo>
                          <a:cubicBezTo>
                            <a:pt x="91" y="4"/>
                            <a:pt x="90" y="4"/>
                            <a:pt x="90" y="4"/>
                          </a:cubicBezTo>
                          <a:cubicBezTo>
                            <a:pt x="90" y="3"/>
                            <a:pt x="90" y="3"/>
                            <a:pt x="90" y="3"/>
                          </a:cubicBezTo>
                          <a:cubicBezTo>
                            <a:pt x="88" y="2"/>
                            <a:pt x="83" y="1"/>
                            <a:pt x="82" y="3"/>
                          </a:cubicBezTo>
                          <a:cubicBezTo>
                            <a:pt x="82" y="4"/>
                            <a:pt x="82" y="5"/>
                            <a:pt x="81" y="6"/>
                          </a:cubicBezTo>
                          <a:cubicBezTo>
                            <a:pt x="80" y="4"/>
                            <a:pt x="81" y="2"/>
                            <a:pt x="82" y="2"/>
                          </a:cubicBezTo>
                          <a:cubicBezTo>
                            <a:pt x="81" y="1"/>
                            <a:pt x="80" y="1"/>
                            <a:pt x="79" y="2"/>
                          </a:cubicBezTo>
                          <a:cubicBezTo>
                            <a:pt x="77" y="3"/>
                            <a:pt x="76" y="7"/>
                            <a:pt x="79" y="7"/>
                          </a:cubicBezTo>
                          <a:cubicBezTo>
                            <a:pt x="79" y="7"/>
                            <a:pt x="78" y="7"/>
                            <a:pt x="78" y="7"/>
                          </a:cubicBezTo>
                          <a:cubicBezTo>
                            <a:pt x="78" y="8"/>
                            <a:pt x="81" y="8"/>
                            <a:pt x="81" y="9"/>
                          </a:cubicBezTo>
                          <a:cubicBezTo>
                            <a:pt x="81" y="11"/>
                            <a:pt x="81" y="14"/>
                            <a:pt x="79" y="13"/>
                          </a:cubicBezTo>
                          <a:cubicBezTo>
                            <a:pt x="79" y="12"/>
                            <a:pt x="79" y="12"/>
                            <a:pt x="79" y="11"/>
                          </a:cubicBezTo>
                          <a:cubicBezTo>
                            <a:pt x="79" y="10"/>
                            <a:pt x="77" y="10"/>
                            <a:pt x="76" y="11"/>
                          </a:cubicBezTo>
                          <a:cubicBezTo>
                            <a:pt x="76" y="10"/>
                            <a:pt x="76" y="9"/>
                            <a:pt x="75" y="9"/>
                          </a:cubicBezTo>
                          <a:cubicBezTo>
                            <a:pt x="75" y="7"/>
                            <a:pt x="74" y="6"/>
                            <a:pt x="73" y="5"/>
                          </a:cubicBezTo>
                          <a:cubicBezTo>
                            <a:pt x="73" y="5"/>
                            <a:pt x="73" y="4"/>
                            <a:pt x="74" y="4"/>
                          </a:cubicBezTo>
                          <a:cubicBezTo>
                            <a:pt x="75" y="4"/>
                            <a:pt x="76" y="3"/>
                            <a:pt x="77" y="2"/>
                          </a:cubicBezTo>
                          <a:cubicBezTo>
                            <a:pt x="75" y="0"/>
                            <a:pt x="71" y="1"/>
                            <a:pt x="71" y="2"/>
                          </a:cubicBezTo>
                          <a:cubicBezTo>
                            <a:pt x="71" y="4"/>
                            <a:pt x="72" y="4"/>
                            <a:pt x="72" y="5"/>
                          </a:cubicBezTo>
                          <a:cubicBezTo>
                            <a:pt x="72" y="6"/>
                            <a:pt x="70" y="6"/>
                            <a:pt x="70" y="8"/>
                          </a:cubicBezTo>
                          <a:cubicBezTo>
                            <a:pt x="71" y="9"/>
                            <a:pt x="72" y="9"/>
                            <a:pt x="73" y="10"/>
                          </a:cubicBezTo>
                          <a:cubicBezTo>
                            <a:pt x="73" y="11"/>
                            <a:pt x="73" y="11"/>
                            <a:pt x="72" y="12"/>
                          </a:cubicBezTo>
                          <a:cubicBezTo>
                            <a:pt x="72" y="12"/>
                            <a:pt x="72" y="13"/>
                            <a:pt x="71" y="13"/>
                          </a:cubicBezTo>
                          <a:cubicBezTo>
                            <a:pt x="71" y="13"/>
                            <a:pt x="71" y="12"/>
                            <a:pt x="71" y="11"/>
                          </a:cubicBezTo>
                          <a:cubicBezTo>
                            <a:pt x="71" y="11"/>
                            <a:pt x="72" y="11"/>
                            <a:pt x="72" y="10"/>
                          </a:cubicBezTo>
                          <a:cubicBezTo>
                            <a:pt x="71" y="10"/>
                            <a:pt x="70" y="9"/>
                            <a:pt x="70" y="9"/>
                          </a:cubicBezTo>
                          <a:cubicBezTo>
                            <a:pt x="69" y="10"/>
                            <a:pt x="68" y="10"/>
                            <a:pt x="67" y="11"/>
                          </a:cubicBezTo>
                          <a:cubicBezTo>
                            <a:pt x="68" y="11"/>
                            <a:pt x="68" y="11"/>
                            <a:pt x="69" y="11"/>
                          </a:cubicBezTo>
                          <a:cubicBezTo>
                            <a:pt x="69" y="12"/>
                            <a:pt x="69" y="12"/>
                            <a:pt x="68" y="12"/>
                          </a:cubicBezTo>
                          <a:cubicBezTo>
                            <a:pt x="65" y="12"/>
                            <a:pt x="63" y="13"/>
                            <a:pt x="62" y="11"/>
                          </a:cubicBezTo>
                          <a:cubicBezTo>
                            <a:pt x="63" y="11"/>
                            <a:pt x="64" y="12"/>
                            <a:pt x="65" y="11"/>
                          </a:cubicBezTo>
                          <a:cubicBezTo>
                            <a:pt x="65" y="10"/>
                            <a:pt x="65" y="10"/>
                            <a:pt x="65" y="9"/>
                          </a:cubicBezTo>
                          <a:cubicBezTo>
                            <a:pt x="65" y="9"/>
                            <a:pt x="66" y="9"/>
                            <a:pt x="66" y="9"/>
                          </a:cubicBezTo>
                          <a:cubicBezTo>
                            <a:pt x="66" y="8"/>
                            <a:pt x="65" y="8"/>
                            <a:pt x="64" y="8"/>
                          </a:cubicBezTo>
                          <a:cubicBezTo>
                            <a:pt x="63" y="7"/>
                            <a:pt x="63" y="5"/>
                            <a:pt x="62" y="4"/>
                          </a:cubicBezTo>
                          <a:cubicBezTo>
                            <a:pt x="63" y="3"/>
                            <a:pt x="63" y="1"/>
                            <a:pt x="61" y="2"/>
                          </a:cubicBezTo>
                          <a:cubicBezTo>
                            <a:pt x="60" y="2"/>
                            <a:pt x="61" y="2"/>
                            <a:pt x="61" y="3"/>
                          </a:cubicBezTo>
                          <a:cubicBezTo>
                            <a:pt x="60" y="3"/>
                            <a:pt x="60" y="3"/>
                            <a:pt x="59" y="3"/>
                          </a:cubicBezTo>
                          <a:cubicBezTo>
                            <a:pt x="59" y="3"/>
                            <a:pt x="60" y="5"/>
                            <a:pt x="60" y="5"/>
                          </a:cubicBezTo>
                          <a:cubicBezTo>
                            <a:pt x="59" y="5"/>
                            <a:pt x="59" y="3"/>
                            <a:pt x="57" y="3"/>
                          </a:cubicBezTo>
                          <a:cubicBezTo>
                            <a:pt x="57" y="4"/>
                            <a:pt x="57" y="4"/>
                            <a:pt x="56" y="4"/>
                          </a:cubicBezTo>
                          <a:cubicBezTo>
                            <a:pt x="56" y="3"/>
                            <a:pt x="54" y="3"/>
                            <a:pt x="53" y="4"/>
                          </a:cubicBezTo>
                          <a:cubicBezTo>
                            <a:pt x="53" y="3"/>
                            <a:pt x="54" y="3"/>
                            <a:pt x="54" y="3"/>
                          </a:cubicBezTo>
                          <a:cubicBezTo>
                            <a:pt x="52" y="3"/>
                            <a:pt x="46" y="5"/>
                            <a:pt x="50" y="6"/>
                          </a:cubicBezTo>
                          <a:cubicBezTo>
                            <a:pt x="50" y="6"/>
                            <a:pt x="49" y="7"/>
                            <a:pt x="49" y="7"/>
                          </a:cubicBezTo>
                          <a:cubicBezTo>
                            <a:pt x="51" y="9"/>
                            <a:pt x="53" y="7"/>
                            <a:pt x="55" y="8"/>
                          </a:cubicBezTo>
                          <a:cubicBezTo>
                            <a:pt x="54" y="9"/>
                            <a:pt x="51" y="7"/>
                            <a:pt x="50" y="9"/>
                          </a:cubicBezTo>
                          <a:cubicBezTo>
                            <a:pt x="50" y="11"/>
                            <a:pt x="54" y="9"/>
                            <a:pt x="54" y="11"/>
                          </a:cubicBezTo>
                          <a:cubicBezTo>
                            <a:pt x="56" y="12"/>
                            <a:pt x="59" y="11"/>
                            <a:pt x="61" y="10"/>
                          </a:cubicBezTo>
                          <a:cubicBezTo>
                            <a:pt x="61" y="10"/>
                            <a:pt x="61" y="11"/>
                            <a:pt x="62" y="11"/>
                          </a:cubicBezTo>
                          <a:cubicBezTo>
                            <a:pt x="61" y="11"/>
                            <a:pt x="59" y="11"/>
                            <a:pt x="59" y="11"/>
                          </a:cubicBezTo>
                          <a:cubicBezTo>
                            <a:pt x="59" y="12"/>
                            <a:pt x="59" y="13"/>
                            <a:pt x="60" y="14"/>
                          </a:cubicBezTo>
                          <a:cubicBezTo>
                            <a:pt x="59" y="14"/>
                            <a:pt x="59" y="12"/>
                            <a:pt x="58" y="12"/>
                          </a:cubicBezTo>
                          <a:cubicBezTo>
                            <a:pt x="57" y="13"/>
                            <a:pt x="54" y="12"/>
                            <a:pt x="53" y="13"/>
                          </a:cubicBezTo>
                          <a:cubicBezTo>
                            <a:pt x="53" y="12"/>
                            <a:pt x="53" y="12"/>
                            <a:pt x="54" y="12"/>
                          </a:cubicBezTo>
                          <a:cubicBezTo>
                            <a:pt x="54" y="11"/>
                            <a:pt x="53" y="11"/>
                            <a:pt x="53" y="10"/>
                          </a:cubicBezTo>
                          <a:cubicBezTo>
                            <a:pt x="51" y="10"/>
                            <a:pt x="49" y="10"/>
                            <a:pt x="47" y="10"/>
                          </a:cubicBezTo>
                          <a:cubicBezTo>
                            <a:pt x="46" y="9"/>
                            <a:pt x="45" y="8"/>
                            <a:pt x="44" y="10"/>
                          </a:cubicBezTo>
                          <a:cubicBezTo>
                            <a:pt x="43" y="10"/>
                            <a:pt x="44" y="9"/>
                            <a:pt x="43" y="9"/>
                          </a:cubicBezTo>
                          <a:cubicBezTo>
                            <a:pt x="42" y="9"/>
                            <a:pt x="43" y="10"/>
                            <a:pt x="42" y="10"/>
                          </a:cubicBezTo>
                          <a:cubicBezTo>
                            <a:pt x="41" y="9"/>
                            <a:pt x="41" y="8"/>
                            <a:pt x="40" y="8"/>
                          </a:cubicBezTo>
                          <a:cubicBezTo>
                            <a:pt x="39" y="8"/>
                            <a:pt x="40" y="9"/>
                            <a:pt x="39" y="9"/>
                          </a:cubicBezTo>
                          <a:cubicBezTo>
                            <a:pt x="38" y="9"/>
                            <a:pt x="38" y="9"/>
                            <a:pt x="37" y="8"/>
                          </a:cubicBezTo>
                          <a:cubicBezTo>
                            <a:pt x="36" y="9"/>
                            <a:pt x="35" y="10"/>
                            <a:pt x="33" y="9"/>
                          </a:cubicBezTo>
                          <a:cubicBezTo>
                            <a:pt x="32" y="10"/>
                            <a:pt x="32" y="11"/>
                            <a:pt x="31" y="11"/>
                          </a:cubicBezTo>
                          <a:cubicBezTo>
                            <a:pt x="31" y="11"/>
                            <a:pt x="30" y="10"/>
                            <a:pt x="29" y="9"/>
                          </a:cubicBezTo>
                          <a:cubicBezTo>
                            <a:pt x="27" y="9"/>
                            <a:pt x="26" y="9"/>
                            <a:pt x="25" y="8"/>
                          </a:cubicBezTo>
                          <a:cubicBezTo>
                            <a:pt x="25" y="8"/>
                            <a:pt x="24" y="9"/>
                            <a:pt x="24" y="9"/>
                          </a:cubicBezTo>
                          <a:cubicBezTo>
                            <a:pt x="23" y="9"/>
                            <a:pt x="22" y="8"/>
                            <a:pt x="22" y="8"/>
                          </a:cubicBezTo>
                          <a:cubicBezTo>
                            <a:pt x="21" y="8"/>
                            <a:pt x="21" y="8"/>
                            <a:pt x="20" y="8"/>
                          </a:cubicBezTo>
                          <a:cubicBezTo>
                            <a:pt x="18" y="8"/>
                            <a:pt x="18" y="7"/>
                            <a:pt x="16" y="8"/>
                          </a:cubicBezTo>
                          <a:cubicBezTo>
                            <a:pt x="16" y="8"/>
                            <a:pt x="16" y="7"/>
                            <a:pt x="16" y="7"/>
                          </a:cubicBezTo>
                          <a:cubicBezTo>
                            <a:pt x="14" y="7"/>
                            <a:pt x="13" y="6"/>
                            <a:pt x="12" y="6"/>
                          </a:cubicBezTo>
                          <a:cubicBezTo>
                            <a:pt x="10" y="6"/>
                            <a:pt x="8" y="8"/>
                            <a:pt x="6" y="8"/>
                          </a:cubicBezTo>
                          <a:cubicBezTo>
                            <a:pt x="6" y="10"/>
                            <a:pt x="4" y="10"/>
                            <a:pt x="2" y="11"/>
                          </a:cubicBezTo>
                          <a:cubicBezTo>
                            <a:pt x="3" y="12"/>
                            <a:pt x="5" y="13"/>
                            <a:pt x="6" y="14"/>
                          </a:cubicBezTo>
                          <a:cubicBezTo>
                            <a:pt x="7" y="14"/>
                            <a:pt x="7" y="14"/>
                            <a:pt x="8" y="14"/>
                          </a:cubicBezTo>
                          <a:cubicBezTo>
                            <a:pt x="7" y="15"/>
                            <a:pt x="6" y="15"/>
                            <a:pt x="5" y="15"/>
                          </a:cubicBezTo>
                          <a:cubicBezTo>
                            <a:pt x="4" y="13"/>
                            <a:pt x="2" y="15"/>
                            <a:pt x="0" y="16"/>
                          </a:cubicBezTo>
                          <a:cubicBezTo>
                            <a:pt x="1" y="18"/>
                            <a:pt x="5" y="18"/>
                            <a:pt x="7" y="17"/>
                          </a:cubicBezTo>
                          <a:cubicBezTo>
                            <a:pt x="8" y="18"/>
                            <a:pt x="7" y="18"/>
                            <a:pt x="7" y="19"/>
                          </a:cubicBezTo>
                          <a:cubicBezTo>
                            <a:pt x="6" y="19"/>
                            <a:pt x="6" y="20"/>
                            <a:pt x="4" y="20"/>
                          </a:cubicBezTo>
                          <a:cubicBezTo>
                            <a:pt x="4" y="21"/>
                            <a:pt x="2" y="21"/>
                            <a:pt x="2" y="23"/>
                          </a:cubicBezTo>
                          <a:cubicBezTo>
                            <a:pt x="3" y="23"/>
                            <a:pt x="4" y="23"/>
                            <a:pt x="4" y="23"/>
                          </a:cubicBezTo>
                          <a:cubicBezTo>
                            <a:pt x="4" y="24"/>
                            <a:pt x="3" y="24"/>
                            <a:pt x="3" y="24"/>
                          </a:cubicBezTo>
                          <a:cubicBezTo>
                            <a:pt x="3" y="25"/>
                            <a:pt x="5" y="24"/>
                            <a:pt x="6" y="25"/>
                          </a:cubicBezTo>
                          <a:cubicBezTo>
                            <a:pt x="7" y="25"/>
                            <a:pt x="6" y="27"/>
                            <a:pt x="7" y="27"/>
                          </a:cubicBezTo>
                          <a:cubicBezTo>
                            <a:pt x="8" y="27"/>
                            <a:pt x="8" y="26"/>
                            <a:pt x="8" y="26"/>
                          </a:cubicBezTo>
                          <a:cubicBezTo>
                            <a:pt x="9" y="27"/>
                            <a:pt x="10" y="27"/>
                            <a:pt x="11" y="26"/>
                          </a:cubicBezTo>
                          <a:cubicBezTo>
                            <a:pt x="12" y="27"/>
                            <a:pt x="10" y="27"/>
                            <a:pt x="11" y="28"/>
                          </a:cubicBezTo>
                          <a:cubicBezTo>
                            <a:pt x="10" y="29"/>
                            <a:pt x="9" y="29"/>
                            <a:pt x="8" y="30"/>
                          </a:cubicBezTo>
                          <a:cubicBezTo>
                            <a:pt x="5" y="31"/>
                            <a:pt x="3" y="32"/>
                            <a:pt x="1" y="34"/>
                          </a:cubicBezTo>
                          <a:cubicBezTo>
                            <a:pt x="2" y="34"/>
                            <a:pt x="4" y="33"/>
                            <a:pt x="4" y="32"/>
                          </a:cubicBezTo>
                          <a:cubicBezTo>
                            <a:pt x="9" y="32"/>
                            <a:pt x="12" y="29"/>
                            <a:pt x="15" y="27"/>
                          </a:cubicBezTo>
                          <a:cubicBezTo>
                            <a:pt x="15" y="26"/>
                            <a:pt x="15" y="26"/>
                            <a:pt x="15" y="26"/>
                          </a:cubicBezTo>
                          <a:cubicBezTo>
                            <a:pt x="16" y="25"/>
                            <a:pt x="16" y="23"/>
                            <a:pt x="18" y="23"/>
                          </a:cubicBezTo>
                          <a:cubicBezTo>
                            <a:pt x="17" y="23"/>
                            <a:pt x="17" y="24"/>
                            <a:pt x="16" y="25"/>
                          </a:cubicBezTo>
                          <a:cubicBezTo>
                            <a:pt x="16" y="25"/>
                            <a:pt x="17" y="26"/>
                            <a:pt x="17" y="26"/>
                          </a:cubicBezTo>
                          <a:cubicBezTo>
                            <a:pt x="18" y="25"/>
                            <a:pt x="19" y="25"/>
                            <a:pt x="20" y="25"/>
                          </a:cubicBezTo>
                          <a:cubicBezTo>
                            <a:pt x="21" y="24"/>
                            <a:pt x="20" y="24"/>
                            <a:pt x="20" y="23"/>
                          </a:cubicBezTo>
                          <a:cubicBezTo>
                            <a:pt x="22" y="23"/>
                            <a:pt x="23" y="25"/>
                            <a:pt x="25" y="25"/>
                          </a:cubicBezTo>
                          <a:cubicBezTo>
                            <a:pt x="25" y="25"/>
                            <a:pt x="26" y="24"/>
                            <a:pt x="26" y="24"/>
                          </a:cubicBezTo>
                          <a:cubicBezTo>
                            <a:pt x="26" y="24"/>
                            <a:pt x="27" y="25"/>
                            <a:pt x="27" y="25"/>
                          </a:cubicBezTo>
                          <a:cubicBezTo>
                            <a:pt x="27" y="25"/>
                            <a:pt x="27" y="24"/>
                            <a:pt x="27" y="24"/>
                          </a:cubicBezTo>
                          <a:cubicBezTo>
                            <a:pt x="29" y="25"/>
                            <a:pt x="30" y="28"/>
                            <a:pt x="33" y="27"/>
                          </a:cubicBezTo>
                          <a:cubicBezTo>
                            <a:pt x="33" y="28"/>
                            <a:pt x="34" y="28"/>
                            <a:pt x="34" y="29"/>
                          </a:cubicBezTo>
                          <a:cubicBezTo>
                            <a:pt x="36" y="30"/>
                            <a:pt x="37" y="32"/>
                            <a:pt x="37" y="34"/>
                          </a:cubicBezTo>
                          <a:cubicBezTo>
                            <a:pt x="38" y="34"/>
                            <a:pt x="38" y="34"/>
                            <a:pt x="39" y="34"/>
                          </a:cubicBezTo>
                          <a:cubicBezTo>
                            <a:pt x="39" y="35"/>
                            <a:pt x="39" y="36"/>
                            <a:pt x="40" y="36"/>
                          </a:cubicBezTo>
                          <a:cubicBezTo>
                            <a:pt x="40" y="36"/>
                            <a:pt x="40" y="37"/>
                            <a:pt x="41" y="37"/>
                          </a:cubicBezTo>
                          <a:cubicBezTo>
                            <a:pt x="41" y="38"/>
                            <a:pt x="40" y="37"/>
                            <a:pt x="40" y="38"/>
                          </a:cubicBezTo>
                          <a:cubicBezTo>
                            <a:pt x="40" y="39"/>
                            <a:pt x="41" y="38"/>
                            <a:pt x="41" y="39"/>
                          </a:cubicBezTo>
                          <a:cubicBezTo>
                            <a:pt x="42" y="39"/>
                            <a:pt x="42" y="40"/>
                            <a:pt x="43" y="40"/>
                          </a:cubicBezTo>
                          <a:cubicBezTo>
                            <a:pt x="43" y="41"/>
                            <a:pt x="44" y="45"/>
                            <a:pt x="43" y="47"/>
                          </a:cubicBezTo>
                          <a:cubicBezTo>
                            <a:pt x="43" y="48"/>
                            <a:pt x="44" y="49"/>
                            <a:pt x="43" y="50"/>
                          </a:cubicBezTo>
                          <a:cubicBezTo>
                            <a:pt x="43" y="50"/>
                            <a:pt x="44" y="51"/>
                            <a:pt x="44" y="52"/>
                          </a:cubicBezTo>
                          <a:cubicBezTo>
                            <a:pt x="44" y="52"/>
                            <a:pt x="44" y="53"/>
                            <a:pt x="45" y="53"/>
                          </a:cubicBezTo>
                          <a:cubicBezTo>
                            <a:pt x="45" y="54"/>
                            <a:pt x="47" y="55"/>
                            <a:pt x="47" y="56"/>
                          </a:cubicBezTo>
                          <a:cubicBezTo>
                            <a:pt x="51" y="57"/>
                            <a:pt x="51" y="61"/>
                            <a:pt x="53" y="64"/>
                          </a:cubicBezTo>
                          <a:cubicBezTo>
                            <a:pt x="53" y="64"/>
                            <a:pt x="53" y="64"/>
                            <a:pt x="52" y="64"/>
                          </a:cubicBezTo>
                          <a:cubicBezTo>
                            <a:pt x="53" y="65"/>
                            <a:pt x="54" y="65"/>
                            <a:pt x="55" y="66"/>
                          </a:cubicBezTo>
                          <a:cubicBezTo>
                            <a:pt x="55" y="68"/>
                            <a:pt x="57" y="68"/>
                            <a:pt x="58" y="69"/>
                          </a:cubicBezTo>
                          <a:cubicBezTo>
                            <a:pt x="58" y="69"/>
                            <a:pt x="58" y="67"/>
                            <a:pt x="57" y="67"/>
                          </a:cubicBezTo>
                          <a:cubicBezTo>
                            <a:pt x="56" y="64"/>
                            <a:pt x="53" y="63"/>
                            <a:pt x="53" y="60"/>
                          </a:cubicBezTo>
                          <a:cubicBezTo>
                            <a:pt x="53" y="60"/>
                            <a:pt x="54" y="60"/>
                            <a:pt x="54" y="60"/>
                          </a:cubicBezTo>
                          <a:cubicBezTo>
                            <a:pt x="55" y="62"/>
                            <a:pt x="56" y="64"/>
                            <a:pt x="58" y="65"/>
                          </a:cubicBezTo>
                          <a:cubicBezTo>
                            <a:pt x="58" y="65"/>
                            <a:pt x="58" y="66"/>
                            <a:pt x="58" y="66"/>
                          </a:cubicBezTo>
                          <a:cubicBezTo>
                            <a:pt x="59" y="67"/>
                            <a:pt x="61" y="69"/>
                            <a:pt x="62" y="70"/>
                          </a:cubicBezTo>
                          <a:cubicBezTo>
                            <a:pt x="62" y="71"/>
                            <a:pt x="61" y="71"/>
                            <a:pt x="62" y="72"/>
                          </a:cubicBezTo>
                          <a:cubicBezTo>
                            <a:pt x="62" y="73"/>
                            <a:pt x="64" y="73"/>
                            <a:pt x="65" y="74"/>
                          </a:cubicBezTo>
                          <a:cubicBezTo>
                            <a:pt x="67" y="75"/>
                            <a:pt x="69" y="76"/>
                            <a:pt x="70" y="76"/>
                          </a:cubicBezTo>
                          <a:cubicBezTo>
                            <a:pt x="71" y="76"/>
                            <a:pt x="72" y="76"/>
                            <a:pt x="73" y="76"/>
                          </a:cubicBezTo>
                          <a:cubicBezTo>
                            <a:pt x="74" y="76"/>
                            <a:pt x="75" y="78"/>
                            <a:pt x="75" y="78"/>
                          </a:cubicBezTo>
                          <a:cubicBezTo>
                            <a:pt x="77" y="78"/>
                            <a:pt x="78" y="79"/>
                            <a:pt x="79" y="79"/>
                          </a:cubicBezTo>
                          <a:cubicBezTo>
                            <a:pt x="80" y="80"/>
                            <a:pt x="81" y="81"/>
                            <a:pt x="81" y="82"/>
                          </a:cubicBezTo>
                          <a:cubicBezTo>
                            <a:pt x="82" y="82"/>
                            <a:pt x="83" y="83"/>
                            <a:pt x="84" y="84"/>
                          </a:cubicBezTo>
                          <a:cubicBezTo>
                            <a:pt x="85" y="84"/>
                            <a:pt x="85" y="84"/>
                            <a:pt x="87" y="85"/>
                          </a:cubicBezTo>
                          <a:cubicBezTo>
                            <a:pt x="87" y="84"/>
                            <a:pt x="87" y="83"/>
                            <a:pt x="87" y="83"/>
                          </a:cubicBezTo>
                          <a:cubicBezTo>
                            <a:pt x="89" y="83"/>
                            <a:pt x="89" y="87"/>
                            <a:pt x="89" y="89"/>
                          </a:cubicBezTo>
                          <a:cubicBezTo>
                            <a:pt x="89" y="89"/>
                            <a:pt x="88" y="89"/>
                            <a:pt x="88" y="89"/>
                          </a:cubicBezTo>
                          <a:cubicBezTo>
                            <a:pt x="88" y="91"/>
                            <a:pt x="86" y="92"/>
                            <a:pt x="86" y="93"/>
                          </a:cubicBezTo>
                          <a:cubicBezTo>
                            <a:pt x="86" y="93"/>
                            <a:pt x="86" y="94"/>
                            <a:pt x="86" y="94"/>
                          </a:cubicBezTo>
                          <a:cubicBezTo>
                            <a:pt x="86" y="95"/>
                            <a:pt x="87" y="94"/>
                            <a:pt x="87" y="94"/>
                          </a:cubicBezTo>
                          <a:cubicBezTo>
                            <a:pt x="87" y="95"/>
                            <a:pt x="85" y="95"/>
                            <a:pt x="85" y="96"/>
                          </a:cubicBezTo>
                          <a:cubicBezTo>
                            <a:pt x="87" y="99"/>
                            <a:pt x="89" y="102"/>
                            <a:pt x="90" y="106"/>
                          </a:cubicBezTo>
                          <a:cubicBezTo>
                            <a:pt x="92" y="107"/>
                            <a:pt x="94" y="108"/>
                            <a:pt x="96" y="110"/>
                          </a:cubicBezTo>
                          <a:cubicBezTo>
                            <a:pt x="97" y="112"/>
                            <a:pt x="96" y="113"/>
                            <a:pt x="96" y="114"/>
                          </a:cubicBezTo>
                          <a:cubicBezTo>
                            <a:pt x="96" y="116"/>
                            <a:pt x="96" y="117"/>
                            <a:pt x="96" y="119"/>
                          </a:cubicBezTo>
                          <a:cubicBezTo>
                            <a:pt x="96" y="120"/>
                            <a:pt x="95" y="121"/>
                            <a:pt x="95" y="122"/>
                          </a:cubicBezTo>
                          <a:cubicBezTo>
                            <a:pt x="95" y="123"/>
                            <a:pt x="95" y="124"/>
                            <a:pt x="95" y="125"/>
                          </a:cubicBezTo>
                          <a:cubicBezTo>
                            <a:pt x="95" y="127"/>
                            <a:pt x="94" y="129"/>
                            <a:pt x="93" y="130"/>
                          </a:cubicBezTo>
                          <a:cubicBezTo>
                            <a:pt x="93" y="133"/>
                            <a:pt x="93" y="135"/>
                            <a:pt x="92" y="137"/>
                          </a:cubicBezTo>
                          <a:cubicBezTo>
                            <a:pt x="94" y="138"/>
                            <a:pt x="93" y="135"/>
                            <a:pt x="94" y="135"/>
                          </a:cubicBezTo>
                          <a:cubicBezTo>
                            <a:pt x="94" y="137"/>
                            <a:pt x="93" y="138"/>
                            <a:pt x="93" y="140"/>
                          </a:cubicBezTo>
                          <a:cubicBezTo>
                            <a:pt x="93" y="140"/>
                            <a:pt x="92" y="140"/>
                            <a:pt x="92" y="139"/>
                          </a:cubicBezTo>
                          <a:cubicBezTo>
                            <a:pt x="92" y="140"/>
                            <a:pt x="91" y="140"/>
                            <a:pt x="91" y="141"/>
                          </a:cubicBezTo>
                          <a:cubicBezTo>
                            <a:pt x="91" y="141"/>
                            <a:pt x="91" y="142"/>
                            <a:pt x="92" y="142"/>
                          </a:cubicBezTo>
                          <a:cubicBezTo>
                            <a:pt x="92" y="142"/>
                            <a:pt x="92" y="143"/>
                            <a:pt x="93" y="143"/>
                          </a:cubicBezTo>
                          <a:cubicBezTo>
                            <a:pt x="92" y="143"/>
                            <a:pt x="92" y="143"/>
                            <a:pt x="91" y="143"/>
                          </a:cubicBezTo>
                          <a:cubicBezTo>
                            <a:pt x="91" y="145"/>
                            <a:pt x="93" y="146"/>
                            <a:pt x="92" y="147"/>
                          </a:cubicBezTo>
                          <a:cubicBezTo>
                            <a:pt x="92" y="148"/>
                            <a:pt x="93" y="148"/>
                            <a:pt x="93" y="149"/>
                          </a:cubicBezTo>
                          <a:cubicBezTo>
                            <a:pt x="93" y="149"/>
                            <a:pt x="94" y="150"/>
                            <a:pt x="95" y="150"/>
                          </a:cubicBezTo>
                          <a:cubicBezTo>
                            <a:pt x="96" y="150"/>
                            <a:pt x="95" y="149"/>
                            <a:pt x="96" y="149"/>
                          </a:cubicBezTo>
                          <a:cubicBezTo>
                            <a:pt x="97" y="150"/>
                            <a:pt x="96" y="150"/>
                            <a:pt x="96" y="151"/>
                          </a:cubicBezTo>
                          <a:cubicBezTo>
                            <a:pt x="96" y="151"/>
                            <a:pt x="97" y="152"/>
                            <a:pt x="98" y="152"/>
                          </a:cubicBezTo>
                          <a:cubicBezTo>
                            <a:pt x="98" y="152"/>
                            <a:pt x="98" y="152"/>
                            <a:pt x="98" y="152"/>
                          </a:cubicBezTo>
                          <a:cubicBezTo>
                            <a:pt x="99" y="152"/>
                            <a:pt x="101" y="152"/>
                            <a:pt x="101" y="151"/>
                          </a:cubicBezTo>
                          <a:cubicBezTo>
                            <a:pt x="100" y="151"/>
                            <a:pt x="99" y="151"/>
                            <a:pt x="98" y="149"/>
                          </a:cubicBezTo>
                          <a:cubicBezTo>
                            <a:pt x="98" y="148"/>
                            <a:pt x="98" y="147"/>
                            <a:pt x="97" y="147"/>
                          </a:cubicBezTo>
                          <a:cubicBezTo>
                            <a:pt x="97" y="146"/>
                            <a:pt x="98" y="145"/>
                            <a:pt x="99" y="145"/>
                          </a:cubicBezTo>
                          <a:cubicBezTo>
                            <a:pt x="99" y="143"/>
                            <a:pt x="101" y="143"/>
                            <a:pt x="101" y="142"/>
                          </a:cubicBezTo>
                          <a:cubicBezTo>
                            <a:pt x="100" y="141"/>
                            <a:pt x="99" y="141"/>
                            <a:pt x="99" y="141"/>
                          </a:cubicBezTo>
                          <a:cubicBezTo>
                            <a:pt x="99" y="140"/>
                            <a:pt x="99" y="140"/>
                            <a:pt x="99" y="140"/>
                          </a:cubicBezTo>
                          <a:cubicBezTo>
                            <a:pt x="100" y="139"/>
                            <a:pt x="101" y="139"/>
                            <a:pt x="101" y="139"/>
                          </a:cubicBezTo>
                          <a:cubicBezTo>
                            <a:pt x="101" y="138"/>
                            <a:pt x="102" y="137"/>
                            <a:pt x="102" y="136"/>
                          </a:cubicBezTo>
                          <a:cubicBezTo>
                            <a:pt x="102" y="136"/>
                            <a:pt x="103" y="136"/>
                            <a:pt x="103" y="136"/>
                          </a:cubicBezTo>
                          <a:cubicBezTo>
                            <a:pt x="103" y="135"/>
                            <a:pt x="102" y="135"/>
                            <a:pt x="102" y="135"/>
                          </a:cubicBezTo>
                          <a:cubicBezTo>
                            <a:pt x="102" y="135"/>
                            <a:pt x="101" y="135"/>
                            <a:pt x="101" y="134"/>
                          </a:cubicBezTo>
                          <a:cubicBezTo>
                            <a:pt x="102" y="134"/>
                            <a:pt x="103" y="135"/>
                            <a:pt x="104" y="134"/>
                          </a:cubicBezTo>
                          <a:cubicBezTo>
                            <a:pt x="104" y="133"/>
                            <a:pt x="104" y="133"/>
                            <a:pt x="104" y="132"/>
                          </a:cubicBezTo>
                          <a:cubicBezTo>
                            <a:pt x="106" y="132"/>
                            <a:pt x="109" y="132"/>
                            <a:pt x="109" y="130"/>
                          </a:cubicBezTo>
                          <a:cubicBezTo>
                            <a:pt x="110" y="129"/>
                            <a:pt x="109" y="127"/>
                            <a:pt x="108" y="127"/>
                          </a:cubicBezTo>
                          <a:cubicBezTo>
                            <a:pt x="109" y="127"/>
                            <a:pt x="110" y="128"/>
                            <a:pt x="111" y="127"/>
                          </a:cubicBezTo>
                          <a:cubicBezTo>
                            <a:pt x="113" y="127"/>
                            <a:pt x="114" y="124"/>
                            <a:pt x="115" y="123"/>
                          </a:cubicBezTo>
                          <a:cubicBezTo>
                            <a:pt x="116" y="123"/>
                            <a:pt x="116" y="121"/>
                            <a:pt x="118" y="120"/>
                          </a:cubicBezTo>
                          <a:cubicBezTo>
                            <a:pt x="118" y="119"/>
                            <a:pt x="117" y="119"/>
                            <a:pt x="117" y="118"/>
                          </a:cubicBezTo>
                          <a:cubicBezTo>
                            <a:pt x="118" y="117"/>
                            <a:pt x="119" y="117"/>
                            <a:pt x="120" y="116"/>
                          </a:cubicBezTo>
                          <a:cubicBezTo>
                            <a:pt x="120" y="115"/>
                            <a:pt x="120" y="116"/>
                            <a:pt x="120" y="116"/>
                          </a:cubicBezTo>
                          <a:cubicBezTo>
                            <a:pt x="121" y="115"/>
                            <a:pt x="122" y="114"/>
                            <a:pt x="123" y="115"/>
                          </a:cubicBezTo>
                          <a:cubicBezTo>
                            <a:pt x="126" y="113"/>
                            <a:pt x="127" y="109"/>
                            <a:pt x="127" y="104"/>
                          </a:cubicBezTo>
                          <a:cubicBezTo>
                            <a:pt x="128" y="105"/>
                            <a:pt x="128" y="104"/>
                            <a:pt x="128" y="104"/>
                          </a:cubicBezTo>
                          <a:cubicBezTo>
                            <a:pt x="128" y="102"/>
                            <a:pt x="132" y="101"/>
                            <a:pt x="131" y="98"/>
                          </a:cubicBezTo>
                          <a:cubicBezTo>
                            <a:pt x="131" y="97"/>
                            <a:pt x="130" y="97"/>
                            <a:pt x="130" y="9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0" name="Freeform 112">
                      <a:extLst>
                        <a:ext uri="{FF2B5EF4-FFF2-40B4-BE49-F238E27FC236}">
                          <a16:creationId xmlns="" xmlns:a16="http://schemas.microsoft.com/office/drawing/2014/main" id="{59F267B8-59CD-354B-A8DE-FB1C860C9B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21263" y="3932238"/>
                      <a:ext cx="46038" cy="26988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0"/>
                        </a:cxn>
                        <a:cxn ang="0">
                          <a:pos x="4" y="10"/>
                        </a:cxn>
                        <a:cxn ang="0">
                          <a:pos x="3" y="10"/>
                        </a:cxn>
                        <a:cxn ang="0">
                          <a:pos x="3" y="11"/>
                        </a:cxn>
                        <a:cxn ang="0">
                          <a:pos x="6" y="12"/>
                        </a:cxn>
                        <a:cxn ang="0">
                          <a:pos x="10" y="10"/>
                        </a:cxn>
                        <a:cxn ang="0">
                          <a:pos x="9" y="12"/>
                        </a:cxn>
                        <a:cxn ang="0">
                          <a:pos x="12" y="12"/>
                        </a:cxn>
                        <a:cxn ang="0">
                          <a:pos x="9" y="13"/>
                        </a:cxn>
                        <a:cxn ang="0">
                          <a:pos x="10" y="14"/>
                        </a:cxn>
                        <a:cxn ang="0">
                          <a:pos x="6" y="15"/>
                        </a:cxn>
                        <a:cxn ang="0">
                          <a:pos x="0" y="14"/>
                        </a:cxn>
                        <a:cxn ang="0">
                          <a:pos x="4" y="16"/>
                        </a:cxn>
                        <a:cxn ang="0">
                          <a:pos x="5" y="19"/>
                        </a:cxn>
                        <a:cxn ang="0">
                          <a:pos x="9" y="19"/>
                        </a:cxn>
                        <a:cxn ang="0">
                          <a:pos x="14" y="19"/>
                        </a:cxn>
                        <a:cxn ang="0">
                          <a:pos x="17" y="20"/>
                        </a:cxn>
                        <a:cxn ang="0">
                          <a:pos x="17" y="17"/>
                        </a:cxn>
                        <a:cxn ang="0">
                          <a:pos x="7" y="16"/>
                        </a:cxn>
                        <a:cxn ang="0">
                          <a:pos x="15" y="16"/>
                        </a:cxn>
                        <a:cxn ang="0">
                          <a:pos x="19" y="15"/>
                        </a:cxn>
                        <a:cxn ang="0">
                          <a:pos x="18" y="14"/>
                        </a:cxn>
                        <a:cxn ang="0">
                          <a:pos x="19" y="14"/>
                        </a:cxn>
                        <a:cxn ang="0">
                          <a:pos x="19" y="13"/>
                        </a:cxn>
                        <a:cxn ang="0">
                          <a:pos x="21" y="12"/>
                        </a:cxn>
                        <a:cxn ang="0">
                          <a:pos x="21" y="11"/>
                        </a:cxn>
                        <a:cxn ang="0">
                          <a:pos x="22" y="10"/>
                        </a:cxn>
                        <a:cxn ang="0">
                          <a:pos x="19" y="10"/>
                        </a:cxn>
                        <a:cxn ang="0">
                          <a:pos x="26" y="8"/>
                        </a:cxn>
                        <a:cxn ang="0">
                          <a:pos x="25" y="8"/>
                        </a:cxn>
                        <a:cxn ang="0">
                          <a:pos x="26" y="8"/>
                        </a:cxn>
                        <a:cxn ang="0">
                          <a:pos x="32" y="4"/>
                        </a:cxn>
                        <a:cxn ang="0">
                          <a:pos x="28" y="4"/>
                        </a:cxn>
                        <a:cxn ang="0">
                          <a:pos x="35" y="3"/>
                        </a:cxn>
                        <a:cxn ang="0">
                          <a:pos x="29" y="2"/>
                        </a:cxn>
                        <a:cxn ang="0">
                          <a:pos x="30" y="1"/>
                        </a:cxn>
                        <a:cxn ang="0">
                          <a:pos x="23" y="1"/>
                        </a:cxn>
                        <a:cxn ang="0">
                          <a:pos x="19" y="1"/>
                        </a:cxn>
                        <a:cxn ang="0">
                          <a:pos x="12" y="2"/>
                        </a:cxn>
                        <a:cxn ang="0">
                          <a:pos x="5" y="4"/>
                        </a:cxn>
                        <a:cxn ang="0">
                          <a:pos x="10" y="6"/>
                        </a:cxn>
                        <a:cxn ang="0">
                          <a:pos x="11" y="7"/>
                        </a:cxn>
                        <a:cxn ang="0">
                          <a:pos x="16" y="7"/>
                        </a:cxn>
                        <a:cxn ang="0">
                          <a:pos x="10" y="8"/>
                        </a:cxn>
                        <a:cxn ang="0">
                          <a:pos x="11" y="9"/>
                        </a:cxn>
                        <a:cxn ang="0">
                          <a:pos x="9" y="7"/>
                        </a:cxn>
                        <a:cxn ang="0">
                          <a:pos x="4" y="5"/>
                        </a:cxn>
                        <a:cxn ang="0">
                          <a:pos x="1" y="8"/>
                        </a:cxn>
                        <a:cxn ang="0">
                          <a:pos x="3" y="10"/>
                        </a:cxn>
                      </a:cxnLst>
                      <a:rect l="0" t="0" r="r" b="b"/>
                      <a:pathLst>
                        <a:path w="35" h="20">
                          <a:moveTo>
                            <a:pt x="3" y="10"/>
                          </a:moveTo>
                          <a:cubicBezTo>
                            <a:pt x="3" y="10"/>
                            <a:pt x="4" y="9"/>
                            <a:pt x="4" y="10"/>
                          </a:cubicBezTo>
                          <a:cubicBezTo>
                            <a:pt x="4" y="10"/>
                            <a:pt x="3" y="10"/>
                            <a:pt x="3" y="10"/>
                          </a:cubicBezTo>
                          <a:cubicBezTo>
                            <a:pt x="3" y="10"/>
                            <a:pt x="3" y="11"/>
                            <a:pt x="3" y="11"/>
                          </a:cubicBezTo>
                          <a:cubicBezTo>
                            <a:pt x="4" y="11"/>
                            <a:pt x="5" y="12"/>
                            <a:pt x="6" y="12"/>
                          </a:cubicBezTo>
                          <a:cubicBezTo>
                            <a:pt x="8" y="12"/>
                            <a:pt x="9" y="11"/>
                            <a:pt x="10" y="10"/>
                          </a:cubicBezTo>
                          <a:cubicBezTo>
                            <a:pt x="10" y="11"/>
                            <a:pt x="9" y="11"/>
                            <a:pt x="9" y="12"/>
                          </a:cubicBezTo>
                          <a:cubicBezTo>
                            <a:pt x="10" y="12"/>
                            <a:pt x="11" y="12"/>
                            <a:pt x="12" y="12"/>
                          </a:cubicBezTo>
                          <a:cubicBezTo>
                            <a:pt x="12" y="14"/>
                            <a:pt x="9" y="12"/>
                            <a:pt x="9" y="13"/>
                          </a:cubicBezTo>
                          <a:cubicBezTo>
                            <a:pt x="9" y="14"/>
                            <a:pt x="10" y="13"/>
                            <a:pt x="10" y="14"/>
                          </a:cubicBezTo>
                          <a:cubicBezTo>
                            <a:pt x="9" y="14"/>
                            <a:pt x="7" y="15"/>
                            <a:pt x="6" y="15"/>
                          </a:cubicBezTo>
                          <a:cubicBezTo>
                            <a:pt x="4" y="15"/>
                            <a:pt x="1" y="14"/>
                            <a:pt x="0" y="14"/>
                          </a:cubicBezTo>
                          <a:cubicBezTo>
                            <a:pt x="0" y="16"/>
                            <a:pt x="2" y="16"/>
                            <a:pt x="4" y="16"/>
                          </a:cubicBezTo>
                          <a:cubicBezTo>
                            <a:pt x="5" y="17"/>
                            <a:pt x="5" y="17"/>
                            <a:pt x="5" y="19"/>
                          </a:cubicBezTo>
                          <a:cubicBezTo>
                            <a:pt x="6" y="19"/>
                            <a:pt x="7" y="20"/>
                            <a:pt x="9" y="19"/>
                          </a:cubicBezTo>
                          <a:cubicBezTo>
                            <a:pt x="10" y="20"/>
                            <a:pt x="12" y="19"/>
                            <a:pt x="14" y="19"/>
                          </a:cubicBezTo>
                          <a:cubicBezTo>
                            <a:pt x="14" y="20"/>
                            <a:pt x="15" y="19"/>
                            <a:pt x="17" y="20"/>
                          </a:cubicBezTo>
                          <a:cubicBezTo>
                            <a:pt x="17" y="19"/>
                            <a:pt x="17" y="18"/>
                            <a:pt x="17" y="17"/>
                          </a:cubicBezTo>
                          <a:cubicBezTo>
                            <a:pt x="14" y="16"/>
                            <a:pt x="9" y="19"/>
                            <a:pt x="7" y="16"/>
                          </a:cubicBezTo>
                          <a:cubicBezTo>
                            <a:pt x="9" y="16"/>
                            <a:pt x="12" y="16"/>
                            <a:pt x="15" y="16"/>
                          </a:cubicBezTo>
                          <a:cubicBezTo>
                            <a:pt x="16" y="16"/>
                            <a:pt x="18" y="16"/>
                            <a:pt x="19" y="15"/>
                          </a:cubicBezTo>
                          <a:cubicBezTo>
                            <a:pt x="19" y="14"/>
                            <a:pt x="18" y="14"/>
                            <a:pt x="18" y="14"/>
                          </a:cubicBezTo>
                          <a:cubicBezTo>
                            <a:pt x="18" y="14"/>
                            <a:pt x="19" y="14"/>
                            <a:pt x="19" y="14"/>
                          </a:cubicBezTo>
                          <a:cubicBezTo>
                            <a:pt x="19" y="13"/>
                            <a:pt x="18" y="13"/>
                            <a:pt x="19" y="13"/>
                          </a:cubicBezTo>
                          <a:cubicBezTo>
                            <a:pt x="20" y="13"/>
                            <a:pt x="20" y="12"/>
                            <a:pt x="21" y="12"/>
                          </a:cubicBezTo>
                          <a:cubicBezTo>
                            <a:pt x="21" y="12"/>
                            <a:pt x="20" y="12"/>
                            <a:pt x="21" y="11"/>
                          </a:cubicBezTo>
                          <a:cubicBezTo>
                            <a:pt x="22" y="11"/>
                            <a:pt x="22" y="11"/>
                            <a:pt x="22" y="10"/>
                          </a:cubicBezTo>
                          <a:cubicBezTo>
                            <a:pt x="21" y="9"/>
                            <a:pt x="20" y="9"/>
                            <a:pt x="19" y="10"/>
                          </a:cubicBezTo>
                          <a:cubicBezTo>
                            <a:pt x="21" y="8"/>
                            <a:pt x="24" y="10"/>
                            <a:pt x="26" y="8"/>
                          </a:cubicBezTo>
                          <a:cubicBezTo>
                            <a:pt x="26" y="8"/>
                            <a:pt x="25" y="8"/>
                            <a:pt x="25" y="8"/>
                          </a:cubicBezTo>
                          <a:cubicBezTo>
                            <a:pt x="25" y="8"/>
                            <a:pt x="26" y="8"/>
                            <a:pt x="26" y="8"/>
                          </a:cubicBezTo>
                          <a:cubicBezTo>
                            <a:pt x="28" y="6"/>
                            <a:pt x="31" y="6"/>
                            <a:pt x="32" y="4"/>
                          </a:cubicBezTo>
                          <a:cubicBezTo>
                            <a:pt x="31" y="5"/>
                            <a:pt x="29" y="5"/>
                            <a:pt x="28" y="4"/>
                          </a:cubicBezTo>
                          <a:cubicBezTo>
                            <a:pt x="31" y="4"/>
                            <a:pt x="34" y="4"/>
                            <a:pt x="35" y="3"/>
                          </a:cubicBezTo>
                          <a:cubicBezTo>
                            <a:pt x="33" y="2"/>
                            <a:pt x="32" y="1"/>
                            <a:pt x="29" y="2"/>
                          </a:cubicBezTo>
                          <a:cubicBezTo>
                            <a:pt x="29" y="1"/>
                            <a:pt x="30" y="1"/>
                            <a:pt x="30" y="1"/>
                          </a:cubicBezTo>
                          <a:cubicBezTo>
                            <a:pt x="28" y="1"/>
                            <a:pt x="24" y="0"/>
                            <a:pt x="23" y="1"/>
                          </a:cubicBezTo>
                          <a:cubicBezTo>
                            <a:pt x="22" y="0"/>
                            <a:pt x="20" y="0"/>
                            <a:pt x="19" y="1"/>
                          </a:cubicBezTo>
                          <a:cubicBezTo>
                            <a:pt x="16" y="0"/>
                            <a:pt x="15" y="3"/>
                            <a:pt x="12" y="2"/>
                          </a:cubicBezTo>
                          <a:cubicBezTo>
                            <a:pt x="10" y="4"/>
                            <a:pt x="6" y="2"/>
                            <a:pt x="5" y="4"/>
                          </a:cubicBezTo>
                          <a:cubicBezTo>
                            <a:pt x="7" y="5"/>
                            <a:pt x="8" y="7"/>
                            <a:pt x="10" y="6"/>
                          </a:cubicBezTo>
                          <a:cubicBezTo>
                            <a:pt x="11" y="6"/>
                            <a:pt x="11" y="7"/>
                            <a:pt x="11" y="7"/>
                          </a:cubicBezTo>
                          <a:cubicBezTo>
                            <a:pt x="13" y="7"/>
                            <a:pt x="14" y="7"/>
                            <a:pt x="16" y="7"/>
                          </a:cubicBezTo>
                          <a:cubicBezTo>
                            <a:pt x="14" y="8"/>
                            <a:pt x="12" y="7"/>
                            <a:pt x="10" y="8"/>
                          </a:cubicBezTo>
                          <a:cubicBezTo>
                            <a:pt x="10" y="8"/>
                            <a:pt x="11" y="8"/>
                            <a:pt x="11" y="9"/>
                          </a:cubicBezTo>
                          <a:cubicBezTo>
                            <a:pt x="10" y="8"/>
                            <a:pt x="9" y="8"/>
                            <a:pt x="9" y="7"/>
                          </a:cubicBezTo>
                          <a:cubicBezTo>
                            <a:pt x="7" y="8"/>
                            <a:pt x="6" y="5"/>
                            <a:pt x="4" y="5"/>
                          </a:cubicBezTo>
                          <a:cubicBezTo>
                            <a:pt x="2" y="5"/>
                            <a:pt x="1" y="7"/>
                            <a:pt x="1" y="8"/>
                          </a:cubicBezTo>
                          <a:cubicBezTo>
                            <a:pt x="1" y="9"/>
                            <a:pt x="1" y="10"/>
                            <a:pt x="3" y="1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</p:grpSp>
      <p:sp>
        <p:nvSpPr>
          <p:cNvPr id="91" name="Freeform 151">
            <a:extLst>
              <a:ext uri="{FF2B5EF4-FFF2-40B4-BE49-F238E27FC236}">
                <a16:creationId xmlns="" xmlns:a16="http://schemas.microsoft.com/office/drawing/2014/main" id="{A6D21117-9E79-2F4C-886A-C64C997C3339}"/>
              </a:ext>
            </a:extLst>
          </p:cNvPr>
          <p:cNvSpPr>
            <a:spLocks noEditPoints="1"/>
          </p:cNvSpPr>
          <p:nvPr/>
        </p:nvSpPr>
        <p:spPr bwMode="auto">
          <a:xfrm>
            <a:off x="5782724" y="821780"/>
            <a:ext cx="211138" cy="422275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22" y="0"/>
              </a:cxn>
              <a:cxn ang="0">
                <a:pos x="0" y="22"/>
              </a:cxn>
              <a:cxn ang="0">
                <a:pos x="0" y="299"/>
              </a:cxn>
              <a:cxn ang="0">
                <a:pos x="22" y="320"/>
              </a:cxn>
              <a:cxn ang="0">
                <a:pos x="139" y="320"/>
              </a:cxn>
              <a:cxn ang="0">
                <a:pos x="160" y="299"/>
              </a:cxn>
              <a:cxn ang="0">
                <a:pos x="160" y="22"/>
              </a:cxn>
              <a:cxn ang="0">
                <a:pos x="139" y="0"/>
              </a:cxn>
              <a:cxn ang="0">
                <a:pos x="103" y="309"/>
              </a:cxn>
              <a:cxn ang="0">
                <a:pos x="57" y="309"/>
              </a:cxn>
              <a:cxn ang="0">
                <a:pos x="57" y="298"/>
              </a:cxn>
              <a:cxn ang="0">
                <a:pos x="103" y="298"/>
              </a:cxn>
              <a:cxn ang="0">
                <a:pos x="103" y="309"/>
              </a:cxn>
              <a:cxn ang="0">
                <a:pos x="149" y="286"/>
              </a:cxn>
              <a:cxn ang="0">
                <a:pos x="12" y="286"/>
              </a:cxn>
              <a:cxn ang="0">
                <a:pos x="12" y="23"/>
              </a:cxn>
              <a:cxn ang="0">
                <a:pos x="149" y="23"/>
              </a:cxn>
              <a:cxn ang="0">
                <a:pos x="149" y="286"/>
              </a:cxn>
            </a:cxnLst>
            <a:rect l="0" t="0" r="r" b="b"/>
            <a:pathLst>
              <a:path w="160" h="320">
                <a:moveTo>
                  <a:pt x="139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11"/>
                  <a:pt x="10" y="320"/>
                  <a:pt x="22" y="320"/>
                </a:cubicBezTo>
                <a:cubicBezTo>
                  <a:pt x="139" y="320"/>
                  <a:pt x="139" y="320"/>
                  <a:pt x="139" y="320"/>
                </a:cubicBezTo>
                <a:cubicBezTo>
                  <a:pt x="151" y="320"/>
                  <a:pt x="160" y="311"/>
                  <a:pt x="160" y="299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1" y="0"/>
                  <a:pt x="139" y="0"/>
                </a:cubicBezTo>
                <a:close/>
                <a:moveTo>
                  <a:pt x="103" y="309"/>
                </a:moveTo>
                <a:cubicBezTo>
                  <a:pt x="57" y="309"/>
                  <a:pt x="57" y="309"/>
                  <a:pt x="57" y="309"/>
                </a:cubicBezTo>
                <a:cubicBezTo>
                  <a:pt x="57" y="298"/>
                  <a:pt x="57" y="298"/>
                  <a:pt x="57" y="298"/>
                </a:cubicBezTo>
                <a:cubicBezTo>
                  <a:pt x="103" y="298"/>
                  <a:pt x="103" y="298"/>
                  <a:pt x="103" y="298"/>
                </a:cubicBezTo>
                <a:lnTo>
                  <a:pt x="103" y="309"/>
                </a:lnTo>
                <a:close/>
                <a:moveTo>
                  <a:pt x="149" y="286"/>
                </a:moveTo>
                <a:cubicBezTo>
                  <a:pt x="12" y="286"/>
                  <a:pt x="12" y="286"/>
                  <a:pt x="12" y="286"/>
                </a:cubicBezTo>
                <a:cubicBezTo>
                  <a:pt x="12" y="23"/>
                  <a:pt x="12" y="23"/>
                  <a:pt x="12" y="23"/>
                </a:cubicBezTo>
                <a:cubicBezTo>
                  <a:pt x="149" y="23"/>
                  <a:pt x="149" y="23"/>
                  <a:pt x="149" y="23"/>
                </a:cubicBezTo>
                <a:lnTo>
                  <a:pt x="149" y="286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" name="Freeform 157">
            <a:extLst>
              <a:ext uri="{FF2B5EF4-FFF2-40B4-BE49-F238E27FC236}">
                <a16:creationId xmlns="" xmlns:a16="http://schemas.microsoft.com/office/drawing/2014/main" id="{B696EE71-DCF6-DC40-87F8-3CF105F71444}"/>
              </a:ext>
            </a:extLst>
          </p:cNvPr>
          <p:cNvSpPr>
            <a:spLocks noEditPoints="1"/>
          </p:cNvSpPr>
          <p:nvPr/>
        </p:nvSpPr>
        <p:spPr bwMode="auto">
          <a:xfrm>
            <a:off x="1825014" y="2059440"/>
            <a:ext cx="410597" cy="240243"/>
          </a:xfrm>
          <a:custGeom>
            <a:avLst/>
            <a:gdLst/>
            <a:ahLst/>
            <a:cxnLst>
              <a:cxn ang="0">
                <a:pos x="114" y="68"/>
              </a:cxn>
              <a:cxn ang="0">
                <a:pos x="114" y="68"/>
              </a:cxn>
              <a:cxn ang="0">
                <a:pos x="223" y="37"/>
              </a:cxn>
              <a:cxn ang="0">
                <a:pos x="225" y="35"/>
              </a:cxn>
              <a:cxn ang="0">
                <a:pos x="223" y="31"/>
              </a:cxn>
              <a:cxn ang="0">
                <a:pos x="114" y="0"/>
              </a:cxn>
              <a:cxn ang="0">
                <a:pos x="112" y="0"/>
              </a:cxn>
              <a:cxn ang="0">
                <a:pos x="3" y="31"/>
              </a:cxn>
              <a:cxn ang="0">
                <a:pos x="1" y="33"/>
              </a:cxn>
              <a:cxn ang="0">
                <a:pos x="3" y="37"/>
              </a:cxn>
              <a:cxn ang="0">
                <a:pos x="27" y="44"/>
              </a:cxn>
              <a:cxn ang="0">
                <a:pos x="27" y="92"/>
              </a:cxn>
              <a:cxn ang="0">
                <a:pos x="26" y="93"/>
              </a:cxn>
              <a:cxn ang="0">
                <a:pos x="26" y="101"/>
              </a:cxn>
              <a:cxn ang="0">
                <a:pos x="26" y="101"/>
              </a:cxn>
              <a:cxn ang="0">
                <a:pos x="21" y="108"/>
              </a:cxn>
              <a:cxn ang="0">
                <a:pos x="19" y="126"/>
              </a:cxn>
              <a:cxn ang="0">
                <a:pos x="30" y="131"/>
              </a:cxn>
              <a:cxn ang="0">
                <a:pos x="41" y="126"/>
              </a:cxn>
              <a:cxn ang="0">
                <a:pos x="39" y="108"/>
              </a:cxn>
              <a:cxn ang="0">
                <a:pos x="34" y="101"/>
              </a:cxn>
              <a:cxn ang="0">
                <a:pos x="34" y="101"/>
              </a:cxn>
              <a:cxn ang="0">
                <a:pos x="34" y="93"/>
              </a:cxn>
              <a:cxn ang="0">
                <a:pos x="33" y="92"/>
              </a:cxn>
              <a:cxn ang="0">
                <a:pos x="33" y="46"/>
              </a:cxn>
              <a:cxn ang="0">
                <a:pos x="112" y="68"/>
              </a:cxn>
              <a:cxn ang="0">
                <a:pos x="114" y="68"/>
              </a:cxn>
              <a:cxn ang="0">
                <a:pos x="115" y="122"/>
              </a:cxn>
              <a:cxn ang="0">
                <a:pos x="169" y="98"/>
              </a:cxn>
              <a:cxn ang="0">
                <a:pos x="173" y="93"/>
              </a:cxn>
              <a:cxn ang="0">
                <a:pos x="173" y="57"/>
              </a:cxn>
              <a:cxn ang="0">
                <a:pos x="114" y="74"/>
              </a:cxn>
              <a:cxn ang="0">
                <a:pos x="112" y="74"/>
              </a:cxn>
              <a:cxn ang="0">
                <a:pos x="53" y="57"/>
              </a:cxn>
              <a:cxn ang="0">
                <a:pos x="53" y="93"/>
              </a:cxn>
              <a:cxn ang="0">
                <a:pos x="56" y="98"/>
              </a:cxn>
              <a:cxn ang="0">
                <a:pos x="111" y="122"/>
              </a:cxn>
              <a:cxn ang="0">
                <a:pos x="115" y="122"/>
              </a:cxn>
            </a:cxnLst>
            <a:rect l="0" t="0" r="r" b="b"/>
            <a:pathLst>
              <a:path w="226" h="131">
                <a:moveTo>
                  <a:pt x="114" y="68"/>
                </a:moveTo>
                <a:cubicBezTo>
                  <a:pt x="114" y="68"/>
                  <a:pt x="114" y="68"/>
                  <a:pt x="114" y="68"/>
                </a:cubicBezTo>
                <a:cubicBezTo>
                  <a:pt x="223" y="37"/>
                  <a:pt x="223" y="37"/>
                  <a:pt x="223" y="37"/>
                </a:cubicBezTo>
                <a:cubicBezTo>
                  <a:pt x="224" y="37"/>
                  <a:pt x="225" y="36"/>
                  <a:pt x="225" y="35"/>
                </a:cubicBezTo>
                <a:cubicBezTo>
                  <a:pt x="226" y="33"/>
                  <a:pt x="225" y="32"/>
                  <a:pt x="223" y="31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3" y="0"/>
                  <a:pt x="112" y="0"/>
                </a:cubicBezTo>
                <a:cubicBezTo>
                  <a:pt x="3" y="31"/>
                  <a:pt x="3" y="31"/>
                  <a:pt x="3" y="31"/>
                </a:cubicBezTo>
                <a:cubicBezTo>
                  <a:pt x="2" y="32"/>
                  <a:pt x="1" y="32"/>
                  <a:pt x="1" y="33"/>
                </a:cubicBezTo>
                <a:cubicBezTo>
                  <a:pt x="0" y="35"/>
                  <a:pt x="1" y="36"/>
                  <a:pt x="3" y="37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92"/>
                  <a:pt x="27" y="92"/>
                  <a:pt x="27" y="92"/>
                </a:cubicBezTo>
                <a:cubicBezTo>
                  <a:pt x="27" y="92"/>
                  <a:pt x="26" y="93"/>
                  <a:pt x="26" y="93"/>
                </a:cubicBezTo>
                <a:cubicBezTo>
                  <a:pt x="24" y="95"/>
                  <a:pt x="24" y="99"/>
                  <a:pt x="26" y="101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3" y="104"/>
                  <a:pt x="21" y="108"/>
                  <a:pt x="21" y="108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26"/>
                  <a:pt x="24" y="131"/>
                  <a:pt x="30" y="131"/>
                </a:cubicBezTo>
                <a:cubicBezTo>
                  <a:pt x="36" y="131"/>
                  <a:pt x="41" y="126"/>
                  <a:pt x="41" y="126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7" y="104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6" y="99"/>
                  <a:pt x="36" y="95"/>
                  <a:pt x="34" y="93"/>
                </a:cubicBezTo>
                <a:cubicBezTo>
                  <a:pt x="34" y="93"/>
                  <a:pt x="33" y="92"/>
                  <a:pt x="33" y="92"/>
                </a:cubicBezTo>
                <a:cubicBezTo>
                  <a:pt x="33" y="46"/>
                  <a:pt x="33" y="46"/>
                  <a:pt x="33" y="46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3" y="68"/>
                  <a:pt x="113" y="68"/>
                  <a:pt x="114" y="68"/>
                </a:cubicBezTo>
                <a:close/>
                <a:moveTo>
                  <a:pt x="115" y="122"/>
                </a:moveTo>
                <a:cubicBezTo>
                  <a:pt x="169" y="98"/>
                  <a:pt x="169" y="98"/>
                  <a:pt x="169" y="98"/>
                </a:cubicBezTo>
                <a:cubicBezTo>
                  <a:pt x="171" y="98"/>
                  <a:pt x="173" y="95"/>
                  <a:pt x="173" y="93"/>
                </a:cubicBezTo>
                <a:cubicBezTo>
                  <a:pt x="173" y="57"/>
                  <a:pt x="173" y="57"/>
                  <a:pt x="173" y="57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3" y="75"/>
                  <a:pt x="113" y="75"/>
                  <a:pt x="112" y="74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5"/>
                  <a:pt x="54" y="98"/>
                  <a:pt x="56" y="98"/>
                </a:cubicBezTo>
                <a:cubicBezTo>
                  <a:pt x="111" y="122"/>
                  <a:pt x="111" y="122"/>
                  <a:pt x="111" y="122"/>
                </a:cubicBezTo>
                <a:cubicBezTo>
                  <a:pt x="112" y="122"/>
                  <a:pt x="114" y="122"/>
                  <a:pt x="115" y="122"/>
                </a:cubicBez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" name="Freeform 158">
            <a:extLst>
              <a:ext uri="{FF2B5EF4-FFF2-40B4-BE49-F238E27FC236}">
                <a16:creationId xmlns="" xmlns:a16="http://schemas.microsoft.com/office/drawing/2014/main" id="{44EE37B5-F91A-9448-8CF7-DA20336DA163}"/>
              </a:ext>
            </a:extLst>
          </p:cNvPr>
          <p:cNvSpPr>
            <a:spLocks noEditPoints="1"/>
          </p:cNvSpPr>
          <p:nvPr/>
        </p:nvSpPr>
        <p:spPr bwMode="auto">
          <a:xfrm>
            <a:off x="5246976" y="1971764"/>
            <a:ext cx="358775" cy="312738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94" name="196 Grupo">
            <a:extLst>
              <a:ext uri="{FF2B5EF4-FFF2-40B4-BE49-F238E27FC236}">
                <a16:creationId xmlns="" xmlns:a16="http://schemas.microsoft.com/office/drawing/2014/main" id="{404B2DF2-55D8-A54C-A44D-3313ED297BE6}"/>
              </a:ext>
            </a:extLst>
          </p:cNvPr>
          <p:cNvGrpSpPr/>
          <p:nvPr/>
        </p:nvGrpSpPr>
        <p:grpSpPr>
          <a:xfrm>
            <a:off x="4527521" y="1969115"/>
            <a:ext cx="339725" cy="309563"/>
            <a:chOff x="4619625" y="2019300"/>
            <a:chExt cx="339725" cy="309563"/>
          </a:xfrm>
          <a:solidFill>
            <a:srgbClr val="0451E4"/>
          </a:solidFill>
        </p:grpSpPr>
        <p:sp>
          <p:nvSpPr>
            <p:cNvPr id="95" name="Freeform 159">
              <a:extLst>
                <a:ext uri="{FF2B5EF4-FFF2-40B4-BE49-F238E27FC236}">
                  <a16:creationId xmlns="" xmlns:a16="http://schemas.microsoft.com/office/drawing/2014/main" id="{86DAB1A9-AA4B-934C-BC6D-1C5D18AC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2019300"/>
              <a:ext cx="298450" cy="241300"/>
            </a:xfrm>
            <a:custGeom>
              <a:avLst/>
              <a:gdLst/>
              <a:ahLst/>
              <a:cxnLst>
                <a:cxn ang="0">
                  <a:pos x="27" y="162"/>
                </a:cxn>
                <a:cxn ang="0">
                  <a:pos x="152" y="166"/>
                </a:cxn>
                <a:cxn ang="0">
                  <a:pos x="221" y="125"/>
                </a:cxn>
                <a:cxn ang="0">
                  <a:pos x="221" y="117"/>
                </a:cxn>
                <a:cxn ang="0">
                  <a:pos x="222" y="115"/>
                </a:cxn>
                <a:cxn ang="0">
                  <a:pos x="160" y="15"/>
                </a:cxn>
                <a:cxn ang="0">
                  <a:pos x="157" y="0"/>
                </a:cxn>
                <a:cxn ang="0">
                  <a:pos x="151" y="1"/>
                </a:cxn>
                <a:cxn ang="0">
                  <a:pos x="68" y="139"/>
                </a:cxn>
                <a:cxn ang="0">
                  <a:pos x="44" y="130"/>
                </a:cxn>
                <a:cxn ang="0">
                  <a:pos x="92" y="30"/>
                </a:cxn>
                <a:cxn ang="0">
                  <a:pos x="127" y="6"/>
                </a:cxn>
                <a:cxn ang="0">
                  <a:pos x="125" y="6"/>
                </a:cxn>
                <a:cxn ang="0">
                  <a:pos x="9" y="88"/>
                </a:cxn>
                <a:cxn ang="0">
                  <a:pos x="0" y="132"/>
                </a:cxn>
                <a:cxn ang="0">
                  <a:pos x="0" y="133"/>
                </a:cxn>
                <a:cxn ang="0">
                  <a:pos x="27" y="162"/>
                </a:cxn>
              </a:cxnLst>
              <a:rect l="0" t="0" r="r" b="b"/>
              <a:pathLst>
                <a:path w="226" h="182">
                  <a:moveTo>
                    <a:pt x="27" y="162"/>
                  </a:moveTo>
                  <a:cubicBezTo>
                    <a:pt x="56" y="180"/>
                    <a:pt x="99" y="182"/>
                    <a:pt x="152" y="166"/>
                  </a:cubicBezTo>
                  <a:cubicBezTo>
                    <a:pt x="167" y="161"/>
                    <a:pt x="202" y="141"/>
                    <a:pt x="221" y="125"/>
                  </a:cubicBezTo>
                  <a:cubicBezTo>
                    <a:pt x="221" y="123"/>
                    <a:pt x="221" y="120"/>
                    <a:pt x="221" y="117"/>
                  </a:cubicBezTo>
                  <a:cubicBezTo>
                    <a:pt x="221" y="116"/>
                    <a:pt x="221" y="116"/>
                    <a:pt x="222" y="115"/>
                  </a:cubicBezTo>
                  <a:cubicBezTo>
                    <a:pt x="226" y="72"/>
                    <a:pt x="200" y="33"/>
                    <a:pt x="160" y="1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5" y="0"/>
                    <a:pt x="151" y="1"/>
                  </a:cubicBezTo>
                  <a:cubicBezTo>
                    <a:pt x="121" y="13"/>
                    <a:pt x="76" y="46"/>
                    <a:pt x="68" y="139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58" y="62"/>
                    <a:pt x="92" y="30"/>
                  </a:cubicBezTo>
                  <a:cubicBezTo>
                    <a:pt x="102" y="20"/>
                    <a:pt x="114" y="12"/>
                    <a:pt x="127" y="6"/>
                  </a:cubicBezTo>
                  <a:cubicBezTo>
                    <a:pt x="126" y="6"/>
                    <a:pt x="126" y="6"/>
                    <a:pt x="125" y="6"/>
                  </a:cubicBezTo>
                  <a:cubicBezTo>
                    <a:pt x="68" y="0"/>
                    <a:pt x="26" y="34"/>
                    <a:pt x="9" y="8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9"/>
                    <a:pt x="10" y="152"/>
                    <a:pt x="27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160">
              <a:extLst>
                <a:ext uri="{FF2B5EF4-FFF2-40B4-BE49-F238E27FC236}">
                  <a16:creationId xmlns="" xmlns:a16="http://schemas.microsoft.com/office/drawing/2014/main" id="{C01EB4F9-C0F2-884A-B773-54D5E857C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2193925"/>
              <a:ext cx="339725" cy="134938"/>
            </a:xfrm>
            <a:custGeom>
              <a:avLst/>
              <a:gdLst/>
              <a:ahLst/>
              <a:cxnLst>
                <a:cxn ang="0">
                  <a:pos x="112" y="53"/>
                </a:cxn>
                <a:cxn ang="0">
                  <a:pos x="50" y="37"/>
                </a:cxn>
                <a:cxn ang="0">
                  <a:pos x="22" y="9"/>
                </a:cxn>
                <a:cxn ang="0">
                  <a:pos x="8" y="32"/>
                </a:cxn>
                <a:cxn ang="0">
                  <a:pos x="11" y="61"/>
                </a:cxn>
                <a:cxn ang="0">
                  <a:pos x="142" y="82"/>
                </a:cxn>
                <a:cxn ang="0">
                  <a:pos x="249" y="17"/>
                </a:cxn>
                <a:cxn ang="0">
                  <a:pos x="252" y="0"/>
                </a:cxn>
                <a:cxn ang="0">
                  <a:pos x="182" y="41"/>
                </a:cxn>
                <a:cxn ang="0">
                  <a:pos x="112" y="53"/>
                </a:cxn>
              </a:cxnLst>
              <a:rect l="0" t="0" r="r" b="b"/>
              <a:pathLst>
                <a:path w="257" h="101">
                  <a:moveTo>
                    <a:pt x="112" y="53"/>
                  </a:moveTo>
                  <a:cubicBezTo>
                    <a:pt x="90" y="53"/>
                    <a:pt x="68" y="49"/>
                    <a:pt x="50" y="37"/>
                  </a:cubicBezTo>
                  <a:cubicBezTo>
                    <a:pt x="35" y="27"/>
                    <a:pt x="26" y="16"/>
                    <a:pt x="22" y="9"/>
                  </a:cubicBezTo>
                  <a:cubicBezTo>
                    <a:pt x="18" y="14"/>
                    <a:pt x="12" y="23"/>
                    <a:pt x="8" y="32"/>
                  </a:cubicBezTo>
                  <a:cubicBezTo>
                    <a:pt x="0" y="48"/>
                    <a:pt x="1" y="56"/>
                    <a:pt x="11" y="61"/>
                  </a:cubicBezTo>
                  <a:cubicBezTo>
                    <a:pt x="80" y="95"/>
                    <a:pt x="103" y="101"/>
                    <a:pt x="142" y="82"/>
                  </a:cubicBezTo>
                  <a:cubicBezTo>
                    <a:pt x="142" y="82"/>
                    <a:pt x="208" y="50"/>
                    <a:pt x="249" y="17"/>
                  </a:cubicBezTo>
                  <a:cubicBezTo>
                    <a:pt x="252" y="14"/>
                    <a:pt x="257" y="3"/>
                    <a:pt x="252" y="0"/>
                  </a:cubicBezTo>
                  <a:cubicBezTo>
                    <a:pt x="232" y="17"/>
                    <a:pt x="198" y="37"/>
                    <a:pt x="182" y="41"/>
                  </a:cubicBezTo>
                  <a:cubicBezTo>
                    <a:pt x="162" y="47"/>
                    <a:pt x="137" y="53"/>
                    <a:pt x="112" y="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97" name="Freeform 161">
            <a:extLst>
              <a:ext uri="{FF2B5EF4-FFF2-40B4-BE49-F238E27FC236}">
                <a16:creationId xmlns="" xmlns:a16="http://schemas.microsoft.com/office/drawing/2014/main" id="{56522CB6-810B-AC4A-BAEE-330C7BACAA21}"/>
              </a:ext>
            </a:extLst>
          </p:cNvPr>
          <p:cNvSpPr>
            <a:spLocks noEditPoints="1"/>
          </p:cNvSpPr>
          <p:nvPr/>
        </p:nvSpPr>
        <p:spPr bwMode="auto">
          <a:xfrm>
            <a:off x="1196106" y="4001010"/>
            <a:ext cx="235015" cy="395069"/>
          </a:xfrm>
          <a:custGeom>
            <a:avLst/>
            <a:gdLst/>
            <a:ahLst/>
            <a:cxnLst>
              <a:cxn ang="0">
                <a:pos x="139" y="176"/>
              </a:cxn>
              <a:cxn ang="0">
                <a:pos x="94" y="82"/>
              </a:cxn>
              <a:cxn ang="0">
                <a:pos x="98" y="71"/>
              </a:cxn>
              <a:cxn ang="0">
                <a:pos x="84" y="4"/>
              </a:cxn>
              <a:cxn ang="0">
                <a:pos x="62" y="0"/>
              </a:cxn>
              <a:cxn ang="0">
                <a:pos x="51" y="71"/>
              </a:cxn>
              <a:cxn ang="0">
                <a:pos x="44" y="82"/>
              </a:cxn>
              <a:cxn ang="0">
                <a:pos x="39" y="176"/>
              </a:cxn>
              <a:cxn ang="0">
                <a:pos x="0" y="191"/>
              </a:cxn>
              <a:cxn ang="0">
                <a:pos x="70" y="198"/>
              </a:cxn>
              <a:cxn ang="0">
                <a:pos x="0" y="235"/>
              </a:cxn>
              <a:cxn ang="0">
                <a:pos x="139" y="198"/>
              </a:cxn>
              <a:cxn ang="0">
                <a:pos x="73" y="191"/>
              </a:cxn>
              <a:cxn ang="0">
                <a:pos x="73" y="176"/>
              </a:cxn>
              <a:cxn ang="0">
                <a:pos x="98" y="176"/>
              </a:cxn>
              <a:cxn ang="0">
                <a:pos x="70" y="110"/>
              </a:cxn>
              <a:cxn ang="0">
                <a:pos x="52" y="126"/>
              </a:cxn>
              <a:cxn ang="0">
                <a:pos x="52" y="117"/>
              </a:cxn>
              <a:cxn ang="0">
                <a:pos x="67" y="105"/>
              </a:cxn>
              <a:cxn ang="0">
                <a:pos x="73" y="56"/>
              </a:cxn>
              <a:cxn ang="0">
                <a:pos x="73" y="69"/>
              </a:cxn>
              <a:cxn ang="0">
                <a:pos x="73" y="33"/>
              </a:cxn>
              <a:cxn ang="0">
                <a:pos x="73" y="46"/>
              </a:cxn>
              <a:cxn ang="0">
                <a:pos x="70" y="47"/>
              </a:cxn>
              <a:cxn ang="0">
                <a:pos x="70" y="32"/>
              </a:cxn>
              <a:cxn ang="0">
                <a:pos x="70" y="69"/>
              </a:cxn>
              <a:cxn ang="0">
                <a:pos x="70" y="56"/>
              </a:cxn>
              <a:cxn ang="0">
                <a:pos x="91" y="126"/>
              </a:cxn>
              <a:cxn ang="0">
                <a:pos x="73" y="111"/>
              </a:cxn>
              <a:cxn ang="0">
                <a:pos x="77" y="105"/>
              </a:cxn>
              <a:cxn ang="0">
                <a:pos x="91" y="118"/>
              </a:cxn>
              <a:cxn ang="0">
                <a:pos x="77" y="148"/>
              </a:cxn>
              <a:cxn ang="0">
                <a:pos x="97" y="167"/>
              </a:cxn>
              <a:cxn ang="0">
                <a:pos x="86" y="89"/>
              </a:cxn>
              <a:cxn ang="0">
                <a:pos x="73" y="82"/>
              </a:cxn>
              <a:cxn ang="0">
                <a:pos x="86" y="89"/>
              </a:cxn>
              <a:cxn ang="0">
                <a:pos x="86" y="71"/>
              </a:cxn>
              <a:cxn ang="0">
                <a:pos x="85" y="68"/>
              </a:cxn>
              <a:cxn ang="0">
                <a:pos x="78" y="51"/>
              </a:cxn>
              <a:cxn ang="0">
                <a:pos x="84" y="55"/>
              </a:cxn>
              <a:cxn ang="0">
                <a:pos x="76" y="25"/>
              </a:cxn>
              <a:cxn ang="0">
                <a:pos x="81" y="32"/>
              </a:cxn>
              <a:cxn ang="0">
                <a:pos x="73" y="12"/>
              </a:cxn>
              <a:cxn ang="0">
                <a:pos x="73" y="18"/>
              </a:cxn>
              <a:cxn ang="0">
                <a:pos x="70" y="18"/>
              </a:cxn>
              <a:cxn ang="0">
                <a:pos x="70" y="12"/>
              </a:cxn>
              <a:cxn ang="0">
                <a:pos x="67" y="25"/>
              </a:cxn>
              <a:cxn ang="0">
                <a:pos x="64" y="21"/>
              </a:cxn>
              <a:cxn ang="0">
                <a:pos x="66" y="51"/>
              </a:cxn>
              <a:cxn ang="0">
                <a:pos x="61" y="48"/>
              </a:cxn>
              <a:cxn ang="0">
                <a:pos x="62" y="71"/>
              </a:cxn>
              <a:cxn ang="0">
                <a:pos x="58" y="68"/>
              </a:cxn>
              <a:cxn ang="0">
                <a:pos x="70" y="100"/>
              </a:cxn>
              <a:cxn ang="0">
                <a:pos x="66" y="82"/>
              </a:cxn>
              <a:cxn ang="0">
                <a:pos x="51" y="134"/>
              </a:cxn>
              <a:cxn ang="0">
                <a:pos x="47" y="166"/>
              </a:cxn>
              <a:cxn ang="0">
                <a:pos x="46" y="176"/>
              </a:cxn>
              <a:cxn ang="0">
                <a:pos x="70" y="154"/>
              </a:cxn>
              <a:cxn ang="0">
                <a:pos x="46" y="176"/>
              </a:cxn>
            </a:cxnLst>
            <a:rect l="0" t="0" r="r" b="b"/>
            <a:pathLst>
              <a:path w="139" h="235">
                <a:moveTo>
                  <a:pt x="139" y="191"/>
                </a:moveTo>
                <a:cubicBezTo>
                  <a:pt x="139" y="176"/>
                  <a:pt x="139" y="176"/>
                  <a:pt x="139" y="176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94" y="82"/>
                  <a:pt x="94" y="82"/>
                  <a:pt x="94" y="82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71"/>
                  <a:pt x="98" y="71"/>
                  <a:pt x="9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3" y="0"/>
                  <a:pt x="79" y="0"/>
                </a:cubicBezTo>
                <a:cubicBezTo>
                  <a:pt x="79" y="0"/>
                  <a:pt x="63" y="0"/>
                  <a:pt x="62" y="0"/>
                </a:cubicBezTo>
                <a:cubicBezTo>
                  <a:pt x="60" y="0"/>
                  <a:pt x="59" y="1"/>
                  <a:pt x="59" y="3"/>
                </a:cubicBezTo>
                <a:cubicBezTo>
                  <a:pt x="51" y="71"/>
                  <a:pt x="51" y="71"/>
                  <a:pt x="51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82"/>
                  <a:pt x="44" y="82"/>
                  <a:pt x="44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91"/>
                  <a:pt x="0" y="191"/>
                  <a:pt x="0" y="191"/>
                </a:cubicBezTo>
                <a:cubicBezTo>
                  <a:pt x="70" y="191"/>
                  <a:pt x="70" y="191"/>
                  <a:pt x="70" y="191"/>
                </a:cubicBezTo>
                <a:cubicBezTo>
                  <a:pt x="70" y="198"/>
                  <a:pt x="70" y="198"/>
                  <a:pt x="7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35"/>
                  <a:pt x="0" y="235"/>
                  <a:pt x="0" y="235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198"/>
                  <a:pt x="139" y="198"/>
                  <a:pt x="139" y="198"/>
                </a:cubicBezTo>
                <a:cubicBezTo>
                  <a:pt x="73" y="198"/>
                  <a:pt x="73" y="198"/>
                  <a:pt x="73" y="198"/>
                </a:cubicBezTo>
                <a:cubicBezTo>
                  <a:pt x="73" y="191"/>
                  <a:pt x="73" y="191"/>
                  <a:pt x="73" y="191"/>
                </a:cubicBezTo>
                <a:lnTo>
                  <a:pt x="139" y="191"/>
                </a:lnTo>
                <a:close/>
                <a:moveTo>
                  <a:pt x="73" y="176"/>
                </a:moveTo>
                <a:cubicBezTo>
                  <a:pt x="73" y="154"/>
                  <a:pt x="73" y="154"/>
                  <a:pt x="73" y="154"/>
                </a:cubicBezTo>
                <a:cubicBezTo>
                  <a:pt x="98" y="176"/>
                  <a:pt x="98" y="176"/>
                  <a:pt x="98" y="176"/>
                </a:cubicBezTo>
                <a:lnTo>
                  <a:pt x="73" y="176"/>
                </a:lnTo>
                <a:close/>
                <a:moveTo>
                  <a:pt x="70" y="110"/>
                </a:moveTo>
                <a:cubicBezTo>
                  <a:pt x="70" y="143"/>
                  <a:pt x="70" y="143"/>
                  <a:pt x="70" y="143"/>
                </a:cubicBezTo>
                <a:cubicBezTo>
                  <a:pt x="52" y="126"/>
                  <a:pt x="52" y="126"/>
                  <a:pt x="52" y="126"/>
                </a:cubicBezTo>
                <a:lnTo>
                  <a:pt x="70" y="110"/>
                </a:lnTo>
                <a:close/>
                <a:moveTo>
                  <a:pt x="52" y="117"/>
                </a:moveTo>
                <a:cubicBezTo>
                  <a:pt x="55" y="95"/>
                  <a:pt x="55" y="95"/>
                  <a:pt x="55" y="95"/>
                </a:cubicBezTo>
                <a:cubicBezTo>
                  <a:pt x="67" y="105"/>
                  <a:pt x="67" y="105"/>
                  <a:pt x="67" y="105"/>
                </a:cubicBezTo>
                <a:lnTo>
                  <a:pt x="52" y="117"/>
                </a:lnTo>
                <a:close/>
                <a:moveTo>
                  <a:pt x="73" y="56"/>
                </a:moveTo>
                <a:cubicBezTo>
                  <a:pt x="82" y="62"/>
                  <a:pt x="82" y="62"/>
                  <a:pt x="82" y="62"/>
                </a:cubicBezTo>
                <a:cubicBezTo>
                  <a:pt x="73" y="69"/>
                  <a:pt x="73" y="69"/>
                  <a:pt x="73" y="69"/>
                </a:cubicBezTo>
                <a:lnTo>
                  <a:pt x="73" y="56"/>
                </a:lnTo>
                <a:close/>
                <a:moveTo>
                  <a:pt x="73" y="33"/>
                </a:moveTo>
                <a:cubicBezTo>
                  <a:pt x="80" y="42"/>
                  <a:pt x="80" y="42"/>
                  <a:pt x="80" y="42"/>
                </a:cubicBezTo>
                <a:cubicBezTo>
                  <a:pt x="73" y="46"/>
                  <a:pt x="73" y="46"/>
                  <a:pt x="73" y="46"/>
                </a:cubicBezTo>
                <a:lnTo>
                  <a:pt x="73" y="33"/>
                </a:lnTo>
                <a:close/>
                <a:moveTo>
                  <a:pt x="70" y="47"/>
                </a:moveTo>
                <a:cubicBezTo>
                  <a:pt x="63" y="42"/>
                  <a:pt x="63" y="42"/>
                  <a:pt x="63" y="42"/>
                </a:cubicBezTo>
                <a:cubicBezTo>
                  <a:pt x="70" y="32"/>
                  <a:pt x="70" y="32"/>
                  <a:pt x="70" y="32"/>
                </a:cubicBezTo>
                <a:lnTo>
                  <a:pt x="70" y="47"/>
                </a:lnTo>
                <a:close/>
                <a:moveTo>
                  <a:pt x="70" y="69"/>
                </a:moveTo>
                <a:cubicBezTo>
                  <a:pt x="61" y="62"/>
                  <a:pt x="61" y="62"/>
                  <a:pt x="61" y="62"/>
                </a:cubicBezTo>
                <a:cubicBezTo>
                  <a:pt x="70" y="56"/>
                  <a:pt x="70" y="56"/>
                  <a:pt x="70" y="56"/>
                </a:cubicBezTo>
                <a:lnTo>
                  <a:pt x="70" y="69"/>
                </a:lnTo>
                <a:close/>
                <a:moveTo>
                  <a:pt x="91" y="126"/>
                </a:moveTo>
                <a:cubicBezTo>
                  <a:pt x="73" y="142"/>
                  <a:pt x="73" y="142"/>
                  <a:pt x="73" y="142"/>
                </a:cubicBezTo>
                <a:cubicBezTo>
                  <a:pt x="73" y="111"/>
                  <a:pt x="73" y="111"/>
                  <a:pt x="73" y="111"/>
                </a:cubicBezTo>
                <a:lnTo>
                  <a:pt x="91" y="126"/>
                </a:lnTo>
                <a:close/>
                <a:moveTo>
                  <a:pt x="77" y="105"/>
                </a:moveTo>
                <a:cubicBezTo>
                  <a:pt x="89" y="95"/>
                  <a:pt x="89" y="95"/>
                  <a:pt x="89" y="95"/>
                </a:cubicBezTo>
                <a:cubicBezTo>
                  <a:pt x="91" y="118"/>
                  <a:pt x="91" y="118"/>
                  <a:pt x="91" y="118"/>
                </a:cubicBezTo>
                <a:lnTo>
                  <a:pt x="77" y="105"/>
                </a:lnTo>
                <a:close/>
                <a:moveTo>
                  <a:pt x="77" y="148"/>
                </a:moveTo>
                <a:cubicBezTo>
                  <a:pt x="93" y="133"/>
                  <a:pt x="93" y="133"/>
                  <a:pt x="93" y="133"/>
                </a:cubicBezTo>
                <a:cubicBezTo>
                  <a:pt x="97" y="167"/>
                  <a:pt x="97" y="167"/>
                  <a:pt x="97" y="167"/>
                </a:cubicBezTo>
                <a:lnTo>
                  <a:pt x="77" y="148"/>
                </a:lnTo>
                <a:close/>
                <a:moveTo>
                  <a:pt x="86" y="89"/>
                </a:moveTo>
                <a:cubicBezTo>
                  <a:pt x="73" y="99"/>
                  <a:pt x="73" y="99"/>
                  <a:pt x="73" y="99"/>
                </a:cubicBezTo>
                <a:cubicBezTo>
                  <a:pt x="73" y="82"/>
                  <a:pt x="73" y="82"/>
                  <a:pt x="73" y="82"/>
                </a:cubicBezTo>
                <a:cubicBezTo>
                  <a:pt x="77" y="82"/>
                  <a:pt x="77" y="82"/>
                  <a:pt x="77" y="82"/>
                </a:cubicBezTo>
                <a:lnTo>
                  <a:pt x="86" y="89"/>
                </a:lnTo>
                <a:close/>
                <a:moveTo>
                  <a:pt x="85" y="68"/>
                </a:moveTo>
                <a:cubicBezTo>
                  <a:pt x="86" y="71"/>
                  <a:pt x="86" y="71"/>
                  <a:pt x="86" y="71"/>
                </a:cubicBezTo>
                <a:cubicBezTo>
                  <a:pt x="81" y="71"/>
                  <a:pt x="81" y="71"/>
                  <a:pt x="81" y="71"/>
                </a:cubicBezTo>
                <a:lnTo>
                  <a:pt x="85" y="68"/>
                </a:lnTo>
                <a:close/>
                <a:moveTo>
                  <a:pt x="84" y="55"/>
                </a:moveTo>
                <a:cubicBezTo>
                  <a:pt x="78" y="51"/>
                  <a:pt x="78" y="51"/>
                  <a:pt x="78" y="51"/>
                </a:cubicBezTo>
                <a:cubicBezTo>
                  <a:pt x="83" y="48"/>
                  <a:pt x="83" y="48"/>
                  <a:pt x="83" y="48"/>
                </a:cubicBezTo>
                <a:lnTo>
                  <a:pt x="84" y="55"/>
                </a:lnTo>
                <a:close/>
                <a:moveTo>
                  <a:pt x="81" y="32"/>
                </a:moveTo>
                <a:cubicBezTo>
                  <a:pt x="76" y="25"/>
                  <a:pt x="76" y="25"/>
                  <a:pt x="76" y="25"/>
                </a:cubicBezTo>
                <a:cubicBezTo>
                  <a:pt x="79" y="21"/>
                  <a:pt x="79" y="21"/>
                  <a:pt x="79" y="21"/>
                </a:cubicBezTo>
                <a:lnTo>
                  <a:pt x="81" y="32"/>
                </a:lnTo>
                <a:close/>
                <a:moveTo>
                  <a:pt x="73" y="18"/>
                </a:moveTo>
                <a:cubicBezTo>
                  <a:pt x="73" y="12"/>
                  <a:pt x="73" y="12"/>
                  <a:pt x="73" y="12"/>
                </a:cubicBezTo>
                <a:cubicBezTo>
                  <a:pt x="77" y="14"/>
                  <a:pt x="77" y="14"/>
                  <a:pt x="77" y="14"/>
                </a:cubicBezTo>
                <a:lnTo>
                  <a:pt x="73" y="18"/>
                </a:lnTo>
                <a:close/>
                <a:moveTo>
                  <a:pt x="70" y="12"/>
                </a:moveTo>
                <a:cubicBezTo>
                  <a:pt x="70" y="18"/>
                  <a:pt x="70" y="18"/>
                  <a:pt x="70" y="18"/>
                </a:cubicBezTo>
                <a:cubicBezTo>
                  <a:pt x="67" y="14"/>
                  <a:pt x="67" y="14"/>
                  <a:pt x="67" y="14"/>
                </a:cubicBezTo>
                <a:lnTo>
                  <a:pt x="70" y="12"/>
                </a:lnTo>
                <a:close/>
                <a:moveTo>
                  <a:pt x="64" y="21"/>
                </a:moveTo>
                <a:cubicBezTo>
                  <a:pt x="67" y="25"/>
                  <a:pt x="67" y="25"/>
                  <a:pt x="67" y="25"/>
                </a:cubicBezTo>
                <a:cubicBezTo>
                  <a:pt x="62" y="32"/>
                  <a:pt x="62" y="32"/>
                  <a:pt x="62" y="32"/>
                </a:cubicBezTo>
                <a:lnTo>
                  <a:pt x="64" y="21"/>
                </a:lnTo>
                <a:close/>
                <a:moveTo>
                  <a:pt x="61" y="48"/>
                </a:moveTo>
                <a:cubicBezTo>
                  <a:pt x="66" y="51"/>
                  <a:pt x="66" y="51"/>
                  <a:pt x="66" y="51"/>
                </a:cubicBezTo>
                <a:cubicBezTo>
                  <a:pt x="60" y="55"/>
                  <a:pt x="60" y="55"/>
                  <a:pt x="60" y="55"/>
                </a:cubicBezTo>
                <a:lnTo>
                  <a:pt x="61" y="48"/>
                </a:lnTo>
                <a:close/>
                <a:moveTo>
                  <a:pt x="58" y="68"/>
                </a:moveTo>
                <a:cubicBezTo>
                  <a:pt x="62" y="71"/>
                  <a:pt x="62" y="71"/>
                  <a:pt x="62" y="71"/>
                </a:cubicBezTo>
                <a:cubicBezTo>
                  <a:pt x="58" y="71"/>
                  <a:pt x="58" y="71"/>
                  <a:pt x="58" y="71"/>
                </a:cubicBezTo>
                <a:lnTo>
                  <a:pt x="58" y="68"/>
                </a:lnTo>
                <a:close/>
                <a:moveTo>
                  <a:pt x="70" y="82"/>
                </a:moveTo>
                <a:cubicBezTo>
                  <a:pt x="70" y="100"/>
                  <a:pt x="70" y="100"/>
                  <a:pt x="70" y="100"/>
                </a:cubicBezTo>
                <a:cubicBezTo>
                  <a:pt x="58" y="89"/>
                  <a:pt x="58" y="89"/>
                  <a:pt x="58" y="89"/>
                </a:cubicBezTo>
                <a:cubicBezTo>
                  <a:pt x="66" y="82"/>
                  <a:pt x="66" y="82"/>
                  <a:pt x="66" y="82"/>
                </a:cubicBezTo>
                <a:lnTo>
                  <a:pt x="70" y="82"/>
                </a:lnTo>
                <a:close/>
                <a:moveTo>
                  <a:pt x="51" y="134"/>
                </a:moveTo>
                <a:cubicBezTo>
                  <a:pt x="67" y="148"/>
                  <a:pt x="67" y="148"/>
                  <a:pt x="67" y="148"/>
                </a:cubicBezTo>
                <a:cubicBezTo>
                  <a:pt x="47" y="166"/>
                  <a:pt x="47" y="166"/>
                  <a:pt x="47" y="166"/>
                </a:cubicBezTo>
                <a:lnTo>
                  <a:pt x="51" y="134"/>
                </a:lnTo>
                <a:close/>
                <a:moveTo>
                  <a:pt x="46" y="176"/>
                </a:moveTo>
                <a:cubicBezTo>
                  <a:pt x="46" y="176"/>
                  <a:pt x="46" y="176"/>
                  <a:pt x="46" y="176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70" y="176"/>
                  <a:pt x="70" y="176"/>
                  <a:pt x="70" y="176"/>
                </a:cubicBezTo>
                <a:lnTo>
                  <a:pt x="46" y="176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98" name="206 Grupo">
            <a:extLst>
              <a:ext uri="{FF2B5EF4-FFF2-40B4-BE49-F238E27FC236}">
                <a16:creationId xmlns="" xmlns:a16="http://schemas.microsoft.com/office/drawing/2014/main" id="{00F6B975-D9E0-7C41-8D8A-5CB10DC14C20}"/>
              </a:ext>
            </a:extLst>
          </p:cNvPr>
          <p:cNvGrpSpPr/>
          <p:nvPr/>
        </p:nvGrpSpPr>
        <p:grpSpPr>
          <a:xfrm>
            <a:off x="6393745" y="2995724"/>
            <a:ext cx="363537" cy="268288"/>
            <a:chOff x="3084513" y="3100388"/>
            <a:chExt cx="363537" cy="268288"/>
          </a:xfrm>
          <a:solidFill>
            <a:srgbClr val="0451E4"/>
          </a:solidFill>
        </p:grpSpPr>
        <p:sp>
          <p:nvSpPr>
            <p:cNvPr id="99" name="Freeform 174">
              <a:extLst>
                <a:ext uri="{FF2B5EF4-FFF2-40B4-BE49-F238E27FC236}">
                  <a16:creationId xmlns="" xmlns:a16="http://schemas.microsoft.com/office/drawing/2014/main" id="{7DA5D995-D463-5C4A-8297-60A51030B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3100388"/>
              <a:ext cx="304800" cy="201613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18" y="3"/>
                </a:cxn>
                <a:cxn ang="0">
                  <a:pos x="223" y="14"/>
                </a:cxn>
                <a:cxn ang="0">
                  <a:pos x="223" y="65"/>
                </a:cxn>
                <a:cxn ang="0">
                  <a:pos x="230" y="84"/>
                </a:cxn>
                <a:cxn ang="0">
                  <a:pos x="222" y="101"/>
                </a:cxn>
                <a:cxn ang="0">
                  <a:pos x="198" y="98"/>
                </a:cxn>
                <a:cxn ang="0">
                  <a:pos x="159" y="119"/>
                </a:cxn>
                <a:cxn ang="0">
                  <a:pos x="147" y="153"/>
                </a:cxn>
                <a:cxn ang="0">
                  <a:pos x="54" y="153"/>
                </a:cxn>
                <a:cxn ang="0">
                  <a:pos x="26" y="127"/>
                </a:cxn>
                <a:cxn ang="0">
                  <a:pos x="0" y="128"/>
                </a:cxn>
                <a:cxn ang="0">
                  <a:pos x="0" y="84"/>
                </a:cxn>
                <a:cxn ang="0">
                  <a:pos x="7" y="71"/>
                </a:cxn>
                <a:cxn ang="0">
                  <a:pos x="22" y="70"/>
                </a:cxn>
                <a:cxn ang="0">
                  <a:pos x="63" y="69"/>
                </a:cxn>
                <a:cxn ang="0">
                  <a:pos x="63" y="14"/>
                </a:cxn>
                <a:cxn ang="0">
                  <a:pos x="77" y="14"/>
                </a:cxn>
                <a:cxn ang="0">
                  <a:pos x="77" y="70"/>
                </a:cxn>
                <a:cxn ang="0">
                  <a:pos x="112" y="70"/>
                </a:cxn>
                <a:cxn ang="0">
                  <a:pos x="136" y="9"/>
                </a:cxn>
                <a:cxn ang="0">
                  <a:pos x="146" y="0"/>
                </a:cxn>
                <a:cxn ang="0">
                  <a:pos x="153" y="14"/>
                </a:cxn>
                <a:cxn ang="0">
                  <a:pos x="147" y="19"/>
                </a:cxn>
                <a:cxn ang="0">
                  <a:pos x="131" y="60"/>
                </a:cxn>
                <a:cxn ang="0">
                  <a:pos x="137" y="70"/>
                </a:cxn>
                <a:cxn ang="0">
                  <a:pos x="195" y="70"/>
                </a:cxn>
                <a:cxn ang="0">
                  <a:pos x="202" y="63"/>
                </a:cxn>
                <a:cxn ang="0">
                  <a:pos x="202" y="21"/>
                </a:cxn>
                <a:cxn ang="0">
                  <a:pos x="195" y="14"/>
                </a:cxn>
                <a:cxn ang="0">
                  <a:pos x="153" y="14"/>
                </a:cxn>
              </a:cxnLst>
              <a:rect l="0" t="0" r="r" b="b"/>
              <a:pathLst>
                <a:path w="230" h="153">
                  <a:moveTo>
                    <a:pt x="146" y="0"/>
                  </a:moveTo>
                  <a:cubicBezTo>
                    <a:pt x="149" y="0"/>
                    <a:pt x="153" y="0"/>
                    <a:pt x="156" y="0"/>
                  </a:cubicBezTo>
                  <a:cubicBezTo>
                    <a:pt x="173" y="0"/>
                    <a:pt x="190" y="0"/>
                    <a:pt x="207" y="0"/>
                  </a:cubicBezTo>
                  <a:cubicBezTo>
                    <a:pt x="211" y="0"/>
                    <a:pt x="215" y="0"/>
                    <a:pt x="218" y="3"/>
                  </a:cubicBezTo>
                  <a:cubicBezTo>
                    <a:pt x="221" y="5"/>
                    <a:pt x="224" y="9"/>
                    <a:pt x="223" y="14"/>
                  </a:cubicBezTo>
                  <a:cubicBezTo>
                    <a:pt x="223" y="31"/>
                    <a:pt x="223" y="48"/>
                    <a:pt x="223" y="65"/>
                  </a:cubicBezTo>
                  <a:cubicBezTo>
                    <a:pt x="223" y="72"/>
                    <a:pt x="228" y="77"/>
                    <a:pt x="230" y="84"/>
                  </a:cubicBezTo>
                  <a:cubicBezTo>
                    <a:pt x="228" y="89"/>
                    <a:pt x="225" y="95"/>
                    <a:pt x="222" y="101"/>
                  </a:cubicBezTo>
                  <a:cubicBezTo>
                    <a:pt x="214" y="98"/>
                    <a:pt x="206" y="97"/>
                    <a:pt x="198" y="98"/>
                  </a:cubicBezTo>
                  <a:cubicBezTo>
                    <a:pt x="182" y="99"/>
                    <a:pt x="168" y="107"/>
                    <a:pt x="159" y="119"/>
                  </a:cubicBezTo>
                  <a:cubicBezTo>
                    <a:pt x="151" y="129"/>
                    <a:pt x="147" y="141"/>
                    <a:pt x="147" y="153"/>
                  </a:cubicBezTo>
                  <a:cubicBezTo>
                    <a:pt x="116" y="153"/>
                    <a:pt x="85" y="153"/>
                    <a:pt x="54" y="153"/>
                  </a:cubicBezTo>
                  <a:cubicBezTo>
                    <a:pt x="50" y="141"/>
                    <a:pt x="39" y="131"/>
                    <a:pt x="26" y="127"/>
                  </a:cubicBezTo>
                  <a:cubicBezTo>
                    <a:pt x="18" y="124"/>
                    <a:pt x="9" y="125"/>
                    <a:pt x="0" y="128"/>
                  </a:cubicBezTo>
                  <a:cubicBezTo>
                    <a:pt x="0" y="113"/>
                    <a:pt x="0" y="99"/>
                    <a:pt x="0" y="84"/>
                  </a:cubicBezTo>
                  <a:cubicBezTo>
                    <a:pt x="0" y="79"/>
                    <a:pt x="3" y="74"/>
                    <a:pt x="7" y="71"/>
                  </a:cubicBezTo>
                  <a:cubicBezTo>
                    <a:pt x="12" y="69"/>
                    <a:pt x="17" y="70"/>
                    <a:pt x="22" y="70"/>
                  </a:cubicBezTo>
                  <a:cubicBezTo>
                    <a:pt x="36" y="69"/>
                    <a:pt x="49" y="70"/>
                    <a:pt x="63" y="69"/>
                  </a:cubicBezTo>
                  <a:cubicBezTo>
                    <a:pt x="63" y="51"/>
                    <a:pt x="63" y="32"/>
                    <a:pt x="63" y="14"/>
                  </a:cubicBezTo>
                  <a:cubicBezTo>
                    <a:pt x="68" y="14"/>
                    <a:pt x="72" y="14"/>
                    <a:pt x="77" y="14"/>
                  </a:cubicBezTo>
                  <a:cubicBezTo>
                    <a:pt x="77" y="32"/>
                    <a:pt x="77" y="51"/>
                    <a:pt x="77" y="70"/>
                  </a:cubicBezTo>
                  <a:cubicBezTo>
                    <a:pt x="89" y="70"/>
                    <a:pt x="100" y="70"/>
                    <a:pt x="112" y="70"/>
                  </a:cubicBezTo>
                  <a:cubicBezTo>
                    <a:pt x="120" y="49"/>
                    <a:pt x="128" y="29"/>
                    <a:pt x="136" y="9"/>
                  </a:cubicBezTo>
                  <a:cubicBezTo>
                    <a:pt x="138" y="4"/>
                    <a:pt x="142" y="1"/>
                    <a:pt x="146" y="0"/>
                  </a:cubicBezTo>
                  <a:close/>
                  <a:moveTo>
                    <a:pt x="153" y="14"/>
                  </a:moveTo>
                  <a:cubicBezTo>
                    <a:pt x="150" y="14"/>
                    <a:pt x="148" y="16"/>
                    <a:pt x="147" y="19"/>
                  </a:cubicBezTo>
                  <a:cubicBezTo>
                    <a:pt x="142" y="32"/>
                    <a:pt x="136" y="46"/>
                    <a:pt x="131" y="60"/>
                  </a:cubicBezTo>
                  <a:cubicBezTo>
                    <a:pt x="129" y="64"/>
                    <a:pt x="132" y="70"/>
                    <a:pt x="137" y="70"/>
                  </a:cubicBezTo>
                  <a:cubicBezTo>
                    <a:pt x="156" y="70"/>
                    <a:pt x="176" y="70"/>
                    <a:pt x="195" y="70"/>
                  </a:cubicBezTo>
                  <a:cubicBezTo>
                    <a:pt x="199" y="70"/>
                    <a:pt x="203" y="67"/>
                    <a:pt x="202" y="63"/>
                  </a:cubicBezTo>
                  <a:cubicBezTo>
                    <a:pt x="203" y="49"/>
                    <a:pt x="203" y="35"/>
                    <a:pt x="202" y="21"/>
                  </a:cubicBezTo>
                  <a:cubicBezTo>
                    <a:pt x="203" y="17"/>
                    <a:pt x="199" y="13"/>
                    <a:pt x="195" y="14"/>
                  </a:cubicBezTo>
                  <a:cubicBezTo>
                    <a:pt x="181" y="14"/>
                    <a:pt x="167" y="14"/>
                    <a:pt x="153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175">
              <a:extLst>
                <a:ext uri="{FF2B5EF4-FFF2-40B4-BE49-F238E27FC236}">
                  <a16:creationId xmlns="" xmlns:a16="http://schemas.microsoft.com/office/drawing/2014/main" id="{54B0A35C-E8D6-7A4E-B0BF-366776F60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3236913"/>
              <a:ext cx="133350" cy="131763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75" y="8"/>
                </a:cxn>
                <a:cxn ang="0">
                  <a:pos x="99" y="42"/>
                </a:cxn>
                <a:cxn ang="0">
                  <a:pos x="92" y="77"/>
                </a:cxn>
                <a:cxn ang="0">
                  <a:pos x="59" y="98"/>
                </a:cxn>
                <a:cxn ang="0">
                  <a:pos x="30" y="95"/>
                </a:cxn>
                <a:cxn ang="0">
                  <a:pos x="3" y="60"/>
                </a:cxn>
                <a:cxn ang="0">
                  <a:pos x="8" y="26"/>
                </a:cxn>
                <a:cxn ang="0">
                  <a:pos x="43" y="2"/>
                </a:cxn>
              </a:cxnLst>
              <a:rect l="0" t="0" r="r" b="b"/>
              <a:pathLst>
                <a:path w="101" h="100">
                  <a:moveTo>
                    <a:pt x="43" y="2"/>
                  </a:moveTo>
                  <a:cubicBezTo>
                    <a:pt x="54" y="0"/>
                    <a:pt x="66" y="2"/>
                    <a:pt x="75" y="8"/>
                  </a:cubicBezTo>
                  <a:cubicBezTo>
                    <a:pt x="88" y="15"/>
                    <a:pt x="96" y="28"/>
                    <a:pt x="99" y="42"/>
                  </a:cubicBezTo>
                  <a:cubicBezTo>
                    <a:pt x="101" y="54"/>
                    <a:pt x="98" y="67"/>
                    <a:pt x="92" y="77"/>
                  </a:cubicBezTo>
                  <a:cubicBezTo>
                    <a:pt x="84" y="88"/>
                    <a:pt x="72" y="96"/>
                    <a:pt x="59" y="98"/>
                  </a:cubicBezTo>
                  <a:cubicBezTo>
                    <a:pt x="49" y="100"/>
                    <a:pt x="39" y="99"/>
                    <a:pt x="30" y="95"/>
                  </a:cubicBezTo>
                  <a:cubicBezTo>
                    <a:pt x="16" y="88"/>
                    <a:pt x="5" y="75"/>
                    <a:pt x="3" y="60"/>
                  </a:cubicBezTo>
                  <a:cubicBezTo>
                    <a:pt x="0" y="48"/>
                    <a:pt x="2" y="36"/>
                    <a:pt x="8" y="26"/>
                  </a:cubicBezTo>
                  <a:cubicBezTo>
                    <a:pt x="16" y="13"/>
                    <a:pt x="29" y="4"/>
                    <a:pt x="4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76">
              <a:extLst>
                <a:ext uri="{FF2B5EF4-FFF2-40B4-BE49-F238E27FC236}">
                  <a16:creationId xmlns="" xmlns:a16="http://schemas.microsoft.com/office/drawing/2014/main" id="{6791648B-D23C-C849-BFE8-63E8B165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513" y="3275013"/>
              <a:ext cx="95250" cy="92075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55" y="6"/>
                </a:cxn>
                <a:cxn ang="0">
                  <a:pos x="71" y="33"/>
                </a:cxn>
                <a:cxn ang="0">
                  <a:pos x="62" y="59"/>
                </a:cxn>
                <a:cxn ang="0">
                  <a:pos x="36" y="70"/>
                </a:cxn>
                <a:cxn ang="0">
                  <a:pos x="11" y="59"/>
                </a:cxn>
                <a:cxn ang="0">
                  <a:pos x="2" y="28"/>
                </a:cxn>
                <a:cxn ang="0">
                  <a:pos x="32" y="1"/>
                </a:cxn>
              </a:cxnLst>
              <a:rect l="0" t="0" r="r" b="b"/>
              <a:pathLst>
                <a:path w="72" h="70">
                  <a:moveTo>
                    <a:pt x="32" y="1"/>
                  </a:moveTo>
                  <a:cubicBezTo>
                    <a:pt x="40" y="0"/>
                    <a:pt x="49" y="1"/>
                    <a:pt x="55" y="6"/>
                  </a:cubicBezTo>
                  <a:cubicBezTo>
                    <a:pt x="65" y="12"/>
                    <a:pt x="71" y="22"/>
                    <a:pt x="71" y="33"/>
                  </a:cubicBezTo>
                  <a:cubicBezTo>
                    <a:pt x="72" y="43"/>
                    <a:pt x="68" y="52"/>
                    <a:pt x="62" y="59"/>
                  </a:cubicBezTo>
                  <a:cubicBezTo>
                    <a:pt x="55" y="66"/>
                    <a:pt x="46" y="70"/>
                    <a:pt x="36" y="70"/>
                  </a:cubicBezTo>
                  <a:cubicBezTo>
                    <a:pt x="27" y="70"/>
                    <a:pt x="17" y="66"/>
                    <a:pt x="11" y="59"/>
                  </a:cubicBezTo>
                  <a:cubicBezTo>
                    <a:pt x="3" y="51"/>
                    <a:pt x="0" y="39"/>
                    <a:pt x="2" y="28"/>
                  </a:cubicBezTo>
                  <a:cubicBezTo>
                    <a:pt x="5" y="14"/>
                    <a:pt x="18" y="2"/>
                    <a:pt x="3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2" name="Freeform 177">
            <a:extLst>
              <a:ext uri="{FF2B5EF4-FFF2-40B4-BE49-F238E27FC236}">
                <a16:creationId xmlns="" xmlns:a16="http://schemas.microsoft.com/office/drawing/2014/main" id="{110D5C96-F0D0-7F4F-A7BC-860CB1D08D14}"/>
              </a:ext>
            </a:extLst>
          </p:cNvPr>
          <p:cNvSpPr>
            <a:spLocks noEditPoints="1"/>
          </p:cNvSpPr>
          <p:nvPr/>
        </p:nvSpPr>
        <p:spPr bwMode="auto">
          <a:xfrm>
            <a:off x="3884305" y="968323"/>
            <a:ext cx="278516" cy="275732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60"/>
              </a:cxn>
              <a:cxn ang="0">
                <a:pos x="60" y="119"/>
              </a:cxn>
              <a:cxn ang="0">
                <a:pos x="120" y="60"/>
              </a:cxn>
              <a:cxn ang="0">
                <a:pos x="60" y="0"/>
              </a:cxn>
              <a:cxn ang="0">
                <a:pos x="45" y="90"/>
              </a:cxn>
              <a:cxn ang="0">
                <a:pos x="45" y="30"/>
              </a:cxn>
              <a:cxn ang="0">
                <a:pos x="90" y="60"/>
              </a:cxn>
              <a:cxn ang="0">
                <a:pos x="45" y="90"/>
              </a:cxn>
            </a:cxnLst>
            <a:rect l="0" t="0" r="r" b="b"/>
            <a:pathLst>
              <a:path w="120" h="119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19"/>
                  <a:pt x="60" y="119"/>
                </a:cubicBezTo>
                <a:cubicBezTo>
                  <a:pt x="93" y="119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45" y="90"/>
                </a:moveTo>
                <a:cubicBezTo>
                  <a:pt x="45" y="30"/>
                  <a:pt x="45" y="30"/>
                  <a:pt x="45" y="30"/>
                </a:cubicBezTo>
                <a:cubicBezTo>
                  <a:pt x="90" y="60"/>
                  <a:pt x="90" y="60"/>
                  <a:pt x="90" y="60"/>
                </a:cubicBezTo>
                <a:lnTo>
                  <a:pt x="45" y="90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" name="Freeform 178">
            <a:extLst>
              <a:ext uri="{FF2B5EF4-FFF2-40B4-BE49-F238E27FC236}">
                <a16:creationId xmlns="" xmlns:a16="http://schemas.microsoft.com/office/drawing/2014/main" id="{1B05AB08-5698-3144-AF1F-C754AAFE6714}"/>
              </a:ext>
            </a:extLst>
          </p:cNvPr>
          <p:cNvSpPr>
            <a:spLocks noEditPoints="1"/>
          </p:cNvSpPr>
          <p:nvPr/>
        </p:nvSpPr>
        <p:spPr bwMode="auto">
          <a:xfrm>
            <a:off x="4445220" y="1005930"/>
            <a:ext cx="330200" cy="219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"/>
              </a:cxn>
              <a:cxn ang="0">
                <a:pos x="250" y="165"/>
              </a:cxn>
              <a:cxn ang="0">
                <a:pos x="250" y="0"/>
              </a:cxn>
              <a:cxn ang="0">
                <a:pos x="0" y="0"/>
              </a:cxn>
              <a:cxn ang="0">
                <a:pos x="204" y="31"/>
              </a:cxn>
              <a:cxn ang="0">
                <a:pos x="221" y="49"/>
              </a:cxn>
              <a:cxn ang="0">
                <a:pos x="204" y="67"/>
              </a:cxn>
              <a:cxn ang="0">
                <a:pos x="186" y="49"/>
              </a:cxn>
              <a:cxn ang="0">
                <a:pos x="204" y="31"/>
              </a:cxn>
              <a:cxn ang="0">
                <a:pos x="128" y="139"/>
              </a:cxn>
              <a:cxn ang="0">
                <a:pos x="129" y="139"/>
              </a:cxn>
              <a:cxn ang="0">
                <a:pos x="27" y="139"/>
              </a:cxn>
              <a:cxn ang="0">
                <a:pos x="108" y="35"/>
              </a:cxn>
              <a:cxn ang="0">
                <a:pos x="158" y="99"/>
              </a:cxn>
              <a:cxn ang="0">
                <a:pos x="176" y="74"/>
              </a:cxn>
              <a:cxn ang="0">
                <a:pos x="224" y="139"/>
              </a:cxn>
              <a:cxn ang="0">
                <a:pos x="128" y="139"/>
              </a:cxn>
            </a:cxnLst>
            <a:rect l="0" t="0" r="r" b="b"/>
            <a:pathLst>
              <a:path w="25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50" y="0"/>
                  <a:pt x="250" y="0"/>
                  <a:pt x="250" y="0"/>
                </a:cubicBezTo>
                <a:lnTo>
                  <a:pt x="0" y="0"/>
                </a:lnTo>
                <a:close/>
                <a:moveTo>
                  <a:pt x="204" y="31"/>
                </a:moveTo>
                <a:cubicBezTo>
                  <a:pt x="213" y="31"/>
                  <a:pt x="221" y="39"/>
                  <a:pt x="221" y="49"/>
                </a:cubicBezTo>
                <a:cubicBezTo>
                  <a:pt x="221" y="59"/>
                  <a:pt x="213" y="67"/>
                  <a:pt x="204" y="67"/>
                </a:cubicBezTo>
                <a:cubicBezTo>
                  <a:pt x="194" y="67"/>
                  <a:pt x="186" y="59"/>
                  <a:pt x="186" y="49"/>
                </a:cubicBezTo>
                <a:cubicBezTo>
                  <a:pt x="186" y="39"/>
                  <a:pt x="194" y="31"/>
                  <a:pt x="204" y="31"/>
                </a:cubicBezTo>
                <a:close/>
                <a:moveTo>
                  <a:pt x="128" y="139"/>
                </a:moveTo>
                <a:cubicBezTo>
                  <a:pt x="129" y="139"/>
                  <a:pt x="129" y="139"/>
                  <a:pt x="129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76" y="74"/>
                  <a:pt x="176" y="74"/>
                  <a:pt x="176" y="74"/>
                </a:cubicBezTo>
                <a:cubicBezTo>
                  <a:pt x="224" y="139"/>
                  <a:pt x="224" y="139"/>
                  <a:pt x="224" y="139"/>
                </a:cubicBezTo>
                <a:lnTo>
                  <a:pt x="128" y="139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04" name="200 Grupo">
            <a:extLst>
              <a:ext uri="{FF2B5EF4-FFF2-40B4-BE49-F238E27FC236}">
                <a16:creationId xmlns="" xmlns:a16="http://schemas.microsoft.com/office/drawing/2014/main" id="{6E629C75-921C-ED47-BDC9-F1131C8FC8CF}"/>
              </a:ext>
            </a:extLst>
          </p:cNvPr>
          <p:cNvGrpSpPr/>
          <p:nvPr/>
        </p:nvGrpSpPr>
        <p:grpSpPr>
          <a:xfrm>
            <a:off x="7474687" y="1902404"/>
            <a:ext cx="196850" cy="397279"/>
            <a:chOff x="3457575" y="4411663"/>
            <a:chExt cx="196850" cy="397279"/>
          </a:xfrm>
          <a:solidFill>
            <a:srgbClr val="0451E4"/>
          </a:solidFill>
        </p:grpSpPr>
        <p:sp>
          <p:nvSpPr>
            <p:cNvPr id="105" name="Freeform 179">
              <a:extLst>
                <a:ext uri="{FF2B5EF4-FFF2-40B4-BE49-F238E27FC236}">
                  <a16:creationId xmlns="" xmlns:a16="http://schemas.microsoft.com/office/drawing/2014/main" id="{916ABB33-C8AF-BD4A-9541-0F78FC0EA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4566054"/>
              <a:ext cx="176213" cy="242888"/>
            </a:xfrm>
            <a:custGeom>
              <a:avLst/>
              <a:gdLst/>
              <a:ahLst/>
              <a:cxnLst>
                <a:cxn ang="0">
                  <a:pos x="19" y="153"/>
                </a:cxn>
                <a:cxn ang="0">
                  <a:pos x="93" y="153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19" y="153"/>
                </a:cxn>
              </a:cxnLst>
              <a:rect l="0" t="0" r="r" b="b"/>
              <a:pathLst>
                <a:path w="111" h="153">
                  <a:moveTo>
                    <a:pt x="19" y="153"/>
                  </a:moveTo>
                  <a:lnTo>
                    <a:pt x="93" y="15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19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" name="Freeform 180">
              <a:extLst>
                <a:ext uri="{FF2B5EF4-FFF2-40B4-BE49-F238E27FC236}">
                  <a16:creationId xmlns="" xmlns:a16="http://schemas.microsoft.com/office/drawing/2014/main" id="{4AFE7814-98FF-2C4A-A89A-467402619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4411663"/>
              <a:ext cx="196850" cy="144463"/>
            </a:xfrm>
            <a:custGeom>
              <a:avLst/>
              <a:gdLst/>
              <a:ahLst/>
              <a:cxnLst>
                <a:cxn ang="0">
                  <a:pos x="133" y="100"/>
                </a:cxn>
                <a:cxn ang="0">
                  <a:pos x="133" y="95"/>
                </a:cxn>
                <a:cxn ang="0">
                  <a:pos x="96" y="95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8" y="41"/>
                </a:cxn>
                <a:cxn ang="0">
                  <a:pos x="97" y="39"/>
                </a:cxn>
                <a:cxn ang="0">
                  <a:pos x="98" y="38"/>
                </a:cxn>
                <a:cxn ang="0">
                  <a:pos x="98" y="36"/>
                </a:cxn>
                <a:cxn ang="0">
                  <a:pos x="100" y="35"/>
                </a:cxn>
                <a:cxn ang="0">
                  <a:pos x="100" y="33"/>
                </a:cxn>
                <a:cxn ang="0">
                  <a:pos x="102" y="33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44" y="7"/>
                </a:cxn>
                <a:cxn ang="0">
                  <a:pos x="140" y="0"/>
                </a:cxn>
                <a:cxn ang="0">
                  <a:pos x="96" y="25"/>
                </a:cxn>
                <a:cxn ang="0">
                  <a:pos x="95" y="27"/>
                </a:cxn>
                <a:cxn ang="0">
                  <a:pos x="92" y="27"/>
                </a:cxn>
                <a:cxn ang="0">
                  <a:pos x="92" y="30"/>
                </a:cxn>
                <a:cxn ang="0">
                  <a:pos x="90" y="31"/>
                </a:cxn>
                <a:cxn ang="0">
                  <a:pos x="90" y="33"/>
                </a:cxn>
                <a:cxn ang="0">
                  <a:pos x="88" y="35"/>
                </a:cxn>
                <a:cxn ang="0">
                  <a:pos x="89" y="37"/>
                </a:cxn>
                <a:cxn ang="0">
                  <a:pos x="88" y="39"/>
                </a:cxn>
                <a:cxn ang="0">
                  <a:pos x="88" y="95"/>
                </a:cxn>
                <a:cxn ang="0">
                  <a:pos x="16" y="95"/>
                </a:cxn>
                <a:cxn ang="0">
                  <a:pos x="16" y="100"/>
                </a:cxn>
                <a:cxn ang="0">
                  <a:pos x="0" y="100"/>
                </a:cxn>
                <a:cxn ang="0">
                  <a:pos x="0" y="109"/>
                </a:cxn>
                <a:cxn ang="0">
                  <a:pos x="149" y="109"/>
                </a:cxn>
                <a:cxn ang="0">
                  <a:pos x="149" y="100"/>
                </a:cxn>
                <a:cxn ang="0">
                  <a:pos x="133" y="100"/>
                </a:cxn>
              </a:cxnLst>
              <a:rect l="0" t="0" r="r" b="b"/>
              <a:pathLst>
                <a:path w="149" h="109">
                  <a:moveTo>
                    <a:pt x="133" y="100"/>
                  </a:moveTo>
                  <a:cubicBezTo>
                    <a:pt x="133" y="95"/>
                    <a:pt x="133" y="95"/>
                    <a:pt x="133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7" y="42"/>
                    <a:pt x="98" y="41"/>
                  </a:cubicBezTo>
                  <a:cubicBezTo>
                    <a:pt x="98" y="40"/>
                    <a:pt x="97" y="39"/>
                    <a:pt x="97" y="39"/>
                  </a:cubicBezTo>
                  <a:cubicBezTo>
                    <a:pt x="98" y="39"/>
                    <a:pt x="98" y="38"/>
                    <a:pt x="98" y="38"/>
                  </a:cubicBezTo>
                  <a:cubicBezTo>
                    <a:pt x="99" y="37"/>
                    <a:pt x="99" y="36"/>
                    <a:pt x="98" y="36"/>
                  </a:cubicBezTo>
                  <a:cubicBezTo>
                    <a:pt x="99" y="36"/>
                    <a:pt x="99" y="36"/>
                    <a:pt x="100" y="35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0" y="33"/>
                    <a:pt x="101" y="33"/>
                    <a:pt x="102" y="33"/>
                  </a:cubicBezTo>
                  <a:cubicBezTo>
                    <a:pt x="103" y="32"/>
                    <a:pt x="103" y="31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144" y="7"/>
                    <a:pt x="144" y="7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5" y="25"/>
                    <a:pt x="95" y="26"/>
                    <a:pt x="95" y="27"/>
                  </a:cubicBezTo>
                  <a:cubicBezTo>
                    <a:pt x="94" y="27"/>
                    <a:pt x="93" y="27"/>
                    <a:pt x="92" y="27"/>
                  </a:cubicBezTo>
                  <a:cubicBezTo>
                    <a:pt x="92" y="28"/>
                    <a:pt x="92" y="29"/>
                    <a:pt x="92" y="30"/>
                  </a:cubicBezTo>
                  <a:cubicBezTo>
                    <a:pt x="91" y="30"/>
                    <a:pt x="90" y="30"/>
                    <a:pt x="90" y="31"/>
                  </a:cubicBezTo>
                  <a:cubicBezTo>
                    <a:pt x="89" y="32"/>
                    <a:pt x="90" y="33"/>
                    <a:pt x="90" y="33"/>
                  </a:cubicBezTo>
                  <a:cubicBezTo>
                    <a:pt x="89" y="33"/>
                    <a:pt x="88" y="34"/>
                    <a:pt x="88" y="35"/>
                  </a:cubicBezTo>
                  <a:cubicBezTo>
                    <a:pt x="88" y="36"/>
                    <a:pt x="88" y="36"/>
                    <a:pt x="89" y="37"/>
                  </a:cubicBezTo>
                  <a:cubicBezTo>
                    <a:pt x="88" y="37"/>
                    <a:pt x="88" y="38"/>
                    <a:pt x="88" y="39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0"/>
                    <a:pt x="149" y="100"/>
                    <a:pt x="149" y="100"/>
                  </a:cubicBezTo>
                  <a:lnTo>
                    <a:pt x="133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7" name="Freeform 184">
            <a:extLst>
              <a:ext uri="{FF2B5EF4-FFF2-40B4-BE49-F238E27FC236}">
                <a16:creationId xmlns="" xmlns:a16="http://schemas.microsoft.com/office/drawing/2014/main" id="{A5E49BB7-8288-0C44-9ADF-B31D1C26DD4B}"/>
              </a:ext>
            </a:extLst>
          </p:cNvPr>
          <p:cNvSpPr>
            <a:spLocks noEditPoints="1"/>
          </p:cNvSpPr>
          <p:nvPr/>
        </p:nvSpPr>
        <p:spPr bwMode="auto">
          <a:xfrm>
            <a:off x="1895132" y="971659"/>
            <a:ext cx="274315" cy="272396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0" y="85"/>
              </a:cxn>
              <a:cxn ang="0">
                <a:pos x="85" y="171"/>
              </a:cxn>
              <a:cxn ang="0">
                <a:pos x="171" y="85"/>
              </a:cxn>
              <a:cxn ang="0">
                <a:pos x="85" y="0"/>
              </a:cxn>
              <a:cxn ang="0">
                <a:pos x="78" y="118"/>
              </a:cxn>
              <a:cxn ang="0">
                <a:pos x="40" y="80"/>
              </a:cxn>
              <a:cxn ang="0">
                <a:pos x="52" y="68"/>
              </a:cxn>
              <a:cxn ang="0">
                <a:pos x="78" y="94"/>
              </a:cxn>
              <a:cxn ang="0">
                <a:pos x="119" y="53"/>
              </a:cxn>
              <a:cxn ang="0">
                <a:pos x="131" y="65"/>
              </a:cxn>
              <a:cxn ang="0">
                <a:pos x="78" y="118"/>
              </a:cxn>
            </a:cxnLst>
            <a:rect l="0" t="0" r="r" b="b"/>
            <a:pathLst>
              <a:path w="171" h="171">
                <a:moveTo>
                  <a:pt x="85" y="0"/>
                </a:moveTo>
                <a:cubicBezTo>
                  <a:pt x="38" y="0"/>
                  <a:pt x="0" y="38"/>
                  <a:pt x="0" y="85"/>
                </a:cubicBezTo>
                <a:cubicBezTo>
                  <a:pt x="0" y="133"/>
                  <a:pt x="38" y="171"/>
                  <a:pt x="85" y="171"/>
                </a:cubicBezTo>
                <a:cubicBezTo>
                  <a:pt x="133" y="171"/>
                  <a:pt x="171" y="133"/>
                  <a:pt x="171" y="85"/>
                </a:cubicBezTo>
                <a:cubicBezTo>
                  <a:pt x="171" y="38"/>
                  <a:pt x="133" y="0"/>
                  <a:pt x="85" y="0"/>
                </a:cubicBezTo>
                <a:close/>
                <a:moveTo>
                  <a:pt x="78" y="118"/>
                </a:moveTo>
                <a:cubicBezTo>
                  <a:pt x="40" y="80"/>
                  <a:pt x="40" y="80"/>
                  <a:pt x="40" y="80"/>
                </a:cubicBezTo>
                <a:cubicBezTo>
                  <a:pt x="52" y="68"/>
                  <a:pt x="52" y="68"/>
                  <a:pt x="52" y="68"/>
                </a:cubicBezTo>
                <a:cubicBezTo>
                  <a:pt x="78" y="94"/>
                  <a:pt x="78" y="94"/>
                  <a:pt x="78" y="94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131" y="65"/>
                  <a:pt x="131" y="65"/>
                  <a:pt x="131" y="65"/>
                </a:cubicBezTo>
                <a:lnTo>
                  <a:pt x="78" y="118"/>
                </a:lnTo>
                <a:close/>
              </a:path>
            </a:pathLst>
          </a:custGeom>
          <a:solidFill>
            <a:srgbClr val="0451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08" name="209 Grupo">
            <a:extLst>
              <a:ext uri="{FF2B5EF4-FFF2-40B4-BE49-F238E27FC236}">
                <a16:creationId xmlns="" xmlns:a16="http://schemas.microsoft.com/office/drawing/2014/main" id="{97660F37-D21D-1142-B2A3-C5052B60D76E}"/>
              </a:ext>
            </a:extLst>
          </p:cNvPr>
          <p:cNvGrpSpPr/>
          <p:nvPr/>
        </p:nvGrpSpPr>
        <p:grpSpPr>
          <a:xfrm>
            <a:off x="7089421" y="690017"/>
            <a:ext cx="214313" cy="554038"/>
            <a:chOff x="4167188" y="3681413"/>
            <a:chExt cx="214313" cy="554038"/>
          </a:xfrm>
          <a:solidFill>
            <a:srgbClr val="0451E4"/>
          </a:solidFill>
        </p:grpSpPr>
        <p:sp>
          <p:nvSpPr>
            <p:cNvPr id="109" name="Freeform 185">
              <a:extLst>
                <a:ext uri="{FF2B5EF4-FFF2-40B4-BE49-F238E27FC236}">
                  <a16:creationId xmlns="" xmlns:a16="http://schemas.microsoft.com/office/drawing/2014/main" id="{D701EE8B-8F46-A445-950F-14057BA6F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0225" y="4152900"/>
              <a:ext cx="39688" cy="206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12" y="11"/>
                </a:cxn>
                <a:cxn ang="0">
                  <a:pos x="15" y="13"/>
                </a:cxn>
                <a:cxn ang="0">
                  <a:pos x="15" y="12"/>
                </a:cxn>
                <a:cxn ang="0">
                  <a:pos x="15" y="11"/>
                </a:cxn>
                <a:cxn ang="0">
                  <a:pos x="17" y="11"/>
                </a:cxn>
                <a:cxn ang="0">
                  <a:pos x="16" y="9"/>
                </a:cxn>
                <a:cxn ang="0">
                  <a:pos x="20" y="9"/>
                </a:cxn>
                <a:cxn ang="0">
                  <a:pos x="19" y="9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25" y="6"/>
                </a:cxn>
                <a:cxn ang="0">
                  <a:pos x="24" y="4"/>
                </a:cxn>
                <a:cxn ang="0">
                  <a:pos x="24" y="3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20" y="4"/>
                </a:cxn>
                <a:cxn ang="0">
                  <a:pos x="20" y="1"/>
                </a:cxn>
                <a:cxn ang="0">
                  <a:pos x="17" y="2"/>
                </a:cxn>
                <a:cxn ang="0">
                  <a:pos x="16" y="3"/>
                </a:cxn>
                <a:cxn ang="0">
                  <a:pos x="17" y="7"/>
                </a:cxn>
                <a:cxn ang="0">
                  <a:pos x="16" y="7"/>
                </a:cxn>
                <a:cxn ang="0">
                  <a:pos x="12" y="11"/>
                </a:cxn>
                <a:cxn ang="0">
                  <a:pos x="10" y="2"/>
                </a:cxn>
                <a:cxn ang="0">
                  <a:pos x="12" y="3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1" y="8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5" y="6"/>
                </a:cxn>
                <a:cxn ang="0">
                  <a:pos x="5" y="2"/>
                </a:cxn>
                <a:cxn ang="0">
                  <a:pos x="8" y="4"/>
                </a:cxn>
                <a:cxn ang="0">
                  <a:pos x="10" y="2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lnTo>
                    <a:pt x="11" y="0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close/>
                  <a:moveTo>
                    <a:pt x="6" y="1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0" y="8"/>
                  </a:move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2" y="11"/>
                  </a:moveTo>
                  <a:lnTo>
                    <a:pt x="13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6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186">
              <a:extLst>
                <a:ext uri="{FF2B5EF4-FFF2-40B4-BE49-F238E27FC236}">
                  <a16:creationId xmlns="" xmlns:a16="http://schemas.microsoft.com/office/drawing/2014/main" id="{D6E679CC-05F5-2C40-8CD2-526823C42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188" y="3681413"/>
              <a:ext cx="214313" cy="554038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44" y="5"/>
                </a:cxn>
                <a:cxn ang="0">
                  <a:pos x="61" y="5"/>
                </a:cxn>
                <a:cxn ang="0">
                  <a:pos x="84" y="21"/>
                </a:cxn>
                <a:cxn ang="0">
                  <a:pos x="100" y="37"/>
                </a:cxn>
                <a:cxn ang="0">
                  <a:pos x="101" y="48"/>
                </a:cxn>
                <a:cxn ang="0">
                  <a:pos x="118" y="50"/>
                </a:cxn>
                <a:cxn ang="0">
                  <a:pos x="127" y="34"/>
                </a:cxn>
                <a:cxn ang="0">
                  <a:pos x="135" y="45"/>
                </a:cxn>
                <a:cxn ang="0">
                  <a:pos x="124" y="52"/>
                </a:cxn>
                <a:cxn ang="0">
                  <a:pos x="114" y="62"/>
                </a:cxn>
                <a:cxn ang="0">
                  <a:pos x="106" y="75"/>
                </a:cxn>
                <a:cxn ang="0">
                  <a:pos x="103" y="90"/>
                </a:cxn>
                <a:cxn ang="0">
                  <a:pos x="102" y="105"/>
                </a:cxn>
                <a:cxn ang="0">
                  <a:pos x="103" y="116"/>
                </a:cxn>
                <a:cxn ang="0">
                  <a:pos x="113" y="133"/>
                </a:cxn>
                <a:cxn ang="0">
                  <a:pos x="120" y="141"/>
                </a:cxn>
                <a:cxn ang="0">
                  <a:pos x="115" y="154"/>
                </a:cxn>
                <a:cxn ang="0">
                  <a:pos x="91" y="163"/>
                </a:cxn>
                <a:cxn ang="0">
                  <a:pos x="78" y="161"/>
                </a:cxn>
                <a:cxn ang="0">
                  <a:pos x="80" y="171"/>
                </a:cxn>
                <a:cxn ang="0">
                  <a:pos x="80" y="179"/>
                </a:cxn>
                <a:cxn ang="0">
                  <a:pos x="70" y="188"/>
                </a:cxn>
                <a:cxn ang="0">
                  <a:pos x="56" y="185"/>
                </a:cxn>
                <a:cxn ang="0">
                  <a:pos x="64" y="199"/>
                </a:cxn>
                <a:cxn ang="0">
                  <a:pos x="66" y="198"/>
                </a:cxn>
                <a:cxn ang="0">
                  <a:pos x="72" y="204"/>
                </a:cxn>
                <a:cxn ang="0">
                  <a:pos x="63" y="203"/>
                </a:cxn>
                <a:cxn ang="0">
                  <a:pos x="61" y="210"/>
                </a:cxn>
                <a:cxn ang="0">
                  <a:pos x="60" y="220"/>
                </a:cxn>
                <a:cxn ang="0">
                  <a:pos x="60" y="230"/>
                </a:cxn>
                <a:cxn ang="0">
                  <a:pos x="49" y="235"/>
                </a:cxn>
                <a:cxn ang="0">
                  <a:pos x="48" y="247"/>
                </a:cxn>
                <a:cxn ang="0">
                  <a:pos x="63" y="254"/>
                </a:cxn>
                <a:cxn ang="0">
                  <a:pos x="64" y="262"/>
                </a:cxn>
                <a:cxn ang="0">
                  <a:pos x="59" y="270"/>
                </a:cxn>
                <a:cxn ang="0">
                  <a:pos x="53" y="279"/>
                </a:cxn>
                <a:cxn ang="0">
                  <a:pos x="48" y="287"/>
                </a:cxn>
                <a:cxn ang="0">
                  <a:pos x="45" y="298"/>
                </a:cxn>
                <a:cxn ang="0">
                  <a:pos x="49" y="308"/>
                </a:cxn>
                <a:cxn ang="0">
                  <a:pos x="50" y="313"/>
                </a:cxn>
                <a:cxn ang="0">
                  <a:pos x="24" y="305"/>
                </a:cxn>
                <a:cxn ang="0">
                  <a:pos x="9" y="292"/>
                </a:cxn>
                <a:cxn ang="0">
                  <a:pos x="14" y="260"/>
                </a:cxn>
                <a:cxn ang="0">
                  <a:pos x="14" y="239"/>
                </a:cxn>
                <a:cxn ang="0">
                  <a:pos x="9" y="228"/>
                </a:cxn>
                <a:cxn ang="0">
                  <a:pos x="8" y="217"/>
                </a:cxn>
                <a:cxn ang="0">
                  <a:pos x="5" y="197"/>
                </a:cxn>
                <a:cxn ang="0">
                  <a:pos x="5" y="166"/>
                </a:cxn>
                <a:cxn ang="0">
                  <a:pos x="8" y="136"/>
                </a:cxn>
                <a:cxn ang="0">
                  <a:pos x="9" y="115"/>
                </a:cxn>
                <a:cxn ang="0">
                  <a:pos x="0" y="90"/>
                </a:cxn>
                <a:cxn ang="0">
                  <a:pos x="4" y="66"/>
                </a:cxn>
                <a:cxn ang="0">
                  <a:pos x="13" y="45"/>
                </a:cxn>
                <a:cxn ang="0">
                  <a:pos x="12" y="30"/>
                </a:cxn>
                <a:cxn ang="0">
                  <a:pos x="90" y="344"/>
                </a:cxn>
                <a:cxn ang="0">
                  <a:pos x="90" y="344"/>
                </a:cxn>
                <a:cxn ang="0">
                  <a:pos x="55" y="325"/>
                </a:cxn>
                <a:cxn ang="0">
                  <a:pos x="61" y="332"/>
                </a:cxn>
                <a:cxn ang="0">
                  <a:pos x="79" y="343"/>
                </a:cxn>
                <a:cxn ang="0">
                  <a:pos x="80" y="346"/>
                </a:cxn>
                <a:cxn ang="0">
                  <a:pos x="61" y="347"/>
                </a:cxn>
                <a:cxn ang="0">
                  <a:pos x="63" y="343"/>
                </a:cxn>
              </a:cxnLst>
              <a:rect l="0" t="0" r="r" b="b"/>
              <a:pathLst>
                <a:path w="135" h="349">
                  <a:moveTo>
                    <a:pt x="21" y="9"/>
                  </a:moveTo>
                  <a:lnTo>
                    <a:pt x="23" y="7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2" y="4"/>
                  </a:lnTo>
                  <a:lnTo>
                    <a:pt x="44" y="7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5" y="4"/>
                  </a:lnTo>
                  <a:lnTo>
                    <a:pt x="45" y="2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4" y="9"/>
                  </a:lnTo>
                  <a:lnTo>
                    <a:pt x="69" y="14"/>
                  </a:lnTo>
                  <a:lnTo>
                    <a:pt x="70" y="14"/>
                  </a:lnTo>
                  <a:lnTo>
                    <a:pt x="73" y="15"/>
                  </a:lnTo>
                  <a:lnTo>
                    <a:pt x="74" y="18"/>
                  </a:lnTo>
                  <a:lnTo>
                    <a:pt x="79" y="19"/>
                  </a:lnTo>
                  <a:lnTo>
                    <a:pt x="82" y="20"/>
                  </a:lnTo>
                  <a:lnTo>
                    <a:pt x="84" y="21"/>
                  </a:lnTo>
                  <a:lnTo>
                    <a:pt x="88" y="25"/>
                  </a:lnTo>
                  <a:lnTo>
                    <a:pt x="91" y="26"/>
                  </a:lnTo>
                  <a:lnTo>
                    <a:pt x="96" y="27"/>
                  </a:lnTo>
                  <a:lnTo>
                    <a:pt x="99" y="29"/>
                  </a:lnTo>
                  <a:lnTo>
                    <a:pt x="101" y="31"/>
                  </a:lnTo>
                  <a:lnTo>
                    <a:pt x="102" y="33"/>
                  </a:lnTo>
                  <a:lnTo>
                    <a:pt x="101" y="35"/>
                  </a:lnTo>
                  <a:lnTo>
                    <a:pt x="100" y="37"/>
                  </a:lnTo>
                  <a:lnTo>
                    <a:pt x="99" y="38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7" y="45"/>
                  </a:lnTo>
                  <a:lnTo>
                    <a:pt x="94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101" y="48"/>
                  </a:lnTo>
                  <a:lnTo>
                    <a:pt x="106" y="50"/>
                  </a:lnTo>
                  <a:lnTo>
                    <a:pt x="109" y="52"/>
                  </a:lnTo>
                  <a:lnTo>
                    <a:pt x="112" y="51"/>
                  </a:lnTo>
                  <a:lnTo>
                    <a:pt x="113" y="51"/>
                  </a:lnTo>
                  <a:lnTo>
                    <a:pt x="114" y="52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18" y="50"/>
                  </a:lnTo>
                  <a:lnTo>
                    <a:pt x="119" y="48"/>
                  </a:lnTo>
                  <a:lnTo>
                    <a:pt x="120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5" y="40"/>
                  </a:lnTo>
                  <a:lnTo>
                    <a:pt x="127" y="38"/>
                  </a:lnTo>
                  <a:lnTo>
                    <a:pt x="127" y="35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9" y="30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6"/>
                  </a:lnTo>
                  <a:lnTo>
                    <a:pt x="134" y="39"/>
                  </a:lnTo>
                  <a:lnTo>
                    <a:pt x="135" y="42"/>
                  </a:lnTo>
                  <a:lnTo>
                    <a:pt x="135" y="45"/>
                  </a:lnTo>
                  <a:lnTo>
                    <a:pt x="134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0" y="48"/>
                  </a:lnTo>
                  <a:lnTo>
                    <a:pt x="129" y="50"/>
                  </a:lnTo>
                  <a:lnTo>
                    <a:pt x="129" y="49"/>
                  </a:lnTo>
                  <a:lnTo>
                    <a:pt x="125" y="51"/>
                  </a:lnTo>
                  <a:lnTo>
                    <a:pt x="124" y="52"/>
                  </a:lnTo>
                  <a:lnTo>
                    <a:pt x="124" y="53"/>
                  </a:lnTo>
                  <a:lnTo>
                    <a:pt x="120" y="55"/>
                  </a:lnTo>
                  <a:lnTo>
                    <a:pt x="119" y="55"/>
                  </a:lnTo>
                  <a:lnTo>
                    <a:pt x="119" y="58"/>
                  </a:lnTo>
                  <a:lnTo>
                    <a:pt x="118" y="58"/>
                  </a:lnTo>
                  <a:lnTo>
                    <a:pt x="117" y="58"/>
                  </a:lnTo>
                  <a:lnTo>
                    <a:pt x="114" y="61"/>
                  </a:lnTo>
                  <a:lnTo>
                    <a:pt x="114" y="62"/>
                  </a:lnTo>
                  <a:lnTo>
                    <a:pt x="114" y="65"/>
                  </a:lnTo>
                  <a:lnTo>
                    <a:pt x="113" y="65"/>
                  </a:lnTo>
                  <a:lnTo>
                    <a:pt x="112" y="65"/>
                  </a:lnTo>
                  <a:lnTo>
                    <a:pt x="110" y="69"/>
                  </a:lnTo>
                  <a:lnTo>
                    <a:pt x="109" y="70"/>
                  </a:lnTo>
                  <a:lnTo>
                    <a:pt x="108" y="72"/>
                  </a:lnTo>
                  <a:lnTo>
                    <a:pt x="108" y="73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5" y="77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5"/>
                  </a:lnTo>
                  <a:lnTo>
                    <a:pt x="104" y="89"/>
                  </a:lnTo>
                  <a:lnTo>
                    <a:pt x="103" y="90"/>
                  </a:lnTo>
                  <a:lnTo>
                    <a:pt x="103" y="91"/>
                  </a:lnTo>
                  <a:lnTo>
                    <a:pt x="102" y="93"/>
                  </a:lnTo>
                  <a:lnTo>
                    <a:pt x="103" y="95"/>
                  </a:lnTo>
                  <a:lnTo>
                    <a:pt x="102" y="96"/>
                  </a:lnTo>
                  <a:lnTo>
                    <a:pt x="103" y="100"/>
                  </a:lnTo>
                  <a:lnTo>
                    <a:pt x="104" y="103"/>
                  </a:lnTo>
                  <a:lnTo>
                    <a:pt x="103" y="105"/>
                  </a:lnTo>
                  <a:lnTo>
                    <a:pt x="102" y="105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0"/>
                  </a:lnTo>
                  <a:lnTo>
                    <a:pt x="102" y="113"/>
                  </a:lnTo>
                  <a:lnTo>
                    <a:pt x="101" y="114"/>
                  </a:lnTo>
                  <a:lnTo>
                    <a:pt x="102" y="115"/>
                  </a:lnTo>
                  <a:lnTo>
                    <a:pt x="103" y="116"/>
                  </a:lnTo>
                  <a:lnTo>
                    <a:pt x="102" y="116"/>
                  </a:lnTo>
                  <a:lnTo>
                    <a:pt x="103" y="118"/>
                  </a:lnTo>
                  <a:lnTo>
                    <a:pt x="106" y="120"/>
                  </a:lnTo>
                  <a:lnTo>
                    <a:pt x="109" y="122"/>
                  </a:lnTo>
                  <a:lnTo>
                    <a:pt x="114" y="125"/>
                  </a:lnTo>
                  <a:lnTo>
                    <a:pt x="115" y="127"/>
                  </a:lnTo>
                  <a:lnTo>
                    <a:pt x="115" y="129"/>
                  </a:lnTo>
                  <a:lnTo>
                    <a:pt x="113" y="133"/>
                  </a:lnTo>
                  <a:lnTo>
                    <a:pt x="113" y="134"/>
                  </a:lnTo>
                  <a:lnTo>
                    <a:pt x="114" y="136"/>
                  </a:lnTo>
                  <a:lnTo>
                    <a:pt x="116" y="138"/>
                  </a:lnTo>
                  <a:lnTo>
                    <a:pt x="118" y="138"/>
                  </a:lnTo>
                  <a:lnTo>
                    <a:pt x="119" y="136"/>
                  </a:lnTo>
                  <a:lnTo>
                    <a:pt x="119" y="136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19" y="143"/>
                  </a:lnTo>
                  <a:lnTo>
                    <a:pt x="118" y="146"/>
                  </a:lnTo>
                  <a:lnTo>
                    <a:pt x="117" y="149"/>
                  </a:lnTo>
                  <a:lnTo>
                    <a:pt x="117" y="150"/>
                  </a:lnTo>
                  <a:lnTo>
                    <a:pt x="116" y="149"/>
                  </a:lnTo>
                  <a:lnTo>
                    <a:pt x="116" y="149"/>
                  </a:lnTo>
                  <a:lnTo>
                    <a:pt x="115" y="151"/>
                  </a:lnTo>
                  <a:lnTo>
                    <a:pt x="115" y="154"/>
                  </a:lnTo>
                  <a:lnTo>
                    <a:pt x="114" y="155"/>
                  </a:lnTo>
                  <a:lnTo>
                    <a:pt x="110" y="158"/>
                  </a:lnTo>
                  <a:lnTo>
                    <a:pt x="107" y="160"/>
                  </a:lnTo>
                  <a:lnTo>
                    <a:pt x="106" y="159"/>
                  </a:lnTo>
                  <a:lnTo>
                    <a:pt x="106" y="160"/>
                  </a:lnTo>
                  <a:lnTo>
                    <a:pt x="100" y="161"/>
                  </a:lnTo>
                  <a:lnTo>
                    <a:pt x="94" y="163"/>
                  </a:lnTo>
                  <a:lnTo>
                    <a:pt x="91" y="163"/>
                  </a:lnTo>
                  <a:lnTo>
                    <a:pt x="89" y="163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82" y="162"/>
                  </a:lnTo>
                  <a:lnTo>
                    <a:pt x="80" y="161"/>
                  </a:lnTo>
                  <a:lnTo>
                    <a:pt x="79" y="161"/>
                  </a:lnTo>
                  <a:lnTo>
                    <a:pt x="78" y="160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3"/>
                  </a:lnTo>
                  <a:lnTo>
                    <a:pt x="78" y="166"/>
                  </a:lnTo>
                  <a:lnTo>
                    <a:pt x="79" y="167"/>
                  </a:lnTo>
                  <a:lnTo>
                    <a:pt x="79" y="168"/>
                  </a:lnTo>
                  <a:lnTo>
                    <a:pt x="80" y="169"/>
                  </a:lnTo>
                  <a:lnTo>
                    <a:pt x="80" y="170"/>
                  </a:lnTo>
                  <a:lnTo>
                    <a:pt x="80" y="171"/>
                  </a:lnTo>
                  <a:lnTo>
                    <a:pt x="79" y="171"/>
                  </a:lnTo>
                  <a:lnTo>
                    <a:pt x="79" y="171"/>
                  </a:lnTo>
                  <a:lnTo>
                    <a:pt x="78" y="173"/>
                  </a:lnTo>
                  <a:lnTo>
                    <a:pt x="79" y="174"/>
                  </a:lnTo>
                  <a:lnTo>
                    <a:pt x="78" y="175"/>
                  </a:lnTo>
                  <a:lnTo>
                    <a:pt x="78" y="176"/>
                  </a:lnTo>
                  <a:lnTo>
                    <a:pt x="79" y="179"/>
                  </a:lnTo>
                  <a:lnTo>
                    <a:pt x="80" y="179"/>
                  </a:lnTo>
                  <a:lnTo>
                    <a:pt x="79" y="180"/>
                  </a:lnTo>
                  <a:lnTo>
                    <a:pt x="79" y="181"/>
                  </a:lnTo>
                  <a:lnTo>
                    <a:pt x="79" y="182"/>
                  </a:lnTo>
                  <a:lnTo>
                    <a:pt x="79" y="184"/>
                  </a:lnTo>
                  <a:lnTo>
                    <a:pt x="77" y="185"/>
                  </a:lnTo>
                  <a:lnTo>
                    <a:pt x="78" y="185"/>
                  </a:lnTo>
                  <a:lnTo>
                    <a:pt x="74" y="188"/>
                  </a:lnTo>
                  <a:lnTo>
                    <a:pt x="70" y="188"/>
                  </a:lnTo>
                  <a:lnTo>
                    <a:pt x="68" y="187"/>
                  </a:lnTo>
                  <a:lnTo>
                    <a:pt x="64" y="185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8" y="183"/>
                  </a:lnTo>
                  <a:lnTo>
                    <a:pt x="56" y="185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59" y="192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61" y="199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4" y="200"/>
                  </a:lnTo>
                  <a:lnTo>
                    <a:pt x="63" y="200"/>
                  </a:lnTo>
                  <a:lnTo>
                    <a:pt x="64" y="200"/>
                  </a:lnTo>
                  <a:lnTo>
                    <a:pt x="67" y="200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5" y="198"/>
                  </a:lnTo>
                  <a:lnTo>
                    <a:pt x="66" y="198"/>
                  </a:lnTo>
                  <a:lnTo>
                    <a:pt x="68" y="198"/>
                  </a:lnTo>
                  <a:lnTo>
                    <a:pt x="69" y="196"/>
                  </a:lnTo>
                  <a:lnTo>
                    <a:pt x="70" y="196"/>
                  </a:lnTo>
                  <a:lnTo>
                    <a:pt x="71" y="199"/>
                  </a:lnTo>
                  <a:lnTo>
                    <a:pt x="71" y="200"/>
                  </a:lnTo>
                  <a:lnTo>
                    <a:pt x="70" y="200"/>
                  </a:lnTo>
                  <a:lnTo>
                    <a:pt x="72" y="201"/>
                  </a:lnTo>
                  <a:lnTo>
                    <a:pt x="72" y="204"/>
                  </a:lnTo>
                  <a:lnTo>
                    <a:pt x="72" y="205"/>
                  </a:lnTo>
                  <a:lnTo>
                    <a:pt x="69" y="207"/>
                  </a:lnTo>
                  <a:lnTo>
                    <a:pt x="68" y="206"/>
                  </a:lnTo>
                  <a:lnTo>
                    <a:pt x="67" y="205"/>
                  </a:lnTo>
                  <a:lnTo>
                    <a:pt x="67" y="204"/>
                  </a:lnTo>
                  <a:lnTo>
                    <a:pt x="67" y="203"/>
                  </a:lnTo>
                  <a:lnTo>
                    <a:pt x="65" y="202"/>
                  </a:lnTo>
                  <a:lnTo>
                    <a:pt x="63" y="203"/>
                  </a:lnTo>
                  <a:lnTo>
                    <a:pt x="61" y="204"/>
                  </a:lnTo>
                  <a:lnTo>
                    <a:pt x="61" y="205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6" y="207"/>
                  </a:lnTo>
                  <a:lnTo>
                    <a:pt x="66" y="208"/>
                  </a:lnTo>
                  <a:lnTo>
                    <a:pt x="64" y="210"/>
                  </a:lnTo>
                  <a:lnTo>
                    <a:pt x="61" y="210"/>
                  </a:lnTo>
                  <a:lnTo>
                    <a:pt x="60" y="211"/>
                  </a:lnTo>
                  <a:lnTo>
                    <a:pt x="61" y="212"/>
                  </a:lnTo>
                  <a:lnTo>
                    <a:pt x="60" y="214"/>
                  </a:lnTo>
                  <a:lnTo>
                    <a:pt x="59" y="215"/>
                  </a:lnTo>
                  <a:lnTo>
                    <a:pt x="59" y="217"/>
                  </a:lnTo>
                  <a:lnTo>
                    <a:pt x="60" y="218"/>
                  </a:lnTo>
                  <a:lnTo>
                    <a:pt x="60" y="220"/>
                  </a:lnTo>
                  <a:lnTo>
                    <a:pt x="60" y="220"/>
                  </a:lnTo>
                  <a:lnTo>
                    <a:pt x="62" y="223"/>
                  </a:lnTo>
                  <a:lnTo>
                    <a:pt x="62" y="224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59" y="226"/>
                  </a:lnTo>
                  <a:lnTo>
                    <a:pt x="59" y="228"/>
                  </a:lnTo>
                  <a:lnTo>
                    <a:pt x="59" y="229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59" y="231"/>
                  </a:lnTo>
                  <a:lnTo>
                    <a:pt x="57" y="231"/>
                  </a:lnTo>
                  <a:lnTo>
                    <a:pt x="54" y="231"/>
                  </a:lnTo>
                  <a:lnTo>
                    <a:pt x="53" y="233"/>
                  </a:lnTo>
                  <a:lnTo>
                    <a:pt x="51" y="233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8" y="237"/>
                  </a:lnTo>
                  <a:lnTo>
                    <a:pt x="47" y="239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6" y="242"/>
                  </a:lnTo>
                  <a:lnTo>
                    <a:pt x="46" y="244"/>
                  </a:lnTo>
                  <a:lnTo>
                    <a:pt x="48" y="247"/>
                  </a:lnTo>
                  <a:lnTo>
                    <a:pt x="49" y="249"/>
                  </a:lnTo>
                  <a:lnTo>
                    <a:pt x="51" y="249"/>
                  </a:lnTo>
                  <a:lnTo>
                    <a:pt x="53" y="251"/>
                  </a:lnTo>
                  <a:lnTo>
                    <a:pt x="56" y="254"/>
                  </a:lnTo>
                  <a:lnTo>
                    <a:pt x="59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3" y="254"/>
                  </a:lnTo>
                  <a:lnTo>
                    <a:pt x="64" y="255"/>
                  </a:lnTo>
                  <a:lnTo>
                    <a:pt x="63" y="255"/>
                  </a:lnTo>
                  <a:lnTo>
                    <a:pt x="63" y="256"/>
                  </a:lnTo>
                  <a:lnTo>
                    <a:pt x="64" y="258"/>
                  </a:lnTo>
                  <a:lnTo>
                    <a:pt x="64" y="260"/>
                  </a:lnTo>
                  <a:lnTo>
                    <a:pt x="62" y="261"/>
                  </a:lnTo>
                  <a:lnTo>
                    <a:pt x="63" y="261"/>
                  </a:lnTo>
                  <a:lnTo>
                    <a:pt x="64" y="262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3" y="266"/>
                  </a:lnTo>
                  <a:lnTo>
                    <a:pt x="61" y="267"/>
                  </a:lnTo>
                  <a:lnTo>
                    <a:pt x="61" y="269"/>
                  </a:lnTo>
                  <a:lnTo>
                    <a:pt x="60" y="269"/>
                  </a:lnTo>
                  <a:lnTo>
                    <a:pt x="59" y="270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4" y="274"/>
                  </a:lnTo>
                  <a:lnTo>
                    <a:pt x="54" y="276"/>
                  </a:lnTo>
                  <a:lnTo>
                    <a:pt x="54" y="278"/>
                  </a:lnTo>
                  <a:lnTo>
                    <a:pt x="52" y="279"/>
                  </a:lnTo>
                  <a:lnTo>
                    <a:pt x="52" y="280"/>
                  </a:lnTo>
                  <a:lnTo>
                    <a:pt x="53" y="279"/>
                  </a:lnTo>
                  <a:lnTo>
                    <a:pt x="54" y="280"/>
                  </a:lnTo>
                  <a:lnTo>
                    <a:pt x="54" y="283"/>
                  </a:lnTo>
                  <a:lnTo>
                    <a:pt x="54" y="284"/>
                  </a:lnTo>
                  <a:lnTo>
                    <a:pt x="53" y="285"/>
                  </a:lnTo>
                  <a:lnTo>
                    <a:pt x="52" y="287"/>
                  </a:lnTo>
                  <a:lnTo>
                    <a:pt x="50" y="289"/>
                  </a:lnTo>
                  <a:lnTo>
                    <a:pt x="49" y="288"/>
                  </a:lnTo>
                  <a:lnTo>
                    <a:pt x="48" y="287"/>
                  </a:lnTo>
                  <a:lnTo>
                    <a:pt x="47" y="286"/>
                  </a:lnTo>
                  <a:lnTo>
                    <a:pt x="48" y="287"/>
                  </a:lnTo>
                  <a:lnTo>
                    <a:pt x="48" y="289"/>
                  </a:lnTo>
                  <a:lnTo>
                    <a:pt x="49" y="289"/>
                  </a:lnTo>
                  <a:lnTo>
                    <a:pt x="48" y="290"/>
                  </a:lnTo>
                  <a:lnTo>
                    <a:pt x="45" y="293"/>
                  </a:lnTo>
                  <a:lnTo>
                    <a:pt x="44" y="295"/>
                  </a:lnTo>
                  <a:lnTo>
                    <a:pt x="45" y="298"/>
                  </a:lnTo>
                  <a:lnTo>
                    <a:pt x="47" y="300"/>
                  </a:lnTo>
                  <a:lnTo>
                    <a:pt x="48" y="304"/>
                  </a:lnTo>
                  <a:lnTo>
                    <a:pt x="48" y="305"/>
                  </a:lnTo>
                  <a:lnTo>
                    <a:pt x="49" y="305"/>
                  </a:lnTo>
                  <a:lnTo>
                    <a:pt x="48" y="307"/>
                  </a:lnTo>
                  <a:lnTo>
                    <a:pt x="47" y="307"/>
                  </a:lnTo>
                  <a:lnTo>
                    <a:pt x="48" y="309"/>
                  </a:lnTo>
                  <a:lnTo>
                    <a:pt x="49" y="308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4" y="313"/>
                  </a:lnTo>
                  <a:lnTo>
                    <a:pt x="55" y="314"/>
                  </a:lnTo>
                  <a:lnTo>
                    <a:pt x="55" y="315"/>
                  </a:lnTo>
                  <a:lnTo>
                    <a:pt x="54" y="315"/>
                  </a:lnTo>
                  <a:lnTo>
                    <a:pt x="53" y="314"/>
                  </a:lnTo>
                  <a:lnTo>
                    <a:pt x="50" y="313"/>
                  </a:lnTo>
                  <a:lnTo>
                    <a:pt x="49" y="312"/>
                  </a:lnTo>
                  <a:lnTo>
                    <a:pt x="48" y="312"/>
                  </a:lnTo>
                  <a:lnTo>
                    <a:pt x="37" y="312"/>
                  </a:lnTo>
                  <a:lnTo>
                    <a:pt x="31" y="313"/>
                  </a:lnTo>
                  <a:lnTo>
                    <a:pt x="29" y="312"/>
                  </a:lnTo>
                  <a:lnTo>
                    <a:pt x="25" y="312"/>
                  </a:lnTo>
                  <a:lnTo>
                    <a:pt x="24" y="308"/>
                  </a:lnTo>
                  <a:lnTo>
                    <a:pt x="24" y="305"/>
                  </a:lnTo>
                  <a:lnTo>
                    <a:pt x="21" y="304"/>
                  </a:lnTo>
                  <a:lnTo>
                    <a:pt x="21" y="299"/>
                  </a:lnTo>
                  <a:lnTo>
                    <a:pt x="21" y="296"/>
                  </a:lnTo>
                  <a:lnTo>
                    <a:pt x="19" y="296"/>
                  </a:lnTo>
                  <a:lnTo>
                    <a:pt x="16" y="298"/>
                  </a:lnTo>
                  <a:lnTo>
                    <a:pt x="15" y="299"/>
                  </a:lnTo>
                  <a:lnTo>
                    <a:pt x="14" y="299"/>
                  </a:lnTo>
                  <a:lnTo>
                    <a:pt x="9" y="292"/>
                  </a:lnTo>
                  <a:lnTo>
                    <a:pt x="9" y="289"/>
                  </a:lnTo>
                  <a:lnTo>
                    <a:pt x="10" y="282"/>
                  </a:lnTo>
                  <a:lnTo>
                    <a:pt x="12" y="279"/>
                  </a:lnTo>
                  <a:lnTo>
                    <a:pt x="14" y="276"/>
                  </a:lnTo>
                  <a:lnTo>
                    <a:pt x="16" y="272"/>
                  </a:lnTo>
                  <a:lnTo>
                    <a:pt x="14" y="268"/>
                  </a:lnTo>
                  <a:lnTo>
                    <a:pt x="14" y="265"/>
                  </a:lnTo>
                  <a:lnTo>
                    <a:pt x="14" y="260"/>
                  </a:lnTo>
                  <a:lnTo>
                    <a:pt x="16" y="259"/>
                  </a:lnTo>
                  <a:lnTo>
                    <a:pt x="14" y="255"/>
                  </a:lnTo>
                  <a:lnTo>
                    <a:pt x="14" y="253"/>
                  </a:lnTo>
                  <a:lnTo>
                    <a:pt x="16" y="251"/>
                  </a:lnTo>
                  <a:lnTo>
                    <a:pt x="15" y="248"/>
                  </a:lnTo>
                  <a:lnTo>
                    <a:pt x="14" y="243"/>
                  </a:lnTo>
                  <a:lnTo>
                    <a:pt x="14" y="240"/>
                  </a:lnTo>
                  <a:lnTo>
                    <a:pt x="14" y="239"/>
                  </a:lnTo>
                  <a:lnTo>
                    <a:pt x="16" y="237"/>
                  </a:lnTo>
                  <a:lnTo>
                    <a:pt x="16" y="235"/>
                  </a:lnTo>
                  <a:lnTo>
                    <a:pt x="14" y="232"/>
                  </a:lnTo>
                  <a:lnTo>
                    <a:pt x="11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8" y="230"/>
                  </a:lnTo>
                  <a:lnTo>
                    <a:pt x="9" y="228"/>
                  </a:lnTo>
                  <a:lnTo>
                    <a:pt x="12" y="228"/>
                  </a:lnTo>
                  <a:lnTo>
                    <a:pt x="14" y="226"/>
                  </a:lnTo>
                  <a:lnTo>
                    <a:pt x="14" y="224"/>
                  </a:lnTo>
                  <a:lnTo>
                    <a:pt x="13" y="224"/>
                  </a:lnTo>
                  <a:lnTo>
                    <a:pt x="12" y="225"/>
                  </a:lnTo>
                  <a:lnTo>
                    <a:pt x="10" y="225"/>
                  </a:lnTo>
                  <a:lnTo>
                    <a:pt x="9" y="220"/>
                  </a:lnTo>
                  <a:lnTo>
                    <a:pt x="8" y="217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5" y="210"/>
                  </a:lnTo>
                  <a:lnTo>
                    <a:pt x="4" y="208"/>
                  </a:lnTo>
                  <a:lnTo>
                    <a:pt x="4" y="202"/>
                  </a:lnTo>
                  <a:lnTo>
                    <a:pt x="6" y="200"/>
                  </a:lnTo>
                  <a:lnTo>
                    <a:pt x="6" y="199"/>
                  </a:lnTo>
                  <a:lnTo>
                    <a:pt x="5" y="197"/>
                  </a:lnTo>
                  <a:lnTo>
                    <a:pt x="4" y="196"/>
                  </a:lnTo>
                  <a:lnTo>
                    <a:pt x="3" y="192"/>
                  </a:lnTo>
                  <a:lnTo>
                    <a:pt x="3" y="186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1" y="175"/>
                  </a:lnTo>
                  <a:lnTo>
                    <a:pt x="4" y="170"/>
                  </a:lnTo>
                  <a:lnTo>
                    <a:pt x="5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4" y="154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4" y="142"/>
                  </a:lnTo>
                  <a:lnTo>
                    <a:pt x="6" y="139"/>
                  </a:lnTo>
                  <a:lnTo>
                    <a:pt x="8" y="136"/>
                  </a:lnTo>
                  <a:lnTo>
                    <a:pt x="7" y="134"/>
                  </a:lnTo>
                  <a:lnTo>
                    <a:pt x="5" y="130"/>
                  </a:lnTo>
                  <a:lnTo>
                    <a:pt x="4" y="130"/>
                  </a:lnTo>
                  <a:lnTo>
                    <a:pt x="6" y="127"/>
                  </a:lnTo>
                  <a:lnTo>
                    <a:pt x="6" y="124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9" y="115"/>
                  </a:lnTo>
                  <a:lnTo>
                    <a:pt x="9" y="109"/>
                  </a:lnTo>
                  <a:lnTo>
                    <a:pt x="8" y="108"/>
                  </a:lnTo>
                  <a:lnTo>
                    <a:pt x="6" y="103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1" y="94"/>
                  </a:lnTo>
                  <a:lnTo>
                    <a:pt x="0" y="90"/>
                  </a:lnTo>
                  <a:lnTo>
                    <a:pt x="1" y="86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0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3" y="68"/>
                  </a:lnTo>
                  <a:lnTo>
                    <a:pt x="4" y="66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9" y="53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20" y="20"/>
                  </a:lnTo>
                  <a:lnTo>
                    <a:pt x="23" y="11"/>
                  </a:lnTo>
                  <a:lnTo>
                    <a:pt x="21" y="9"/>
                  </a:lnTo>
                  <a:lnTo>
                    <a:pt x="21" y="9"/>
                  </a:lnTo>
                  <a:close/>
                  <a:moveTo>
                    <a:pt x="90" y="344"/>
                  </a:moveTo>
                  <a:lnTo>
                    <a:pt x="92" y="345"/>
                  </a:lnTo>
                  <a:lnTo>
                    <a:pt x="94" y="344"/>
                  </a:lnTo>
                  <a:lnTo>
                    <a:pt x="95" y="344"/>
                  </a:lnTo>
                  <a:lnTo>
                    <a:pt x="97" y="342"/>
                  </a:lnTo>
                  <a:lnTo>
                    <a:pt x="94" y="342"/>
                  </a:lnTo>
                  <a:lnTo>
                    <a:pt x="94" y="344"/>
                  </a:lnTo>
                  <a:lnTo>
                    <a:pt x="91" y="344"/>
                  </a:lnTo>
                  <a:lnTo>
                    <a:pt x="90" y="344"/>
                  </a:lnTo>
                  <a:lnTo>
                    <a:pt x="90" y="344"/>
                  </a:lnTo>
                  <a:close/>
                  <a:moveTo>
                    <a:pt x="53" y="318"/>
                  </a:moveTo>
                  <a:lnTo>
                    <a:pt x="53" y="317"/>
                  </a:lnTo>
                  <a:lnTo>
                    <a:pt x="54" y="319"/>
                  </a:lnTo>
                  <a:lnTo>
                    <a:pt x="57" y="322"/>
                  </a:lnTo>
                  <a:lnTo>
                    <a:pt x="58" y="326"/>
                  </a:lnTo>
                  <a:lnTo>
                    <a:pt x="57" y="325"/>
                  </a:lnTo>
                  <a:lnTo>
                    <a:pt x="55" y="325"/>
                  </a:lnTo>
                  <a:lnTo>
                    <a:pt x="55" y="327"/>
                  </a:lnTo>
                  <a:lnTo>
                    <a:pt x="53" y="318"/>
                  </a:lnTo>
                  <a:lnTo>
                    <a:pt x="53" y="318"/>
                  </a:lnTo>
                  <a:close/>
                  <a:moveTo>
                    <a:pt x="55" y="328"/>
                  </a:moveTo>
                  <a:lnTo>
                    <a:pt x="57" y="328"/>
                  </a:lnTo>
                  <a:lnTo>
                    <a:pt x="59" y="328"/>
                  </a:lnTo>
                  <a:lnTo>
                    <a:pt x="60" y="329"/>
                  </a:lnTo>
                  <a:lnTo>
                    <a:pt x="61" y="332"/>
                  </a:lnTo>
                  <a:lnTo>
                    <a:pt x="63" y="333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7" y="337"/>
                  </a:lnTo>
                  <a:lnTo>
                    <a:pt x="74" y="339"/>
                  </a:lnTo>
                  <a:lnTo>
                    <a:pt x="74" y="339"/>
                  </a:lnTo>
                  <a:lnTo>
                    <a:pt x="77" y="340"/>
                  </a:lnTo>
                  <a:lnTo>
                    <a:pt x="79" y="343"/>
                  </a:lnTo>
                  <a:lnTo>
                    <a:pt x="81" y="343"/>
                  </a:lnTo>
                  <a:lnTo>
                    <a:pt x="84" y="342"/>
                  </a:lnTo>
                  <a:lnTo>
                    <a:pt x="85" y="343"/>
                  </a:lnTo>
                  <a:lnTo>
                    <a:pt x="85" y="344"/>
                  </a:lnTo>
                  <a:lnTo>
                    <a:pt x="84" y="345"/>
                  </a:lnTo>
                  <a:lnTo>
                    <a:pt x="83" y="344"/>
                  </a:lnTo>
                  <a:lnTo>
                    <a:pt x="81" y="345"/>
                  </a:lnTo>
                  <a:lnTo>
                    <a:pt x="80" y="346"/>
                  </a:lnTo>
                  <a:lnTo>
                    <a:pt x="79" y="348"/>
                  </a:lnTo>
                  <a:lnTo>
                    <a:pt x="77" y="349"/>
                  </a:lnTo>
                  <a:lnTo>
                    <a:pt x="75" y="348"/>
                  </a:lnTo>
                  <a:lnTo>
                    <a:pt x="74" y="347"/>
                  </a:lnTo>
                  <a:lnTo>
                    <a:pt x="69" y="346"/>
                  </a:lnTo>
                  <a:lnTo>
                    <a:pt x="68" y="346"/>
                  </a:lnTo>
                  <a:lnTo>
                    <a:pt x="64" y="346"/>
                  </a:lnTo>
                  <a:lnTo>
                    <a:pt x="61" y="347"/>
                  </a:lnTo>
                  <a:lnTo>
                    <a:pt x="60" y="347"/>
                  </a:lnTo>
                  <a:lnTo>
                    <a:pt x="59" y="344"/>
                  </a:lnTo>
                  <a:lnTo>
                    <a:pt x="64" y="344"/>
                  </a:lnTo>
                  <a:lnTo>
                    <a:pt x="65" y="343"/>
                  </a:lnTo>
                  <a:lnTo>
                    <a:pt x="67" y="343"/>
                  </a:lnTo>
                  <a:lnTo>
                    <a:pt x="67" y="342"/>
                  </a:lnTo>
                  <a:lnTo>
                    <a:pt x="65" y="343"/>
                  </a:lnTo>
                  <a:lnTo>
                    <a:pt x="63" y="343"/>
                  </a:lnTo>
                  <a:lnTo>
                    <a:pt x="59" y="344"/>
                  </a:lnTo>
                  <a:lnTo>
                    <a:pt x="59" y="343"/>
                  </a:lnTo>
                  <a:lnTo>
                    <a:pt x="55" y="3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11" name="225 Grupo">
            <a:extLst>
              <a:ext uri="{FF2B5EF4-FFF2-40B4-BE49-F238E27FC236}">
                <a16:creationId xmlns="" xmlns:a16="http://schemas.microsoft.com/office/drawing/2014/main" id="{8E73F042-1020-984F-BF36-8FA2A3886760}"/>
              </a:ext>
            </a:extLst>
          </p:cNvPr>
          <p:cNvGrpSpPr/>
          <p:nvPr/>
        </p:nvGrpSpPr>
        <p:grpSpPr>
          <a:xfrm>
            <a:off x="3174815" y="3853123"/>
            <a:ext cx="444501" cy="525463"/>
            <a:chOff x="3963988" y="2801937"/>
            <a:chExt cx="444501" cy="525463"/>
          </a:xfrm>
          <a:solidFill>
            <a:srgbClr val="0451E4"/>
          </a:solidFill>
        </p:grpSpPr>
        <p:sp>
          <p:nvSpPr>
            <p:cNvPr id="112" name="Freeform 24">
              <a:extLst>
                <a:ext uri="{FF2B5EF4-FFF2-40B4-BE49-F238E27FC236}">
                  <a16:creationId xmlns="" xmlns:a16="http://schemas.microsoft.com/office/drawing/2014/main" id="{B7404776-A8FA-F84D-8859-393E5D4CF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032125"/>
              <a:ext cx="30163" cy="29527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2" y="2240"/>
                </a:cxn>
                <a:cxn ang="0">
                  <a:pos x="0" y="3065"/>
                </a:cxn>
                <a:cxn ang="0">
                  <a:pos x="311" y="3065"/>
                </a:cxn>
                <a:cxn ang="0">
                  <a:pos x="307" y="2240"/>
                </a:cxn>
                <a:cxn ang="0">
                  <a:pos x="205" y="0"/>
                </a:cxn>
                <a:cxn ang="0">
                  <a:pos x="90" y="0"/>
                </a:cxn>
              </a:cxnLst>
              <a:rect l="0" t="0" r="r" b="b"/>
              <a:pathLst>
                <a:path w="311" h="3065">
                  <a:moveTo>
                    <a:pt x="90" y="0"/>
                  </a:moveTo>
                  <a:lnTo>
                    <a:pt x="90" y="0"/>
                  </a:lnTo>
                  <a:lnTo>
                    <a:pt x="2" y="2240"/>
                  </a:lnTo>
                  <a:lnTo>
                    <a:pt x="0" y="3065"/>
                  </a:lnTo>
                  <a:lnTo>
                    <a:pt x="311" y="3065"/>
                  </a:lnTo>
                  <a:lnTo>
                    <a:pt x="307" y="2240"/>
                  </a:lnTo>
                  <a:lnTo>
                    <a:pt x="205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25">
              <a:extLst>
                <a:ext uri="{FF2B5EF4-FFF2-40B4-BE49-F238E27FC236}">
                  <a16:creationId xmlns="" xmlns:a16="http://schemas.microsoft.com/office/drawing/2014/main" id="{DBD5422B-6219-0A43-9D61-5BF4BEEF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3022600"/>
              <a:ext cx="84138" cy="79375"/>
            </a:xfrm>
            <a:custGeom>
              <a:avLst/>
              <a:gdLst/>
              <a:ahLst/>
              <a:cxnLst>
                <a:cxn ang="0">
                  <a:pos x="810" y="693"/>
                </a:cxn>
                <a:cxn ang="0">
                  <a:pos x="810" y="693"/>
                </a:cxn>
                <a:cxn ang="0">
                  <a:pos x="219" y="33"/>
                </a:cxn>
                <a:cxn ang="0">
                  <a:pos x="98" y="33"/>
                </a:cxn>
                <a:cxn ang="0">
                  <a:pos x="31" y="105"/>
                </a:cxn>
                <a:cxn ang="0">
                  <a:pos x="39" y="225"/>
                </a:cxn>
                <a:cxn ang="0">
                  <a:pos x="737" y="770"/>
                </a:cxn>
                <a:cxn ang="0">
                  <a:pos x="825" y="790"/>
                </a:cxn>
                <a:cxn ang="0">
                  <a:pos x="832" y="782"/>
                </a:cxn>
                <a:cxn ang="0">
                  <a:pos x="810" y="693"/>
                </a:cxn>
              </a:cxnLst>
              <a:rect l="0" t="0" r="r" b="b"/>
              <a:pathLst>
                <a:path w="864" h="823">
                  <a:moveTo>
                    <a:pt x="810" y="693"/>
                  </a:moveTo>
                  <a:lnTo>
                    <a:pt x="810" y="693"/>
                  </a:lnTo>
                  <a:lnTo>
                    <a:pt x="219" y="33"/>
                  </a:lnTo>
                  <a:cubicBezTo>
                    <a:pt x="186" y="2"/>
                    <a:pt x="129" y="0"/>
                    <a:pt x="98" y="33"/>
                  </a:cubicBezTo>
                  <a:lnTo>
                    <a:pt x="31" y="105"/>
                  </a:lnTo>
                  <a:cubicBezTo>
                    <a:pt x="0" y="138"/>
                    <a:pt x="6" y="194"/>
                    <a:pt x="39" y="225"/>
                  </a:cubicBezTo>
                  <a:lnTo>
                    <a:pt x="737" y="770"/>
                  </a:lnTo>
                  <a:cubicBezTo>
                    <a:pt x="770" y="802"/>
                    <a:pt x="794" y="823"/>
                    <a:pt x="825" y="790"/>
                  </a:cubicBezTo>
                  <a:lnTo>
                    <a:pt x="832" y="782"/>
                  </a:lnTo>
                  <a:cubicBezTo>
                    <a:pt x="864" y="749"/>
                    <a:pt x="842" y="725"/>
                    <a:pt x="810" y="6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26">
              <a:extLst>
                <a:ext uri="{FF2B5EF4-FFF2-40B4-BE49-F238E27FC236}">
                  <a16:creationId xmlns="" xmlns:a16="http://schemas.microsoft.com/office/drawing/2014/main" id="{7882059C-0A51-6F41-92EE-1C6762A9D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3008313"/>
              <a:ext cx="104775" cy="41275"/>
            </a:xfrm>
            <a:custGeom>
              <a:avLst/>
              <a:gdLst/>
              <a:ahLst/>
              <a:cxnLst>
                <a:cxn ang="0">
                  <a:pos x="1063" y="68"/>
                </a:cxn>
                <a:cxn ang="0">
                  <a:pos x="1063" y="68"/>
                </a:cxn>
                <a:cxn ang="0">
                  <a:pos x="952" y="11"/>
                </a:cxn>
                <a:cxn ang="0">
                  <a:pos x="95" y="312"/>
                </a:cxn>
                <a:cxn ang="0">
                  <a:pos x="10" y="380"/>
                </a:cxn>
                <a:cxn ang="0">
                  <a:pos x="13" y="391"/>
                </a:cxn>
                <a:cxn ang="0">
                  <a:pos x="121" y="414"/>
                </a:cxn>
                <a:cxn ang="0">
                  <a:pos x="1016" y="266"/>
                </a:cxn>
                <a:cxn ang="0">
                  <a:pos x="1087" y="163"/>
                </a:cxn>
                <a:cxn ang="0">
                  <a:pos x="1063" y="68"/>
                </a:cxn>
              </a:cxnLst>
              <a:rect l="0" t="0" r="r" b="b"/>
              <a:pathLst>
                <a:path w="1098" h="435">
                  <a:moveTo>
                    <a:pt x="1063" y="68"/>
                  </a:moveTo>
                  <a:lnTo>
                    <a:pt x="1063" y="68"/>
                  </a:lnTo>
                  <a:cubicBezTo>
                    <a:pt x="1051" y="24"/>
                    <a:pt x="995" y="0"/>
                    <a:pt x="952" y="11"/>
                  </a:cubicBezTo>
                  <a:lnTo>
                    <a:pt x="95" y="312"/>
                  </a:lnTo>
                  <a:cubicBezTo>
                    <a:pt x="51" y="323"/>
                    <a:pt x="0" y="336"/>
                    <a:pt x="10" y="380"/>
                  </a:cubicBezTo>
                  <a:lnTo>
                    <a:pt x="13" y="391"/>
                  </a:lnTo>
                  <a:cubicBezTo>
                    <a:pt x="24" y="435"/>
                    <a:pt x="77" y="425"/>
                    <a:pt x="121" y="414"/>
                  </a:cubicBezTo>
                  <a:lnTo>
                    <a:pt x="1016" y="266"/>
                  </a:lnTo>
                  <a:cubicBezTo>
                    <a:pt x="1060" y="255"/>
                    <a:pt x="1098" y="207"/>
                    <a:pt x="1087" y="163"/>
                  </a:cubicBezTo>
                  <a:lnTo>
                    <a:pt x="1063" y="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27">
              <a:extLst>
                <a:ext uri="{FF2B5EF4-FFF2-40B4-BE49-F238E27FC236}">
                  <a16:creationId xmlns="" xmlns:a16="http://schemas.microsoft.com/office/drawing/2014/main" id="{D0E848CF-983B-FF45-A100-3AED241C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887663"/>
              <a:ext cx="36513" cy="106363"/>
            </a:xfrm>
            <a:custGeom>
              <a:avLst/>
              <a:gdLst/>
              <a:ahLst/>
              <a:cxnLst>
                <a:cxn ang="0">
                  <a:pos x="72" y="1079"/>
                </a:cxn>
                <a:cxn ang="0">
                  <a:pos x="72" y="1079"/>
                </a:cxn>
                <a:cxn ang="0">
                  <a:pos x="169" y="1097"/>
                </a:cxn>
                <a:cxn ang="0">
                  <a:pos x="266" y="1020"/>
                </a:cxn>
                <a:cxn ang="0">
                  <a:pos x="358" y="117"/>
                </a:cxn>
                <a:cxn ang="0">
                  <a:pos x="328" y="11"/>
                </a:cxn>
                <a:cxn ang="0">
                  <a:pos x="317" y="9"/>
                </a:cxn>
                <a:cxn ang="0">
                  <a:pos x="254" y="98"/>
                </a:cxn>
                <a:cxn ang="0">
                  <a:pos x="8" y="972"/>
                </a:cxn>
                <a:cxn ang="0">
                  <a:pos x="72" y="1079"/>
                </a:cxn>
              </a:cxnLst>
              <a:rect l="0" t="0" r="r" b="b"/>
              <a:pathLst>
                <a:path w="372" h="1105">
                  <a:moveTo>
                    <a:pt x="72" y="1079"/>
                  </a:moveTo>
                  <a:lnTo>
                    <a:pt x="72" y="1079"/>
                  </a:lnTo>
                  <a:lnTo>
                    <a:pt x="169" y="1097"/>
                  </a:lnTo>
                  <a:cubicBezTo>
                    <a:pt x="213" y="1105"/>
                    <a:pt x="258" y="1065"/>
                    <a:pt x="266" y="1020"/>
                  </a:cubicBezTo>
                  <a:lnTo>
                    <a:pt x="358" y="117"/>
                  </a:lnTo>
                  <a:cubicBezTo>
                    <a:pt x="366" y="73"/>
                    <a:pt x="372" y="19"/>
                    <a:pt x="328" y="11"/>
                  </a:cubicBezTo>
                  <a:lnTo>
                    <a:pt x="317" y="9"/>
                  </a:lnTo>
                  <a:cubicBezTo>
                    <a:pt x="272" y="0"/>
                    <a:pt x="262" y="53"/>
                    <a:pt x="254" y="98"/>
                  </a:cubicBezTo>
                  <a:lnTo>
                    <a:pt x="8" y="972"/>
                  </a:lnTo>
                  <a:cubicBezTo>
                    <a:pt x="0" y="1016"/>
                    <a:pt x="27" y="1070"/>
                    <a:pt x="72" y="10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28">
              <a:extLst>
                <a:ext uri="{FF2B5EF4-FFF2-40B4-BE49-F238E27FC236}">
                  <a16:creationId xmlns="" xmlns:a16="http://schemas.microsoft.com/office/drawing/2014/main" id="{8DA34436-EAFB-9443-8CA2-B8356A441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1" y="3003550"/>
              <a:ext cx="23813" cy="23813"/>
            </a:xfrm>
            <a:custGeom>
              <a:avLst/>
              <a:gdLst/>
              <a:ahLst/>
              <a:cxnLst>
                <a:cxn ang="0">
                  <a:pos x="124" y="247"/>
                </a:cxn>
                <a:cxn ang="0">
                  <a:pos x="124" y="247"/>
                </a:cxn>
                <a:cxn ang="0">
                  <a:pos x="248" y="123"/>
                </a:cxn>
                <a:cxn ang="0">
                  <a:pos x="124" y="0"/>
                </a:cxn>
                <a:cxn ang="0">
                  <a:pos x="0" y="123"/>
                </a:cxn>
                <a:cxn ang="0">
                  <a:pos x="124" y="247"/>
                </a:cxn>
              </a:cxnLst>
              <a:rect l="0" t="0" r="r" b="b"/>
              <a:pathLst>
                <a:path w="248" h="247">
                  <a:moveTo>
                    <a:pt x="124" y="247"/>
                  </a:moveTo>
                  <a:lnTo>
                    <a:pt x="124" y="247"/>
                  </a:lnTo>
                  <a:cubicBezTo>
                    <a:pt x="192" y="247"/>
                    <a:pt x="248" y="192"/>
                    <a:pt x="248" y="123"/>
                  </a:cubicBezTo>
                  <a:cubicBezTo>
                    <a:pt x="248" y="55"/>
                    <a:pt x="192" y="0"/>
                    <a:pt x="124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2"/>
                    <a:pt x="55" y="247"/>
                    <a:pt x="124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29">
              <a:extLst>
                <a:ext uri="{FF2B5EF4-FFF2-40B4-BE49-F238E27FC236}">
                  <a16:creationId xmlns="" xmlns:a16="http://schemas.microsoft.com/office/drawing/2014/main" id="{6B21BD31-CBE1-F040-8F1D-7B865C4E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974975"/>
              <a:ext cx="36513" cy="35242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46" y="0"/>
                </a:cxn>
                <a:cxn ang="0">
                  <a:pos x="108" y="0"/>
                </a:cxn>
                <a:cxn ang="0">
                  <a:pos x="3" y="2678"/>
                </a:cxn>
                <a:cxn ang="0">
                  <a:pos x="0" y="3666"/>
                </a:cxn>
                <a:cxn ang="0">
                  <a:pos x="373" y="3666"/>
                </a:cxn>
                <a:cxn ang="0">
                  <a:pos x="368" y="2678"/>
                </a:cxn>
                <a:cxn ang="0">
                  <a:pos x="246" y="0"/>
                </a:cxn>
              </a:cxnLst>
              <a:rect l="0" t="0" r="r" b="b"/>
              <a:pathLst>
                <a:path w="373" h="3666">
                  <a:moveTo>
                    <a:pt x="246" y="0"/>
                  </a:moveTo>
                  <a:lnTo>
                    <a:pt x="246" y="0"/>
                  </a:lnTo>
                  <a:lnTo>
                    <a:pt x="108" y="0"/>
                  </a:lnTo>
                  <a:lnTo>
                    <a:pt x="3" y="2678"/>
                  </a:lnTo>
                  <a:lnTo>
                    <a:pt x="0" y="3666"/>
                  </a:lnTo>
                  <a:lnTo>
                    <a:pt x="373" y="3666"/>
                  </a:lnTo>
                  <a:lnTo>
                    <a:pt x="368" y="2678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Freeform 30">
              <a:extLst>
                <a:ext uri="{FF2B5EF4-FFF2-40B4-BE49-F238E27FC236}">
                  <a16:creationId xmlns="" xmlns:a16="http://schemas.microsoft.com/office/drawing/2014/main" id="{55C103A0-FF83-AA4A-A7DE-64C0AB269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949575"/>
              <a:ext cx="119063" cy="61913"/>
            </a:xfrm>
            <a:custGeom>
              <a:avLst/>
              <a:gdLst/>
              <a:ahLst/>
              <a:cxnLst>
                <a:cxn ang="0">
                  <a:pos x="1147" y="486"/>
                </a:cxn>
                <a:cxn ang="0">
                  <a:pos x="1147" y="486"/>
                </a:cxn>
                <a:cxn ang="0">
                  <a:pos x="196" y="20"/>
                </a:cxn>
                <a:cxn ang="0">
                  <a:pos x="62" y="73"/>
                </a:cxn>
                <a:cxn ang="0">
                  <a:pos x="20" y="183"/>
                </a:cxn>
                <a:cxn ang="0">
                  <a:pos x="83" y="312"/>
                </a:cxn>
                <a:cxn ang="0">
                  <a:pos x="1101" y="604"/>
                </a:cxn>
                <a:cxn ang="0">
                  <a:pos x="1207" y="587"/>
                </a:cxn>
                <a:cxn ang="0">
                  <a:pos x="1212" y="575"/>
                </a:cxn>
                <a:cxn ang="0">
                  <a:pos x="1147" y="486"/>
                </a:cxn>
              </a:cxnLst>
              <a:rect l="0" t="0" r="r" b="b"/>
              <a:pathLst>
                <a:path w="1232" h="638">
                  <a:moveTo>
                    <a:pt x="1147" y="486"/>
                  </a:moveTo>
                  <a:lnTo>
                    <a:pt x="1147" y="486"/>
                  </a:lnTo>
                  <a:lnTo>
                    <a:pt x="196" y="20"/>
                  </a:lnTo>
                  <a:cubicBezTo>
                    <a:pt x="146" y="0"/>
                    <a:pt x="82" y="23"/>
                    <a:pt x="62" y="73"/>
                  </a:cubicBezTo>
                  <a:lnTo>
                    <a:pt x="20" y="183"/>
                  </a:lnTo>
                  <a:cubicBezTo>
                    <a:pt x="0" y="233"/>
                    <a:pt x="32" y="293"/>
                    <a:pt x="83" y="312"/>
                  </a:cubicBezTo>
                  <a:lnTo>
                    <a:pt x="1101" y="604"/>
                  </a:lnTo>
                  <a:cubicBezTo>
                    <a:pt x="1152" y="624"/>
                    <a:pt x="1188" y="638"/>
                    <a:pt x="1207" y="587"/>
                  </a:cubicBezTo>
                  <a:lnTo>
                    <a:pt x="1212" y="575"/>
                  </a:lnTo>
                  <a:cubicBezTo>
                    <a:pt x="1232" y="524"/>
                    <a:pt x="1197" y="506"/>
                    <a:pt x="1147" y="4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31">
              <a:extLst>
                <a:ext uri="{FF2B5EF4-FFF2-40B4-BE49-F238E27FC236}">
                  <a16:creationId xmlns="" xmlns:a16="http://schemas.microsoft.com/office/drawing/2014/main" id="{19C1BD13-9881-AF42-A30B-57FA3631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2959100"/>
              <a:ext cx="111125" cy="88900"/>
            </a:xfrm>
            <a:custGeom>
              <a:avLst/>
              <a:gdLst/>
              <a:ahLst/>
              <a:cxnLst>
                <a:cxn ang="0">
                  <a:pos x="1059" y="45"/>
                </a:cxn>
                <a:cxn ang="0">
                  <a:pos x="1059" y="45"/>
                </a:cxn>
                <a:cxn ang="0">
                  <a:pos x="911" y="32"/>
                </a:cxn>
                <a:cxn ang="0">
                  <a:pos x="96" y="749"/>
                </a:cxn>
                <a:cxn ang="0">
                  <a:pos x="32" y="863"/>
                </a:cxn>
                <a:cxn ang="0">
                  <a:pos x="40" y="873"/>
                </a:cxn>
                <a:cxn ang="0">
                  <a:pos x="170" y="851"/>
                </a:cxn>
                <a:cxn ang="0">
                  <a:pos x="1096" y="285"/>
                </a:cxn>
                <a:cxn ang="0">
                  <a:pos x="1128" y="140"/>
                </a:cxn>
                <a:cxn ang="0">
                  <a:pos x="1059" y="45"/>
                </a:cxn>
              </a:cxnLst>
              <a:rect l="0" t="0" r="r" b="b"/>
              <a:pathLst>
                <a:path w="1161" h="917">
                  <a:moveTo>
                    <a:pt x="1059" y="45"/>
                  </a:moveTo>
                  <a:lnTo>
                    <a:pt x="1059" y="45"/>
                  </a:lnTo>
                  <a:cubicBezTo>
                    <a:pt x="1027" y="1"/>
                    <a:pt x="954" y="0"/>
                    <a:pt x="911" y="32"/>
                  </a:cubicBezTo>
                  <a:lnTo>
                    <a:pt x="96" y="749"/>
                  </a:lnTo>
                  <a:cubicBezTo>
                    <a:pt x="52" y="781"/>
                    <a:pt x="0" y="819"/>
                    <a:pt x="32" y="863"/>
                  </a:cubicBezTo>
                  <a:lnTo>
                    <a:pt x="40" y="873"/>
                  </a:lnTo>
                  <a:cubicBezTo>
                    <a:pt x="72" y="917"/>
                    <a:pt x="127" y="882"/>
                    <a:pt x="170" y="851"/>
                  </a:cubicBezTo>
                  <a:lnTo>
                    <a:pt x="1096" y="285"/>
                  </a:lnTo>
                  <a:cubicBezTo>
                    <a:pt x="1140" y="253"/>
                    <a:pt x="1161" y="184"/>
                    <a:pt x="1128" y="140"/>
                  </a:cubicBezTo>
                  <a:lnTo>
                    <a:pt x="1059" y="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32">
              <a:extLst>
                <a:ext uri="{FF2B5EF4-FFF2-40B4-BE49-F238E27FC236}">
                  <a16:creationId xmlns="" xmlns:a16="http://schemas.microsoft.com/office/drawing/2014/main" id="{9FAD120F-C529-F441-95DA-54788F9A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2801937"/>
              <a:ext cx="44450" cy="127000"/>
            </a:xfrm>
            <a:custGeom>
              <a:avLst/>
              <a:gdLst/>
              <a:ahLst/>
              <a:cxnLst>
                <a:cxn ang="0">
                  <a:pos x="143" y="1218"/>
                </a:cxn>
                <a:cxn ang="0">
                  <a:pos x="143" y="1218"/>
                </a:cxn>
                <a:cxn ang="0">
                  <a:pos x="261" y="1309"/>
                </a:cxn>
                <a:cxn ang="0">
                  <a:pos x="377" y="1285"/>
                </a:cxn>
                <a:cxn ang="0">
                  <a:pos x="451" y="1157"/>
                </a:cxn>
                <a:cxn ang="0">
                  <a:pos x="147" y="115"/>
                </a:cxn>
                <a:cxn ang="0">
                  <a:pos x="67" y="10"/>
                </a:cxn>
                <a:cxn ang="0">
                  <a:pos x="53" y="12"/>
                </a:cxn>
                <a:cxn ang="0">
                  <a:pos x="23" y="140"/>
                </a:cxn>
                <a:cxn ang="0">
                  <a:pos x="143" y="1218"/>
                </a:cxn>
              </a:cxnLst>
              <a:rect l="0" t="0" r="r" b="b"/>
              <a:pathLst>
                <a:path w="462" h="1319">
                  <a:moveTo>
                    <a:pt x="143" y="1218"/>
                  </a:moveTo>
                  <a:lnTo>
                    <a:pt x="143" y="1218"/>
                  </a:lnTo>
                  <a:cubicBezTo>
                    <a:pt x="154" y="1272"/>
                    <a:pt x="208" y="1319"/>
                    <a:pt x="261" y="1309"/>
                  </a:cubicBezTo>
                  <a:lnTo>
                    <a:pt x="377" y="1285"/>
                  </a:lnTo>
                  <a:cubicBezTo>
                    <a:pt x="430" y="1275"/>
                    <a:pt x="462" y="1210"/>
                    <a:pt x="451" y="1157"/>
                  </a:cubicBezTo>
                  <a:lnTo>
                    <a:pt x="147" y="115"/>
                  </a:lnTo>
                  <a:cubicBezTo>
                    <a:pt x="137" y="61"/>
                    <a:pt x="120" y="0"/>
                    <a:pt x="67" y="10"/>
                  </a:cubicBezTo>
                  <a:lnTo>
                    <a:pt x="53" y="12"/>
                  </a:lnTo>
                  <a:cubicBezTo>
                    <a:pt x="0" y="23"/>
                    <a:pt x="12" y="86"/>
                    <a:pt x="23" y="140"/>
                  </a:cubicBezTo>
                  <a:lnTo>
                    <a:pt x="143" y="12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33">
              <a:extLst>
                <a:ext uri="{FF2B5EF4-FFF2-40B4-BE49-F238E27FC236}">
                  <a16:creationId xmlns="" xmlns:a16="http://schemas.microsoft.com/office/drawing/2014/main" id="{D3995EB3-C5E8-5245-A5A8-80D5A83DB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2936875"/>
              <a:ext cx="31750" cy="33338"/>
            </a:xfrm>
            <a:custGeom>
              <a:avLst/>
              <a:gdLst/>
              <a:ahLst/>
              <a:cxnLst>
                <a:cxn ang="0">
                  <a:pos x="112" y="31"/>
                </a:cxn>
                <a:cxn ang="0">
                  <a:pos x="112" y="31"/>
                </a:cxn>
                <a:cxn ang="0">
                  <a:pos x="30" y="224"/>
                </a:cxn>
                <a:cxn ang="0">
                  <a:pos x="223" y="306"/>
                </a:cxn>
                <a:cxn ang="0">
                  <a:pos x="305" y="113"/>
                </a:cxn>
                <a:cxn ang="0">
                  <a:pos x="112" y="31"/>
                </a:cxn>
              </a:cxnLst>
              <a:rect l="0" t="0" r="r" b="b"/>
              <a:pathLst>
                <a:path w="336" h="337">
                  <a:moveTo>
                    <a:pt x="112" y="31"/>
                  </a:moveTo>
                  <a:lnTo>
                    <a:pt x="112" y="31"/>
                  </a:lnTo>
                  <a:cubicBezTo>
                    <a:pt x="36" y="62"/>
                    <a:pt x="0" y="148"/>
                    <a:pt x="30" y="224"/>
                  </a:cubicBezTo>
                  <a:cubicBezTo>
                    <a:pt x="61" y="300"/>
                    <a:pt x="147" y="337"/>
                    <a:pt x="223" y="306"/>
                  </a:cubicBezTo>
                  <a:cubicBezTo>
                    <a:pt x="299" y="275"/>
                    <a:pt x="336" y="189"/>
                    <a:pt x="305" y="113"/>
                  </a:cubicBezTo>
                  <a:cubicBezTo>
                    <a:pt x="274" y="37"/>
                    <a:pt x="188" y="0"/>
                    <a:pt x="112" y="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22" name="Grupo 349">
            <a:extLst>
              <a:ext uri="{FF2B5EF4-FFF2-40B4-BE49-F238E27FC236}">
                <a16:creationId xmlns="" xmlns:a16="http://schemas.microsoft.com/office/drawing/2014/main" id="{0B5DDBF0-0697-2547-8CFA-C1ECECE64C26}"/>
              </a:ext>
            </a:extLst>
          </p:cNvPr>
          <p:cNvGrpSpPr/>
          <p:nvPr/>
        </p:nvGrpSpPr>
        <p:grpSpPr>
          <a:xfrm>
            <a:off x="7222899" y="4006337"/>
            <a:ext cx="290513" cy="339725"/>
            <a:chOff x="8235840" y="6335788"/>
            <a:chExt cx="290513" cy="339725"/>
          </a:xfrm>
          <a:solidFill>
            <a:srgbClr val="0451E4"/>
          </a:solidFill>
        </p:grpSpPr>
        <p:sp>
          <p:nvSpPr>
            <p:cNvPr id="123" name="Freeform 37">
              <a:extLst>
                <a:ext uri="{FF2B5EF4-FFF2-40B4-BE49-F238E27FC236}">
                  <a16:creationId xmlns="" xmlns:a16="http://schemas.microsoft.com/office/drawing/2014/main" id="{7B5DD555-7196-1643-890E-6E8E5669C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1878" y="6335788"/>
              <a:ext cx="244475" cy="339725"/>
            </a:xfrm>
            <a:custGeom>
              <a:avLst/>
              <a:gdLst/>
              <a:ahLst/>
              <a:cxnLst>
                <a:cxn ang="0">
                  <a:pos x="2874" y="2255"/>
                </a:cxn>
                <a:cxn ang="0">
                  <a:pos x="2874" y="2255"/>
                </a:cxn>
                <a:cxn ang="0">
                  <a:pos x="2001" y="2098"/>
                </a:cxn>
                <a:cxn ang="0">
                  <a:pos x="1637" y="1708"/>
                </a:cxn>
                <a:cxn ang="0">
                  <a:pos x="1466" y="1025"/>
                </a:cxn>
                <a:cxn ang="0">
                  <a:pos x="1671" y="919"/>
                </a:cxn>
                <a:cxn ang="0">
                  <a:pos x="2948" y="2100"/>
                </a:cxn>
                <a:cxn ang="0">
                  <a:pos x="2874" y="2255"/>
                </a:cxn>
                <a:cxn ang="0">
                  <a:pos x="3468" y="2185"/>
                </a:cxn>
                <a:cxn ang="0">
                  <a:pos x="3468" y="2185"/>
                </a:cxn>
                <a:cxn ang="0">
                  <a:pos x="3371" y="1978"/>
                </a:cxn>
                <a:cxn ang="0">
                  <a:pos x="1824" y="588"/>
                </a:cxn>
                <a:cxn ang="0">
                  <a:pos x="1607" y="504"/>
                </a:cxn>
                <a:cxn ang="0">
                  <a:pos x="1351" y="504"/>
                </a:cxn>
                <a:cxn ang="0">
                  <a:pos x="1226" y="380"/>
                </a:cxn>
                <a:cxn ang="0">
                  <a:pos x="1226" y="123"/>
                </a:cxn>
                <a:cxn ang="0">
                  <a:pos x="1101" y="0"/>
                </a:cxn>
                <a:cxn ang="0">
                  <a:pos x="436" y="0"/>
                </a:cxn>
                <a:cxn ang="0">
                  <a:pos x="311" y="123"/>
                </a:cxn>
                <a:cxn ang="0">
                  <a:pos x="311" y="380"/>
                </a:cxn>
                <a:cxn ang="0">
                  <a:pos x="301" y="429"/>
                </a:cxn>
                <a:cxn ang="0">
                  <a:pos x="662" y="429"/>
                </a:cxn>
                <a:cxn ang="0">
                  <a:pos x="701" y="468"/>
                </a:cxn>
                <a:cxn ang="0">
                  <a:pos x="662" y="507"/>
                </a:cxn>
                <a:cxn ang="0">
                  <a:pos x="110" y="507"/>
                </a:cxn>
                <a:cxn ang="0">
                  <a:pos x="0" y="629"/>
                </a:cxn>
                <a:cxn ang="0">
                  <a:pos x="0" y="1342"/>
                </a:cxn>
                <a:cxn ang="0">
                  <a:pos x="92" y="1355"/>
                </a:cxn>
                <a:cxn ang="0">
                  <a:pos x="895" y="2805"/>
                </a:cxn>
                <a:cxn ang="0">
                  <a:pos x="31" y="3668"/>
                </a:cxn>
                <a:cxn ang="0">
                  <a:pos x="0" y="3665"/>
                </a:cxn>
                <a:cxn ang="0">
                  <a:pos x="0" y="4855"/>
                </a:cxn>
                <a:cxn ang="0">
                  <a:pos x="125" y="4980"/>
                </a:cxn>
                <a:cxn ang="0">
                  <a:pos x="3436" y="4980"/>
                </a:cxn>
                <a:cxn ang="0">
                  <a:pos x="3557" y="4855"/>
                </a:cxn>
                <a:cxn ang="0">
                  <a:pos x="3468" y="2185"/>
                </a:cxn>
              </a:cxnLst>
              <a:rect l="0" t="0" r="r" b="b"/>
              <a:pathLst>
                <a:path w="3559" h="4980">
                  <a:moveTo>
                    <a:pt x="2874" y="2255"/>
                  </a:moveTo>
                  <a:lnTo>
                    <a:pt x="2874" y="2255"/>
                  </a:lnTo>
                  <a:lnTo>
                    <a:pt x="2001" y="2098"/>
                  </a:lnTo>
                  <a:cubicBezTo>
                    <a:pt x="1837" y="2051"/>
                    <a:pt x="1683" y="1939"/>
                    <a:pt x="1637" y="1708"/>
                  </a:cubicBezTo>
                  <a:lnTo>
                    <a:pt x="1466" y="1025"/>
                  </a:lnTo>
                  <a:cubicBezTo>
                    <a:pt x="1435" y="898"/>
                    <a:pt x="1561" y="816"/>
                    <a:pt x="1671" y="919"/>
                  </a:cubicBezTo>
                  <a:lnTo>
                    <a:pt x="2948" y="2100"/>
                  </a:lnTo>
                  <a:cubicBezTo>
                    <a:pt x="3045" y="2183"/>
                    <a:pt x="2977" y="2285"/>
                    <a:pt x="2874" y="2255"/>
                  </a:cubicBezTo>
                  <a:close/>
                  <a:moveTo>
                    <a:pt x="3468" y="2185"/>
                  </a:moveTo>
                  <a:lnTo>
                    <a:pt x="3468" y="2185"/>
                  </a:lnTo>
                  <a:cubicBezTo>
                    <a:pt x="3465" y="2117"/>
                    <a:pt x="3422" y="2024"/>
                    <a:pt x="3371" y="1978"/>
                  </a:cubicBezTo>
                  <a:lnTo>
                    <a:pt x="1824" y="588"/>
                  </a:lnTo>
                  <a:cubicBezTo>
                    <a:pt x="1773" y="542"/>
                    <a:pt x="1676" y="504"/>
                    <a:pt x="1607" y="504"/>
                  </a:cubicBezTo>
                  <a:lnTo>
                    <a:pt x="1351" y="504"/>
                  </a:lnTo>
                  <a:cubicBezTo>
                    <a:pt x="1282" y="504"/>
                    <a:pt x="1226" y="448"/>
                    <a:pt x="1226" y="380"/>
                  </a:cubicBezTo>
                  <a:lnTo>
                    <a:pt x="1226" y="123"/>
                  </a:lnTo>
                  <a:cubicBezTo>
                    <a:pt x="1226" y="55"/>
                    <a:pt x="1170" y="0"/>
                    <a:pt x="1101" y="0"/>
                  </a:cubicBezTo>
                  <a:lnTo>
                    <a:pt x="436" y="0"/>
                  </a:lnTo>
                  <a:cubicBezTo>
                    <a:pt x="367" y="0"/>
                    <a:pt x="311" y="55"/>
                    <a:pt x="311" y="123"/>
                  </a:cubicBezTo>
                  <a:lnTo>
                    <a:pt x="311" y="380"/>
                  </a:lnTo>
                  <a:cubicBezTo>
                    <a:pt x="311" y="398"/>
                    <a:pt x="307" y="414"/>
                    <a:pt x="301" y="429"/>
                  </a:cubicBezTo>
                  <a:lnTo>
                    <a:pt x="662" y="429"/>
                  </a:lnTo>
                  <a:cubicBezTo>
                    <a:pt x="684" y="429"/>
                    <a:pt x="701" y="447"/>
                    <a:pt x="701" y="468"/>
                  </a:cubicBezTo>
                  <a:cubicBezTo>
                    <a:pt x="701" y="490"/>
                    <a:pt x="684" y="507"/>
                    <a:pt x="662" y="507"/>
                  </a:cubicBezTo>
                  <a:lnTo>
                    <a:pt x="110" y="507"/>
                  </a:lnTo>
                  <a:cubicBezTo>
                    <a:pt x="49" y="515"/>
                    <a:pt x="0" y="565"/>
                    <a:pt x="0" y="629"/>
                  </a:cubicBezTo>
                  <a:lnTo>
                    <a:pt x="0" y="1342"/>
                  </a:lnTo>
                  <a:cubicBezTo>
                    <a:pt x="31" y="1328"/>
                    <a:pt x="69" y="1328"/>
                    <a:pt x="92" y="1355"/>
                  </a:cubicBezTo>
                  <a:cubicBezTo>
                    <a:pt x="125" y="1396"/>
                    <a:pt x="895" y="2348"/>
                    <a:pt x="895" y="2805"/>
                  </a:cubicBezTo>
                  <a:cubicBezTo>
                    <a:pt x="895" y="3281"/>
                    <a:pt x="508" y="3668"/>
                    <a:pt x="31" y="3668"/>
                  </a:cubicBezTo>
                  <a:cubicBezTo>
                    <a:pt x="21" y="3668"/>
                    <a:pt x="11" y="3666"/>
                    <a:pt x="0" y="3665"/>
                  </a:cubicBezTo>
                  <a:lnTo>
                    <a:pt x="0" y="4855"/>
                  </a:lnTo>
                  <a:cubicBezTo>
                    <a:pt x="0" y="4924"/>
                    <a:pt x="56" y="4980"/>
                    <a:pt x="125" y="4980"/>
                  </a:cubicBezTo>
                  <a:lnTo>
                    <a:pt x="3436" y="4980"/>
                  </a:lnTo>
                  <a:cubicBezTo>
                    <a:pt x="3505" y="4980"/>
                    <a:pt x="3559" y="4924"/>
                    <a:pt x="3557" y="4855"/>
                  </a:cubicBezTo>
                  <a:lnTo>
                    <a:pt x="3468" y="2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Freeform 38">
              <a:extLst>
                <a:ext uri="{FF2B5EF4-FFF2-40B4-BE49-F238E27FC236}">
                  <a16:creationId xmlns="" xmlns:a16="http://schemas.microsoft.com/office/drawing/2014/main" id="{DC473CFC-7A4B-5040-A44F-6993B3173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40" y="6440563"/>
              <a:ext cx="98425" cy="134938"/>
            </a:xfrm>
            <a:custGeom>
              <a:avLst/>
              <a:gdLst/>
              <a:ahLst/>
              <a:cxnLst>
                <a:cxn ang="0">
                  <a:pos x="1425" y="1270"/>
                </a:cxn>
                <a:cxn ang="0">
                  <a:pos x="1425" y="1270"/>
                </a:cxn>
                <a:cxn ang="0">
                  <a:pos x="712" y="1983"/>
                </a:cxn>
                <a:cxn ang="0">
                  <a:pos x="0" y="1270"/>
                </a:cxn>
                <a:cxn ang="0">
                  <a:pos x="712" y="0"/>
                </a:cxn>
                <a:cxn ang="0">
                  <a:pos x="1425" y="1270"/>
                </a:cxn>
              </a:cxnLst>
              <a:rect l="0" t="0" r="r" b="b"/>
              <a:pathLst>
                <a:path w="1425" h="1983">
                  <a:moveTo>
                    <a:pt x="1425" y="1270"/>
                  </a:moveTo>
                  <a:lnTo>
                    <a:pt x="1425" y="1270"/>
                  </a:lnTo>
                  <a:cubicBezTo>
                    <a:pt x="1425" y="1664"/>
                    <a:pt x="1106" y="1983"/>
                    <a:pt x="712" y="1983"/>
                  </a:cubicBezTo>
                  <a:cubicBezTo>
                    <a:pt x="319" y="1983"/>
                    <a:pt x="0" y="1664"/>
                    <a:pt x="0" y="1270"/>
                  </a:cubicBezTo>
                  <a:cubicBezTo>
                    <a:pt x="0" y="877"/>
                    <a:pt x="712" y="0"/>
                    <a:pt x="712" y="0"/>
                  </a:cubicBezTo>
                  <a:cubicBezTo>
                    <a:pt x="712" y="0"/>
                    <a:pt x="1425" y="877"/>
                    <a:pt x="1425" y="12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25" name="232 Grupo">
            <a:extLst>
              <a:ext uri="{FF2B5EF4-FFF2-40B4-BE49-F238E27FC236}">
                <a16:creationId xmlns="" xmlns:a16="http://schemas.microsoft.com/office/drawing/2014/main" id="{A2F07F7D-331A-EF4C-A9AF-6AF921E8DF0C}"/>
              </a:ext>
            </a:extLst>
          </p:cNvPr>
          <p:cNvGrpSpPr/>
          <p:nvPr/>
        </p:nvGrpSpPr>
        <p:grpSpPr>
          <a:xfrm>
            <a:off x="8616196" y="1873381"/>
            <a:ext cx="180975" cy="449262"/>
            <a:chOff x="6710363" y="2882901"/>
            <a:chExt cx="180975" cy="449262"/>
          </a:xfrm>
          <a:solidFill>
            <a:srgbClr val="0451E4"/>
          </a:solidFill>
        </p:grpSpPr>
        <p:sp>
          <p:nvSpPr>
            <p:cNvPr id="126" name="Freeform 42">
              <a:extLst>
                <a:ext uri="{FF2B5EF4-FFF2-40B4-BE49-F238E27FC236}">
                  <a16:creationId xmlns="" xmlns:a16="http://schemas.microsoft.com/office/drawing/2014/main" id="{94111ABF-E3CC-F04B-8A70-6D819484F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3252788"/>
              <a:ext cx="36513" cy="79375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5" y="51"/>
                </a:cxn>
                <a:cxn ang="0">
                  <a:pos x="0" y="5"/>
                </a:cxn>
                <a:cxn ang="0">
                  <a:pos x="13" y="4"/>
                </a:cxn>
                <a:cxn ang="0">
                  <a:pos x="25" y="5"/>
                </a:cxn>
                <a:cxn ang="0">
                  <a:pos x="21" y="49"/>
                </a:cxn>
                <a:cxn ang="0">
                  <a:pos x="5" y="51"/>
                </a:cxn>
              </a:cxnLst>
              <a:rect l="0" t="0" r="r" b="b"/>
              <a:pathLst>
                <a:path w="25" h="59">
                  <a:moveTo>
                    <a:pt x="5" y="51"/>
                  </a:moveTo>
                  <a:lnTo>
                    <a:pt x="5" y="51"/>
                  </a:lnTo>
                  <a:lnTo>
                    <a:pt x="0" y="5"/>
                  </a:lnTo>
                  <a:cubicBezTo>
                    <a:pt x="0" y="0"/>
                    <a:pt x="6" y="4"/>
                    <a:pt x="13" y="4"/>
                  </a:cubicBezTo>
                  <a:cubicBezTo>
                    <a:pt x="19" y="4"/>
                    <a:pt x="25" y="0"/>
                    <a:pt x="25" y="5"/>
                  </a:cubicBezTo>
                  <a:lnTo>
                    <a:pt x="21" y="49"/>
                  </a:lnTo>
                  <a:cubicBezTo>
                    <a:pt x="21" y="59"/>
                    <a:pt x="5" y="55"/>
                    <a:pt x="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Freeform 43">
              <a:extLst>
                <a:ext uri="{FF2B5EF4-FFF2-40B4-BE49-F238E27FC236}">
                  <a16:creationId xmlns="" xmlns:a16="http://schemas.microsoft.com/office/drawing/2014/main" id="{244A08BA-BC06-D647-A890-931E2CB3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3067050"/>
              <a:ext cx="104775" cy="111125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39"/>
                </a:cxn>
                <a:cxn ang="0">
                  <a:pos x="3" y="0"/>
                </a:cxn>
                <a:cxn ang="0">
                  <a:pos x="43" y="82"/>
                </a:cxn>
                <a:cxn ang="0">
                  <a:pos x="34" y="39"/>
                </a:cxn>
              </a:cxnLst>
              <a:rect l="0" t="0" r="r" b="b"/>
              <a:pathLst>
                <a:path w="72" h="82">
                  <a:moveTo>
                    <a:pt x="34" y="39"/>
                  </a:moveTo>
                  <a:lnTo>
                    <a:pt x="34" y="39"/>
                  </a:lnTo>
                  <a:cubicBezTo>
                    <a:pt x="2" y="24"/>
                    <a:pt x="3" y="0"/>
                    <a:pt x="3" y="0"/>
                  </a:cubicBezTo>
                  <a:cubicBezTo>
                    <a:pt x="0" y="8"/>
                    <a:pt x="8" y="82"/>
                    <a:pt x="43" y="82"/>
                  </a:cubicBezTo>
                  <a:cubicBezTo>
                    <a:pt x="59" y="82"/>
                    <a:pt x="72" y="56"/>
                    <a:pt x="34" y="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Freeform 44">
              <a:extLst>
                <a:ext uri="{FF2B5EF4-FFF2-40B4-BE49-F238E27FC236}">
                  <a16:creationId xmlns="" xmlns:a16="http://schemas.microsoft.com/office/drawing/2014/main" id="{2AB562F0-1F6A-A74C-8BC3-F523EB07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2998788"/>
              <a:ext cx="104775" cy="109537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39"/>
                </a:cxn>
                <a:cxn ang="0">
                  <a:pos x="3" y="0"/>
                </a:cxn>
                <a:cxn ang="0">
                  <a:pos x="43" y="82"/>
                </a:cxn>
                <a:cxn ang="0">
                  <a:pos x="34" y="39"/>
                </a:cxn>
              </a:cxnLst>
              <a:rect l="0" t="0" r="r" b="b"/>
              <a:pathLst>
                <a:path w="72" h="82">
                  <a:moveTo>
                    <a:pt x="34" y="39"/>
                  </a:moveTo>
                  <a:lnTo>
                    <a:pt x="34" y="39"/>
                  </a:lnTo>
                  <a:cubicBezTo>
                    <a:pt x="2" y="24"/>
                    <a:pt x="3" y="0"/>
                    <a:pt x="3" y="0"/>
                  </a:cubicBezTo>
                  <a:cubicBezTo>
                    <a:pt x="0" y="8"/>
                    <a:pt x="8" y="82"/>
                    <a:pt x="43" y="82"/>
                  </a:cubicBezTo>
                  <a:cubicBezTo>
                    <a:pt x="59" y="82"/>
                    <a:pt x="72" y="56"/>
                    <a:pt x="34" y="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45">
              <a:extLst>
                <a:ext uri="{FF2B5EF4-FFF2-40B4-BE49-F238E27FC236}">
                  <a16:creationId xmlns="" xmlns:a16="http://schemas.microsoft.com/office/drawing/2014/main" id="{8989176F-9B5C-C748-97F3-3135C0EA6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2928938"/>
              <a:ext cx="104775" cy="111125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39"/>
                </a:cxn>
                <a:cxn ang="0">
                  <a:pos x="3" y="0"/>
                </a:cxn>
                <a:cxn ang="0">
                  <a:pos x="43" y="82"/>
                </a:cxn>
                <a:cxn ang="0">
                  <a:pos x="34" y="39"/>
                </a:cxn>
              </a:cxnLst>
              <a:rect l="0" t="0" r="r" b="b"/>
              <a:pathLst>
                <a:path w="72" h="82">
                  <a:moveTo>
                    <a:pt x="34" y="39"/>
                  </a:moveTo>
                  <a:lnTo>
                    <a:pt x="34" y="39"/>
                  </a:lnTo>
                  <a:cubicBezTo>
                    <a:pt x="2" y="24"/>
                    <a:pt x="3" y="0"/>
                    <a:pt x="3" y="0"/>
                  </a:cubicBezTo>
                  <a:cubicBezTo>
                    <a:pt x="0" y="9"/>
                    <a:pt x="8" y="82"/>
                    <a:pt x="43" y="82"/>
                  </a:cubicBezTo>
                  <a:cubicBezTo>
                    <a:pt x="59" y="82"/>
                    <a:pt x="72" y="56"/>
                    <a:pt x="34" y="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46">
              <a:extLst>
                <a:ext uri="{FF2B5EF4-FFF2-40B4-BE49-F238E27FC236}">
                  <a16:creationId xmlns="" xmlns:a16="http://schemas.microsoft.com/office/drawing/2014/main" id="{B541F8E6-C499-D84F-93C1-569F8CE75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067050"/>
              <a:ext cx="104775" cy="111125"/>
            </a:xfrm>
            <a:custGeom>
              <a:avLst/>
              <a:gdLst/>
              <a:ahLst/>
              <a:cxnLst>
                <a:cxn ang="0">
                  <a:pos x="29" y="82"/>
                </a:cxn>
                <a:cxn ang="0">
                  <a:pos x="29" y="82"/>
                </a:cxn>
                <a:cxn ang="0">
                  <a:pos x="68" y="0"/>
                </a:cxn>
                <a:cxn ang="0">
                  <a:pos x="38" y="39"/>
                </a:cxn>
                <a:cxn ang="0">
                  <a:pos x="29" y="82"/>
                </a:cxn>
              </a:cxnLst>
              <a:rect l="0" t="0" r="r" b="b"/>
              <a:pathLst>
                <a:path w="73" h="82">
                  <a:moveTo>
                    <a:pt x="29" y="82"/>
                  </a:moveTo>
                  <a:lnTo>
                    <a:pt x="29" y="82"/>
                  </a:lnTo>
                  <a:cubicBezTo>
                    <a:pt x="64" y="82"/>
                    <a:pt x="73" y="8"/>
                    <a:pt x="68" y="0"/>
                  </a:cubicBezTo>
                  <a:cubicBezTo>
                    <a:pt x="68" y="0"/>
                    <a:pt x="71" y="24"/>
                    <a:pt x="38" y="39"/>
                  </a:cubicBezTo>
                  <a:cubicBezTo>
                    <a:pt x="0" y="56"/>
                    <a:pt x="13" y="82"/>
                    <a:pt x="29" y="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47">
              <a:extLst>
                <a:ext uri="{FF2B5EF4-FFF2-40B4-BE49-F238E27FC236}">
                  <a16:creationId xmlns="" xmlns:a16="http://schemas.microsoft.com/office/drawing/2014/main" id="{58993E9C-306F-724E-B82E-46EC91DA9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3138488"/>
              <a:ext cx="104775" cy="109537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39"/>
                </a:cxn>
                <a:cxn ang="0">
                  <a:pos x="3" y="0"/>
                </a:cxn>
                <a:cxn ang="0">
                  <a:pos x="43" y="82"/>
                </a:cxn>
                <a:cxn ang="0">
                  <a:pos x="34" y="39"/>
                </a:cxn>
              </a:cxnLst>
              <a:rect l="0" t="0" r="r" b="b"/>
              <a:pathLst>
                <a:path w="72" h="82">
                  <a:moveTo>
                    <a:pt x="34" y="39"/>
                  </a:moveTo>
                  <a:lnTo>
                    <a:pt x="34" y="39"/>
                  </a:lnTo>
                  <a:cubicBezTo>
                    <a:pt x="2" y="24"/>
                    <a:pt x="3" y="0"/>
                    <a:pt x="3" y="0"/>
                  </a:cubicBezTo>
                  <a:cubicBezTo>
                    <a:pt x="0" y="8"/>
                    <a:pt x="8" y="82"/>
                    <a:pt x="43" y="82"/>
                  </a:cubicBezTo>
                  <a:cubicBezTo>
                    <a:pt x="59" y="82"/>
                    <a:pt x="72" y="56"/>
                    <a:pt x="34" y="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48">
              <a:extLst>
                <a:ext uri="{FF2B5EF4-FFF2-40B4-BE49-F238E27FC236}">
                  <a16:creationId xmlns="" xmlns:a16="http://schemas.microsoft.com/office/drawing/2014/main" id="{51F9D93E-0530-5447-993D-306A21A9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138488"/>
              <a:ext cx="104775" cy="109537"/>
            </a:xfrm>
            <a:custGeom>
              <a:avLst/>
              <a:gdLst/>
              <a:ahLst/>
              <a:cxnLst>
                <a:cxn ang="0">
                  <a:pos x="29" y="82"/>
                </a:cxn>
                <a:cxn ang="0">
                  <a:pos x="29" y="82"/>
                </a:cxn>
                <a:cxn ang="0">
                  <a:pos x="68" y="0"/>
                </a:cxn>
                <a:cxn ang="0">
                  <a:pos x="38" y="39"/>
                </a:cxn>
                <a:cxn ang="0">
                  <a:pos x="29" y="82"/>
                </a:cxn>
              </a:cxnLst>
              <a:rect l="0" t="0" r="r" b="b"/>
              <a:pathLst>
                <a:path w="73" h="82">
                  <a:moveTo>
                    <a:pt x="29" y="82"/>
                  </a:moveTo>
                  <a:lnTo>
                    <a:pt x="29" y="82"/>
                  </a:lnTo>
                  <a:cubicBezTo>
                    <a:pt x="64" y="82"/>
                    <a:pt x="73" y="8"/>
                    <a:pt x="68" y="0"/>
                  </a:cubicBezTo>
                  <a:cubicBezTo>
                    <a:pt x="68" y="0"/>
                    <a:pt x="71" y="24"/>
                    <a:pt x="38" y="39"/>
                  </a:cubicBezTo>
                  <a:cubicBezTo>
                    <a:pt x="0" y="56"/>
                    <a:pt x="13" y="82"/>
                    <a:pt x="29" y="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49">
              <a:extLst>
                <a:ext uri="{FF2B5EF4-FFF2-40B4-BE49-F238E27FC236}">
                  <a16:creationId xmlns="" xmlns:a16="http://schemas.microsoft.com/office/drawing/2014/main" id="{B42E29AE-8D1B-2C4F-A01F-DA9523A11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2998788"/>
              <a:ext cx="104775" cy="109537"/>
            </a:xfrm>
            <a:custGeom>
              <a:avLst/>
              <a:gdLst/>
              <a:ahLst/>
              <a:cxnLst>
                <a:cxn ang="0">
                  <a:pos x="29" y="82"/>
                </a:cxn>
                <a:cxn ang="0">
                  <a:pos x="29" y="82"/>
                </a:cxn>
                <a:cxn ang="0">
                  <a:pos x="68" y="0"/>
                </a:cxn>
                <a:cxn ang="0">
                  <a:pos x="38" y="39"/>
                </a:cxn>
                <a:cxn ang="0">
                  <a:pos x="29" y="82"/>
                </a:cxn>
              </a:cxnLst>
              <a:rect l="0" t="0" r="r" b="b"/>
              <a:pathLst>
                <a:path w="73" h="82">
                  <a:moveTo>
                    <a:pt x="29" y="82"/>
                  </a:moveTo>
                  <a:lnTo>
                    <a:pt x="29" y="82"/>
                  </a:lnTo>
                  <a:cubicBezTo>
                    <a:pt x="64" y="82"/>
                    <a:pt x="73" y="8"/>
                    <a:pt x="68" y="0"/>
                  </a:cubicBezTo>
                  <a:cubicBezTo>
                    <a:pt x="68" y="0"/>
                    <a:pt x="71" y="24"/>
                    <a:pt x="38" y="39"/>
                  </a:cubicBezTo>
                  <a:cubicBezTo>
                    <a:pt x="0" y="56"/>
                    <a:pt x="13" y="82"/>
                    <a:pt x="29" y="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Freeform 50">
              <a:extLst>
                <a:ext uri="{FF2B5EF4-FFF2-40B4-BE49-F238E27FC236}">
                  <a16:creationId xmlns="" xmlns:a16="http://schemas.microsoft.com/office/drawing/2014/main" id="{7BC23028-7EB7-F147-8BD7-4C3A31B49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2928938"/>
              <a:ext cx="104775" cy="111125"/>
            </a:xfrm>
            <a:custGeom>
              <a:avLst/>
              <a:gdLst/>
              <a:ahLst/>
              <a:cxnLst>
                <a:cxn ang="0">
                  <a:pos x="29" y="82"/>
                </a:cxn>
                <a:cxn ang="0">
                  <a:pos x="29" y="82"/>
                </a:cxn>
                <a:cxn ang="0">
                  <a:pos x="68" y="0"/>
                </a:cxn>
                <a:cxn ang="0">
                  <a:pos x="38" y="39"/>
                </a:cxn>
                <a:cxn ang="0">
                  <a:pos x="29" y="82"/>
                </a:cxn>
              </a:cxnLst>
              <a:rect l="0" t="0" r="r" b="b"/>
              <a:pathLst>
                <a:path w="73" h="82">
                  <a:moveTo>
                    <a:pt x="29" y="82"/>
                  </a:moveTo>
                  <a:lnTo>
                    <a:pt x="29" y="82"/>
                  </a:lnTo>
                  <a:cubicBezTo>
                    <a:pt x="64" y="82"/>
                    <a:pt x="73" y="9"/>
                    <a:pt x="68" y="0"/>
                  </a:cubicBezTo>
                  <a:cubicBezTo>
                    <a:pt x="68" y="0"/>
                    <a:pt x="71" y="24"/>
                    <a:pt x="38" y="39"/>
                  </a:cubicBezTo>
                  <a:cubicBezTo>
                    <a:pt x="0" y="56"/>
                    <a:pt x="13" y="82"/>
                    <a:pt x="29" y="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51">
              <a:extLst>
                <a:ext uri="{FF2B5EF4-FFF2-40B4-BE49-F238E27FC236}">
                  <a16:creationId xmlns="" xmlns:a16="http://schemas.microsoft.com/office/drawing/2014/main" id="{86C7AE9E-8CC7-9443-B181-5685B822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2882901"/>
              <a:ext cx="106363" cy="104775"/>
            </a:xfrm>
            <a:custGeom>
              <a:avLst/>
              <a:gdLst/>
              <a:ahLst/>
              <a:cxnLst>
                <a:cxn ang="0">
                  <a:pos x="37" y="78"/>
                </a:cxn>
                <a:cxn ang="0">
                  <a:pos x="37" y="78"/>
                </a:cxn>
                <a:cxn ang="0">
                  <a:pos x="35" y="0"/>
                </a:cxn>
                <a:cxn ang="0">
                  <a:pos x="37" y="78"/>
                </a:cxn>
              </a:cxnLst>
              <a:rect l="0" t="0" r="r" b="b"/>
              <a:pathLst>
                <a:path w="74" h="78">
                  <a:moveTo>
                    <a:pt x="37" y="78"/>
                  </a:moveTo>
                  <a:lnTo>
                    <a:pt x="37" y="78"/>
                  </a:lnTo>
                  <a:cubicBezTo>
                    <a:pt x="74" y="78"/>
                    <a:pt x="35" y="0"/>
                    <a:pt x="35" y="0"/>
                  </a:cubicBezTo>
                  <a:cubicBezTo>
                    <a:pt x="31" y="7"/>
                    <a:pt x="0" y="78"/>
                    <a:pt x="37" y="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36" name="240 Grupo">
            <a:extLst>
              <a:ext uri="{FF2B5EF4-FFF2-40B4-BE49-F238E27FC236}">
                <a16:creationId xmlns="" xmlns:a16="http://schemas.microsoft.com/office/drawing/2014/main" id="{94B37129-E13D-2447-B7CD-84353A5E825A}"/>
              </a:ext>
            </a:extLst>
          </p:cNvPr>
          <p:cNvGrpSpPr/>
          <p:nvPr/>
        </p:nvGrpSpPr>
        <p:grpSpPr>
          <a:xfrm>
            <a:off x="7871476" y="4025812"/>
            <a:ext cx="227013" cy="328613"/>
            <a:chOff x="8483600" y="2016126"/>
            <a:chExt cx="227013" cy="328613"/>
          </a:xfrm>
          <a:solidFill>
            <a:srgbClr val="0451E4"/>
          </a:solidFill>
        </p:grpSpPr>
        <p:sp>
          <p:nvSpPr>
            <p:cNvPr id="137" name="Freeform 55">
              <a:extLst>
                <a:ext uri="{FF2B5EF4-FFF2-40B4-BE49-F238E27FC236}">
                  <a16:creationId xmlns="" xmlns:a16="http://schemas.microsoft.com/office/drawing/2014/main" id="{279294B4-4D7D-AC47-90D9-2EA56E83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0" y="2330451"/>
              <a:ext cx="227013" cy="14288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0" y="242"/>
                </a:cxn>
                <a:cxn ang="0">
                  <a:pos x="3991" y="242"/>
                </a:cxn>
                <a:cxn ang="0">
                  <a:pos x="3991" y="0"/>
                </a:cxn>
                <a:cxn ang="0">
                  <a:pos x="0" y="0"/>
                </a:cxn>
                <a:cxn ang="0">
                  <a:pos x="0" y="242"/>
                </a:cxn>
              </a:cxnLst>
              <a:rect l="0" t="0" r="r" b="b"/>
              <a:pathLst>
                <a:path w="3991" h="242">
                  <a:moveTo>
                    <a:pt x="0" y="242"/>
                  </a:moveTo>
                  <a:lnTo>
                    <a:pt x="0" y="242"/>
                  </a:lnTo>
                  <a:lnTo>
                    <a:pt x="3991" y="242"/>
                  </a:lnTo>
                  <a:lnTo>
                    <a:pt x="3991" y="0"/>
                  </a:lnTo>
                  <a:lnTo>
                    <a:pt x="0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8" name="Freeform 56">
              <a:extLst>
                <a:ext uri="{FF2B5EF4-FFF2-40B4-BE49-F238E27FC236}">
                  <a16:creationId xmlns="" xmlns:a16="http://schemas.microsoft.com/office/drawing/2014/main" id="{4E378C9B-05FE-2945-9DD7-327F4174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0" y="2230438"/>
              <a:ext cx="227013" cy="93663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241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120" y="242"/>
                </a:cxn>
                <a:cxn ang="0">
                  <a:pos x="241" y="363"/>
                </a:cxn>
                <a:cxn ang="0">
                  <a:pos x="241" y="1633"/>
                </a:cxn>
                <a:cxn ang="0">
                  <a:pos x="3749" y="1633"/>
                </a:cxn>
                <a:cxn ang="0">
                  <a:pos x="3749" y="363"/>
                </a:cxn>
                <a:cxn ang="0">
                  <a:pos x="3870" y="242"/>
                </a:cxn>
                <a:cxn ang="0">
                  <a:pos x="3991" y="242"/>
                </a:cxn>
                <a:cxn ang="0">
                  <a:pos x="3991" y="0"/>
                </a:cxn>
                <a:cxn ang="0">
                  <a:pos x="3749" y="0"/>
                </a:cxn>
                <a:cxn ang="0">
                  <a:pos x="241" y="0"/>
                </a:cxn>
              </a:cxnLst>
              <a:rect l="0" t="0" r="r" b="b"/>
              <a:pathLst>
                <a:path w="3991" h="1633">
                  <a:moveTo>
                    <a:pt x="241" y="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120" y="242"/>
                  </a:lnTo>
                  <a:cubicBezTo>
                    <a:pt x="187" y="242"/>
                    <a:pt x="241" y="296"/>
                    <a:pt x="241" y="363"/>
                  </a:cubicBezTo>
                  <a:lnTo>
                    <a:pt x="241" y="1633"/>
                  </a:lnTo>
                  <a:lnTo>
                    <a:pt x="3749" y="1633"/>
                  </a:lnTo>
                  <a:lnTo>
                    <a:pt x="3749" y="363"/>
                  </a:lnTo>
                  <a:cubicBezTo>
                    <a:pt x="3749" y="296"/>
                    <a:pt x="3803" y="242"/>
                    <a:pt x="3870" y="242"/>
                  </a:cubicBezTo>
                  <a:lnTo>
                    <a:pt x="3991" y="242"/>
                  </a:lnTo>
                  <a:lnTo>
                    <a:pt x="3991" y="0"/>
                  </a:lnTo>
                  <a:lnTo>
                    <a:pt x="3749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Freeform 57">
              <a:extLst>
                <a:ext uri="{FF2B5EF4-FFF2-40B4-BE49-F238E27FC236}">
                  <a16:creationId xmlns="" xmlns:a16="http://schemas.microsoft.com/office/drawing/2014/main" id="{7723F293-05C5-B344-8B82-68DB9D38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0" y="2033588"/>
              <a:ext cx="227013" cy="93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120" y="242"/>
                </a:cxn>
                <a:cxn ang="0">
                  <a:pos x="241" y="363"/>
                </a:cxn>
                <a:cxn ang="0">
                  <a:pos x="241" y="1633"/>
                </a:cxn>
                <a:cxn ang="0">
                  <a:pos x="3749" y="1633"/>
                </a:cxn>
                <a:cxn ang="0">
                  <a:pos x="3749" y="363"/>
                </a:cxn>
                <a:cxn ang="0">
                  <a:pos x="3870" y="242"/>
                </a:cxn>
                <a:cxn ang="0">
                  <a:pos x="3991" y="242"/>
                </a:cxn>
                <a:cxn ang="0">
                  <a:pos x="3991" y="0"/>
                </a:cxn>
                <a:cxn ang="0">
                  <a:pos x="0" y="0"/>
                </a:cxn>
              </a:cxnLst>
              <a:rect l="0" t="0" r="r" b="b"/>
              <a:pathLst>
                <a:path w="3991" h="1633">
                  <a:moveTo>
                    <a:pt x="0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120" y="242"/>
                  </a:lnTo>
                  <a:cubicBezTo>
                    <a:pt x="187" y="242"/>
                    <a:pt x="241" y="296"/>
                    <a:pt x="241" y="363"/>
                  </a:cubicBezTo>
                  <a:lnTo>
                    <a:pt x="241" y="1633"/>
                  </a:lnTo>
                  <a:lnTo>
                    <a:pt x="3749" y="1633"/>
                  </a:lnTo>
                  <a:lnTo>
                    <a:pt x="3749" y="363"/>
                  </a:lnTo>
                  <a:cubicBezTo>
                    <a:pt x="3749" y="296"/>
                    <a:pt x="3803" y="242"/>
                    <a:pt x="3870" y="242"/>
                  </a:cubicBezTo>
                  <a:lnTo>
                    <a:pt x="3991" y="242"/>
                  </a:lnTo>
                  <a:lnTo>
                    <a:pt x="39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0" name="Freeform 58">
              <a:extLst>
                <a:ext uri="{FF2B5EF4-FFF2-40B4-BE49-F238E27FC236}">
                  <a16:creationId xmlns="" xmlns:a16="http://schemas.microsoft.com/office/drawing/2014/main" id="{E06FA391-6523-D948-AB3D-980C215F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0" y="2133601"/>
              <a:ext cx="227013" cy="90488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241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120" y="242"/>
                </a:cxn>
                <a:cxn ang="0">
                  <a:pos x="241" y="363"/>
                </a:cxn>
                <a:cxn ang="0">
                  <a:pos x="241" y="1572"/>
                </a:cxn>
                <a:cxn ang="0">
                  <a:pos x="3749" y="1572"/>
                </a:cxn>
                <a:cxn ang="0">
                  <a:pos x="3749" y="363"/>
                </a:cxn>
                <a:cxn ang="0">
                  <a:pos x="3870" y="242"/>
                </a:cxn>
                <a:cxn ang="0">
                  <a:pos x="3991" y="242"/>
                </a:cxn>
                <a:cxn ang="0">
                  <a:pos x="3991" y="0"/>
                </a:cxn>
                <a:cxn ang="0">
                  <a:pos x="3749" y="0"/>
                </a:cxn>
                <a:cxn ang="0">
                  <a:pos x="241" y="0"/>
                </a:cxn>
              </a:cxnLst>
              <a:rect l="0" t="0" r="r" b="b"/>
              <a:pathLst>
                <a:path w="3991" h="1572">
                  <a:moveTo>
                    <a:pt x="241" y="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120" y="242"/>
                  </a:lnTo>
                  <a:cubicBezTo>
                    <a:pt x="187" y="242"/>
                    <a:pt x="241" y="296"/>
                    <a:pt x="241" y="363"/>
                  </a:cubicBezTo>
                  <a:lnTo>
                    <a:pt x="241" y="1572"/>
                  </a:lnTo>
                  <a:lnTo>
                    <a:pt x="3749" y="1572"/>
                  </a:lnTo>
                  <a:lnTo>
                    <a:pt x="3749" y="363"/>
                  </a:lnTo>
                  <a:cubicBezTo>
                    <a:pt x="3749" y="296"/>
                    <a:pt x="3803" y="242"/>
                    <a:pt x="3870" y="242"/>
                  </a:cubicBezTo>
                  <a:lnTo>
                    <a:pt x="3991" y="242"/>
                  </a:lnTo>
                  <a:lnTo>
                    <a:pt x="3991" y="0"/>
                  </a:lnTo>
                  <a:lnTo>
                    <a:pt x="3749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="" xmlns:a16="http://schemas.microsoft.com/office/drawing/2014/main" id="{78269488-667F-144A-BE12-24AB95B2A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75" y="2016126"/>
              <a:ext cx="52388" cy="14288"/>
            </a:xfrm>
            <a:custGeom>
              <a:avLst/>
              <a:gdLst/>
              <a:ahLst/>
              <a:cxnLst>
                <a:cxn ang="0">
                  <a:pos x="787" y="97"/>
                </a:cxn>
                <a:cxn ang="0">
                  <a:pos x="787" y="97"/>
                </a:cxn>
                <a:cxn ang="0">
                  <a:pos x="120" y="9"/>
                </a:cxn>
                <a:cxn ang="0">
                  <a:pos x="0" y="113"/>
                </a:cxn>
                <a:cxn ang="0">
                  <a:pos x="0" y="234"/>
                </a:cxn>
                <a:cxn ang="0">
                  <a:pos x="907" y="234"/>
                </a:cxn>
                <a:cxn ang="0">
                  <a:pos x="787" y="97"/>
                </a:cxn>
              </a:cxnLst>
              <a:rect l="0" t="0" r="r" b="b"/>
              <a:pathLst>
                <a:path w="907" h="234">
                  <a:moveTo>
                    <a:pt x="787" y="97"/>
                  </a:moveTo>
                  <a:lnTo>
                    <a:pt x="787" y="97"/>
                  </a:lnTo>
                  <a:lnTo>
                    <a:pt x="120" y="9"/>
                  </a:lnTo>
                  <a:cubicBezTo>
                    <a:pt x="54" y="0"/>
                    <a:pt x="0" y="46"/>
                    <a:pt x="0" y="113"/>
                  </a:cubicBezTo>
                  <a:lnTo>
                    <a:pt x="0" y="234"/>
                  </a:lnTo>
                  <a:lnTo>
                    <a:pt x="907" y="234"/>
                  </a:lnTo>
                  <a:cubicBezTo>
                    <a:pt x="907" y="167"/>
                    <a:pt x="854" y="105"/>
                    <a:pt x="787" y="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42" name="Grupo 369">
            <a:extLst>
              <a:ext uri="{FF2B5EF4-FFF2-40B4-BE49-F238E27FC236}">
                <a16:creationId xmlns="" xmlns:a16="http://schemas.microsoft.com/office/drawing/2014/main" id="{5C6B7CF8-AD56-664A-950B-3C80BFAD4EFA}"/>
              </a:ext>
            </a:extLst>
          </p:cNvPr>
          <p:cNvGrpSpPr/>
          <p:nvPr/>
        </p:nvGrpSpPr>
        <p:grpSpPr>
          <a:xfrm>
            <a:off x="5121323" y="979366"/>
            <a:ext cx="326176" cy="245639"/>
            <a:chOff x="1157288" y="4756150"/>
            <a:chExt cx="514350" cy="387350"/>
          </a:xfrm>
          <a:solidFill>
            <a:srgbClr val="0451E4"/>
          </a:solidFill>
        </p:grpSpPr>
        <p:sp>
          <p:nvSpPr>
            <p:cNvPr id="143" name="Freeform 5">
              <a:extLst>
                <a:ext uri="{FF2B5EF4-FFF2-40B4-BE49-F238E27FC236}">
                  <a16:creationId xmlns="" xmlns:a16="http://schemas.microsoft.com/office/drawing/2014/main" id="{C47F564E-97F1-0D42-98C6-3294B4DD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4854575"/>
              <a:ext cx="66675" cy="193675"/>
            </a:xfrm>
            <a:custGeom>
              <a:avLst/>
              <a:gdLst>
                <a:gd name="T0" fmla="*/ 77 w 293"/>
                <a:gd name="T1" fmla="*/ 856 h 856"/>
                <a:gd name="T2" fmla="*/ 58 w 293"/>
                <a:gd name="T3" fmla="*/ 851 h 856"/>
                <a:gd name="T4" fmla="*/ 40 w 293"/>
                <a:gd name="T5" fmla="*/ 841 h 856"/>
                <a:gd name="T6" fmla="*/ 31 w 293"/>
                <a:gd name="T7" fmla="*/ 832 h 856"/>
                <a:gd name="T8" fmla="*/ 19 w 293"/>
                <a:gd name="T9" fmla="*/ 815 h 856"/>
                <a:gd name="T10" fmla="*/ 14 w 293"/>
                <a:gd name="T11" fmla="*/ 796 h 856"/>
                <a:gd name="T12" fmla="*/ 14 w 293"/>
                <a:gd name="T13" fmla="*/ 782 h 856"/>
                <a:gd name="T14" fmla="*/ 18 w 293"/>
                <a:gd name="T15" fmla="*/ 762 h 856"/>
                <a:gd name="T16" fmla="*/ 28 w 293"/>
                <a:gd name="T17" fmla="*/ 744 h 856"/>
                <a:gd name="T18" fmla="*/ 49 w 293"/>
                <a:gd name="T19" fmla="*/ 723 h 856"/>
                <a:gd name="T20" fmla="*/ 88 w 293"/>
                <a:gd name="T21" fmla="*/ 670 h 856"/>
                <a:gd name="T22" fmla="*/ 118 w 293"/>
                <a:gd name="T23" fmla="*/ 612 h 856"/>
                <a:gd name="T24" fmla="*/ 140 w 293"/>
                <a:gd name="T25" fmla="*/ 552 h 856"/>
                <a:gd name="T26" fmla="*/ 152 w 293"/>
                <a:gd name="T27" fmla="*/ 489 h 856"/>
                <a:gd name="T28" fmla="*/ 155 w 293"/>
                <a:gd name="T29" fmla="*/ 427 h 856"/>
                <a:gd name="T30" fmla="*/ 150 w 293"/>
                <a:gd name="T31" fmla="*/ 364 h 856"/>
                <a:gd name="T32" fmla="*/ 135 w 293"/>
                <a:gd name="T33" fmla="*/ 302 h 856"/>
                <a:gd name="T34" fmla="*/ 111 w 293"/>
                <a:gd name="T35" fmla="*/ 243 h 856"/>
                <a:gd name="T36" fmla="*/ 79 w 293"/>
                <a:gd name="T37" fmla="*/ 186 h 856"/>
                <a:gd name="T38" fmla="*/ 38 w 293"/>
                <a:gd name="T39" fmla="*/ 135 h 856"/>
                <a:gd name="T40" fmla="*/ 16 w 293"/>
                <a:gd name="T41" fmla="*/ 114 h 856"/>
                <a:gd name="T42" fmla="*/ 6 w 293"/>
                <a:gd name="T43" fmla="*/ 97 h 856"/>
                <a:gd name="T44" fmla="*/ 1 w 293"/>
                <a:gd name="T45" fmla="*/ 78 h 856"/>
                <a:gd name="T46" fmla="*/ 0 w 293"/>
                <a:gd name="T47" fmla="*/ 63 h 856"/>
                <a:gd name="T48" fmla="*/ 5 w 293"/>
                <a:gd name="T49" fmla="*/ 44 h 856"/>
                <a:gd name="T50" fmla="*/ 15 w 293"/>
                <a:gd name="T51" fmla="*/ 27 h 856"/>
                <a:gd name="T52" fmla="*/ 24 w 293"/>
                <a:gd name="T53" fmla="*/ 17 h 856"/>
                <a:gd name="T54" fmla="*/ 42 w 293"/>
                <a:gd name="T55" fmla="*/ 6 h 856"/>
                <a:gd name="T56" fmla="*/ 61 w 293"/>
                <a:gd name="T57" fmla="*/ 1 h 856"/>
                <a:gd name="T58" fmla="*/ 75 w 293"/>
                <a:gd name="T59" fmla="*/ 1 h 856"/>
                <a:gd name="T60" fmla="*/ 94 w 293"/>
                <a:gd name="T61" fmla="*/ 5 h 856"/>
                <a:gd name="T62" fmla="*/ 112 w 293"/>
                <a:gd name="T63" fmla="*/ 15 h 856"/>
                <a:gd name="T64" fmla="*/ 137 w 293"/>
                <a:gd name="T65" fmla="*/ 40 h 856"/>
                <a:gd name="T66" fmla="*/ 193 w 293"/>
                <a:gd name="T67" fmla="*/ 109 h 856"/>
                <a:gd name="T68" fmla="*/ 235 w 293"/>
                <a:gd name="T69" fmla="*/ 182 h 856"/>
                <a:gd name="T70" fmla="*/ 266 w 293"/>
                <a:gd name="T71" fmla="*/ 260 h 856"/>
                <a:gd name="T72" fmla="*/ 285 w 293"/>
                <a:gd name="T73" fmla="*/ 341 h 856"/>
                <a:gd name="T74" fmla="*/ 293 w 293"/>
                <a:gd name="T75" fmla="*/ 424 h 856"/>
                <a:gd name="T76" fmla="*/ 288 w 293"/>
                <a:gd name="T77" fmla="*/ 507 h 856"/>
                <a:gd name="T78" fmla="*/ 272 w 293"/>
                <a:gd name="T79" fmla="*/ 588 h 856"/>
                <a:gd name="T80" fmla="*/ 244 w 293"/>
                <a:gd name="T81" fmla="*/ 668 h 856"/>
                <a:gd name="T82" fmla="*/ 204 w 293"/>
                <a:gd name="T83" fmla="*/ 743 h 856"/>
                <a:gd name="T84" fmla="*/ 152 w 293"/>
                <a:gd name="T85" fmla="*/ 813 h 856"/>
                <a:gd name="T86" fmla="*/ 127 w 293"/>
                <a:gd name="T87" fmla="*/ 839 h 856"/>
                <a:gd name="T88" fmla="*/ 110 w 293"/>
                <a:gd name="T89" fmla="*/ 850 h 856"/>
                <a:gd name="T90" fmla="*/ 91 w 293"/>
                <a:gd name="T91" fmla="*/ 85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" h="856">
                  <a:moveTo>
                    <a:pt x="84" y="856"/>
                  </a:moveTo>
                  <a:lnTo>
                    <a:pt x="84" y="856"/>
                  </a:lnTo>
                  <a:lnTo>
                    <a:pt x="77" y="856"/>
                  </a:lnTo>
                  <a:lnTo>
                    <a:pt x="71" y="855"/>
                  </a:lnTo>
                  <a:lnTo>
                    <a:pt x="64" y="853"/>
                  </a:lnTo>
                  <a:lnTo>
                    <a:pt x="58" y="851"/>
                  </a:lnTo>
                  <a:lnTo>
                    <a:pt x="52" y="848"/>
                  </a:lnTo>
                  <a:lnTo>
                    <a:pt x="46" y="845"/>
                  </a:lnTo>
                  <a:lnTo>
                    <a:pt x="40" y="841"/>
                  </a:lnTo>
                  <a:lnTo>
                    <a:pt x="35" y="837"/>
                  </a:lnTo>
                  <a:lnTo>
                    <a:pt x="35" y="837"/>
                  </a:lnTo>
                  <a:lnTo>
                    <a:pt x="31" y="832"/>
                  </a:lnTo>
                  <a:lnTo>
                    <a:pt x="26" y="826"/>
                  </a:lnTo>
                  <a:lnTo>
                    <a:pt x="22" y="821"/>
                  </a:lnTo>
                  <a:lnTo>
                    <a:pt x="19" y="815"/>
                  </a:lnTo>
                  <a:lnTo>
                    <a:pt x="17" y="809"/>
                  </a:lnTo>
                  <a:lnTo>
                    <a:pt x="15" y="802"/>
                  </a:lnTo>
                  <a:lnTo>
                    <a:pt x="14" y="796"/>
                  </a:lnTo>
                  <a:lnTo>
                    <a:pt x="13" y="789"/>
                  </a:lnTo>
                  <a:lnTo>
                    <a:pt x="13" y="789"/>
                  </a:lnTo>
                  <a:lnTo>
                    <a:pt x="14" y="782"/>
                  </a:lnTo>
                  <a:lnTo>
                    <a:pt x="15" y="774"/>
                  </a:lnTo>
                  <a:lnTo>
                    <a:pt x="16" y="768"/>
                  </a:lnTo>
                  <a:lnTo>
                    <a:pt x="18" y="762"/>
                  </a:lnTo>
                  <a:lnTo>
                    <a:pt x="21" y="756"/>
                  </a:lnTo>
                  <a:lnTo>
                    <a:pt x="24" y="750"/>
                  </a:lnTo>
                  <a:lnTo>
                    <a:pt x="28" y="744"/>
                  </a:lnTo>
                  <a:lnTo>
                    <a:pt x="34" y="739"/>
                  </a:lnTo>
                  <a:lnTo>
                    <a:pt x="34" y="739"/>
                  </a:lnTo>
                  <a:lnTo>
                    <a:pt x="49" y="723"/>
                  </a:lnTo>
                  <a:lnTo>
                    <a:pt x="63" y="706"/>
                  </a:lnTo>
                  <a:lnTo>
                    <a:pt x="76" y="688"/>
                  </a:lnTo>
                  <a:lnTo>
                    <a:pt x="88" y="670"/>
                  </a:lnTo>
                  <a:lnTo>
                    <a:pt x="99" y="651"/>
                  </a:lnTo>
                  <a:lnTo>
                    <a:pt x="109" y="631"/>
                  </a:lnTo>
                  <a:lnTo>
                    <a:pt x="118" y="612"/>
                  </a:lnTo>
                  <a:lnTo>
                    <a:pt x="126" y="592"/>
                  </a:lnTo>
                  <a:lnTo>
                    <a:pt x="134" y="572"/>
                  </a:lnTo>
                  <a:lnTo>
                    <a:pt x="140" y="552"/>
                  </a:lnTo>
                  <a:lnTo>
                    <a:pt x="145" y="532"/>
                  </a:lnTo>
                  <a:lnTo>
                    <a:pt x="149" y="511"/>
                  </a:lnTo>
                  <a:lnTo>
                    <a:pt x="152" y="489"/>
                  </a:lnTo>
                  <a:lnTo>
                    <a:pt x="154" y="468"/>
                  </a:lnTo>
                  <a:lnTo>
                    <a:pt x="155" y="448"/>
                  </a:lnTo>
                  <a:lnTo>
                    <a:pt x="155" y="427"/>
                  </a:lnTo>
                  <a:lnTo>
                    <a:pt x="154" y="406"/>
                  </a:lnTo>
                  <a:lnTo>
                    <a:pt x="152" y="385"/>
                  </a:lnTo>
                  <a:lnTo>
                    <a:pt x="150" y="364"/>
                  </a:lnTo>
                  <a:lnTo>
                    <a:pt x="146" y="342"/>
                  </a:lnTo>
                  <a:lnTo>
                    <a:pt x="141" y="322"/>
                  </a:lnTo>
                  <a:lnTo>
                    <a:pt x="135" y="302"/>
                  </a:lnTo>
                  <a:lnTo>
                    <a:pt x="128" y="282"/>
                  </a:lnTo>
                  <a:lnTo>
                    <a:pt x="120" y="262"/>
                  </a:lnTo>
                  <a:lnTo>
                    <a:pt x="111" y="243"/>
                  </a:lnTo>
                  <a:lnTo>
                    <a:pt x="102" y="224"/>
                  </a:lnTo>
                  <a:lnTo>
                    <a:pt x="91" y="204"/>
                  </a:lnTo>
                  <a:lnTo>
                    <a:pt x="79" y="186"/>
                  </a:lnTo>
                  <a:lnTo>
                    <a:pt x="66" y="168"/>
                  </a:lnTo>
                  <a:lnTo>
                    <a:pt x="52" y="151"/>
                  </a:lnTo>
                  <a:lnTo>
                    <a:pt x="38" y="135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16" y="114"/>
                  </a:lnTo>
                  <a:lnTo>
                    <a:pt x="12" y="109"/>
                  </a:lnTo>
                  <a:lnTo>
                    <a:pt x="9" y="103"/>
                  </a:lnTo>
                  <a:lnTo>
                    <a:pt x="6" y="97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1" y="32"/>
                  </a:lnTo>
                  <a:lnTo>
                    <a:pt x="15" y="27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4" y="17"/>
                  </a:lnTo>
                  <a:lnTo>
                    <a:pt x="29" y="13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1" y="2"/>
                  </a:lnTo>
                  <a:lnTo>
                    <a:pt x="88" y="3"/>
                  </a:lnTo>
                  <a:lnTo>
                    <a:pt x="94" y="5"/>
                  </a:lnTo>
                  <a:lnTo>
                    <a:pt x="100" y="8"/>
                  </a:lnTo>
                  <a:lnTo>
                    <a:pt x="106" y="11"/>
                  </a:lnTo>
                  <a:lnTo>
                    <a:pt x="112" y="1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7" y="40"/>
                  </a:lnTo>
                  <a:lnTo>
                    <a:pt x="157" y="62"/>
                  </a:lnTo>
                  <a:lnTo>
                    <a:pt x="176" y="86"/>
                  </a:lnTo>
                  <a:lnTo>
                    <a:pt x="193" y="109"/>
                  </a:lnTo>
                  <a:lnTo>
                    <a:pt x="208" y="133"/>
                  </a:lnTo>
                  <a:lnTo>
                    <a:pt x="222" y="157"/>
                  </a:lnTo>
                  <a:lnTo>
                    <a:pt x="235" y="182"/>
                  </a:lnTo>
                  <a:lnTo>
                    <a:pt x="247" y="207"/>
                  </a:lnTo>
                  <a:lnTo>
                    <a:pt x="257" y="234"/>
                  </a:lnTo>
                  <a:lnTo>
                    <a:pt x="266" y="260"/>
                  </a:lnTo>
                  <a:lnTo>
                    <a:pt x="274" y="287"/>
                  </a:lnTo>
                  <a:lnTo>
                    <a:pt x="280" y="314"/>
                  </a:lnTo>
                  <a:lnTo>
                    <a:pt x="285" y="341"/>
                  </a:lnTo>
                  <a:lnTo>
                    <a:pt x="289" y="369"/>
                  </a:lnTo>
                  <a:lnTo>
                    <a:pt x="291" y="397"/>
                  </a:lnTo>
                  <a:lnTo>
                    <a:pt x="293" y="424"/>
                  </a:lnTo>
                  <a:lnTo>
                    <a:pt x="292" y="451"/>
                  </a:lnTo>
                  <a:lnTo>
                    <a:pt x="291" y="479"/>
                  </a:lnTo>
                  <a:lnTo>
                    <a:pt x="288" y="507"/>
                  </a:lnTo>
                  <a:lnTo>
                    <a:pt x="284" y="535"/>
                  </a:lnTo>
                  <a:lnTo>
                    <a:pt x="279" y="562"/>
                  </a:lnTo>
                  <a:lnTo>
                    <a:pt x="272" y="588"/>
                  </a:lnTo>
                  <a:lnTo>
                    <a:pt x="264" y="615"/>
                  </a:lnTo>
                  <a:lnTo>
                    <a:pt x="255" y="642"/>
                  </a:lnTo>
                  <a:lnTo>
                    <a:pt x="244" y="668"/>
                  </a:lnTo>
                  <a:lnTo>
                    <a:pt x="232" y="693"/>
                  </a:lnTo>
                  <a:lnTo>
                    <a:pt x="219" y="718"/>
                  </a:lnTo>
                  <a:lnTo>
                    <a:pt x="204" y="743"/>
                  </a:lnTo>
                  <a:lnTo>
                    <a:pt x="188" y="767"/>
                  </a:lnTo>
                  <a:lnTo>
                    <a:pt x="171" y="791"/>
                  </a:lnTo>
                  <a:lnTo>
                    <a:pt x="152" y="813"/>
                  </a:lnTo>
                  <a:lnTo>
                    <a:pt x="132" y="835"/>
                  </a:lnTo>
                  <a:lnTo>
                    <a:pt x="132" y="835"/>
                  </a:lnTo>
                  <a:lnTo>
                    <a:pt x="127" y="839"/>
                  </a:lnTo>
                  <a:lnTo>
                    <a:pt x="122" y="844"/>
                  </a:lnTo>
                  <a:lnTo>
                    <a:pt x="116" y="847"/>
                  </a:lnTo>
                  <a:lnTo>
                    <a:pt x="110" y="850"/>
                  </a:lnTo>
                  <a:lnTo>
                    <a:pt x="104" y="852"/>
                  </a:lnTo>
                  <a:lnTo>
                    <a:pt x="97" y="854"/>
                  </a:lnTo>
                  <a:lnTo>
                    <a:pt x="91" y="855"/>
                  </a:lnTo>
                  <a:lnTo>
                    <a:pt x="84" y="856"/>
                  </a:lnTo>
                  <a:lnTo>
                    <a:pt x="84" y="8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6">
              <a:extLst>
                <a:ext uri="{FF2B5EF4-FFF2-40B4-BE49-F238E27FC236}">
                  <a16:creationId xmlns="" xmlns:a16="http://schemas.microsoft.com/office/drawing/2014/main" id="{FC0BFC17-CD5D-9E49-897C-AFCDD3B7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4778375"/>
              <a:ext cx="98425" cy="342900"/>
            </a:xfrm>
            <a:custGeom>
              <a:avLst/>
              <a:gdLst>
                <a:gd name="T0" fmla="*/ 89 w 434"/>
                <a:gd name="T1" fmla="*/ 1509 h 1510"/>
                <a:gd name="T2" fmla="*/ 69 w 434"/>
                <a:gd name="T3" fmla="*/ 1505 h 1510"/>
                <a:gd name="T4" fmla="*/ 52 w 434"/>
                <a:gd name="T5" fmla="*/ 1495 h 1510"/>
                <a:gd name="T6" fmla="*/ 42 w 434"/>
                <a:gd name="T7" fmla="*/ 1485 h 1510"/>
                <a:gd name="T8" fmla="*/ 31 w 434"/>
                <a:gd name="T9" fmla="*/ 1468 h 1510"/>
                <a:gd name="T10" fmla="*/ 26 w 434"/>
                <a:gd name="T11" fmla="*/ 1449 h 1510"/>
                <a:gd name="T12" fmla="*/ 27 w 434"/>
                <a:gd name="T13" fmla="*/ 1430 h 1510"/>
                <a:gd name="T14" fmla="*/ 33 w 434"/>
                <a:gd name="T15" fmla="*/ 1411 h 1510"/>
                <a:gd name="T16" fmla="*/ 45 w 434"/>
                <a:gd name="T17" fmla="*/ 1393 h 1510"/>
                <a:gd name="T18" fmla="*/ 105 w 434"/>
                <a:gd name="T19" fmla="*/ 1326 h 1510"/>
                <a:gd name="T20" fmla="*/ 178 w 434"/>
                <a:gd name="T21" fmla="*/ 1216 h 1510"/>
                <a:gd name="T22" fmla="*/ 236 w 434"/>
                <a:gd name="T23" fmla="*/ 1097 h 1510"/>
                <a:gd name="T24" fmla="*/ 274 w 434"/>
                <a:gd name="T25" fmla="*/ 972 h 1510"/>
                <a:gd name="T26" fmla="*/ 294 w 434"/>
                <a:gd name="T27" fmla="*/ 841 h 1510"/>
                <a:gd name="T28" fmla="*/ 297 w 434"/>
                <a:gd name="T29" fmla="*/ 751 h 1510"/>
                <a:gd name="T30" fmla="*/ 285 w 434"/>
                <a:gd name="T31" fmla="*/ 617 h 1510"/>
                <a:gd name="T32" fmla="*/ 254 w 434"/>
                <a:gd name="T33" fmla="*/ 489 h 1510"/>
                <a:gd name="T34" fmla="*/ 204 w 434"/>
                <a:gd name="T35" fmla="*/ 367 h 1510"/>
                <a:gd name="T36" fmla="*/ 137 w 434"/>
                <a:gd name="T37" fmla="*/ 253 h 1510"/>
                <a:gd name="T38" fmla="*/ 53 w 434"/>
                <a:gd name="T39" fmla="*/ 150 h 1510"/>
                <a:gd name="T40" fmla="*/ 16 w 434"/>
                <a:gd name="T41" fmla="*/ 113 h 1510"/>
                <a:gd name="T42" fmla="*/ 6 w 434"/>
                <a:gd name="T43" fmla="*/ 95 h 1510"/>
                <a:gd name="T44" fmla="*/ 1 w 434"/>
                <a:gd name="T45" fmla="*/ 76 h 1510"/>
                <a:gd name="T46" fmla="*/ 1 w 434"/>
                <a:gd name="T47" fmla="*/ 57 h 1510"/>
                <a:gd name="T48" fmla="*/ 8 w 434"/>
                <a:gd name="T49" fmla="*/ 38 h 1510"/>
                <a:gd name="T50" fmla="*/ 19 w 434"/>
                <a:gd name="T51" fmla="*/ 21 h 1510"/>
                <a:gd name="T52" fmla="*/ 30 w 434"/>
                <a:gd name="T53" fmla="*/ 12 h 1510"/>
                <a:gd name="T54" fmla="*/ 47 w 434"/>
                <a:gd name="T55" fmla="*/ 4 h 1510"/>
                <a:gd name="T56" fmla="*/ 67 w 434"/>
                <a:gd name="T57" fmla="*/ 0 h 1510"/>
                <a:gd name="T58" fmla="*/ 81 w 434"/>
                <a:gd name="T59" fmla="*/ 1 h 1510"/>
                <a:gd name="T60" fmla="*/ 99 w 434"/>
                <a:gd name="T61" fmla="*/ 8 h 1510"/>
                <a:gd name="T62" fmla="*/ 117 w 434"/>
                <a:gd name="T63" fmla="*/ 19 h 1510"/>
                <a:gd name="T64" fmla="*/ 153 w 434"/>
                <a:gd name="T65" fmla="*/ 56 h 1510"/>
                <a:gd name="T66" fmla="*/ 203 w 434"/>
                <a:gd name="T67" fmla="*/ 114 h 1510"/>
                <a:gd name="T68" fmla="*/ 250 w 434"/>
                <a:gd name="T69" fmla="*/ 175 h 1510"/>
                <a:gd name="T70" fmla="*/ 291 w 434"/>
                <a:gd name="T71" fmla="*/ 239 h 1510"/>
                <a:gd name="T72" fmla="*/ 327 w 434"/>
                <a:gd name="T73" fmla="*/ 306 h 1510"/>
                <a:gd name="T74" fmla="*/ 358 w 434"/>
                <a:gd name="T75" fmla="*/ 375 h 1510"/>
                <a:gd name="T76" fmla="*/ 384 w 434"/>
                <a:gd name="T77" fmla="*/ 446 h 1510"/>
                <a:gd name="T78" fmla="*/ 405 w 434"/>
                <a:gd name="T79" fmla="*/ 519 h 1510"/>
                <a:gd name="T80" fmla="*/ 420 w 434"/>
                <a:gd name="T81" fmla="*/ 594 h 1510"/>
                <a:gd name="T82" fmla="*/ 430 w 434"/>
                <a:gd name="T83" fmla="*/ 670 h 1510"/>
                <a:gd name="T84" fmla="*/ 434 w 434"/>
                <a:gd name="T85" fmla="*/ 748 h 1510"/>
                <a:gd name="T86" fmla="*/ 434 w 434"/>
                <a:gd name="T87" fmla="*/ 800 h 1510"/>
                <a:gd name="T88" fmla="*/ 429 w 434"/>
                <a:gd name="T89" fmla="*/ 877 h 1510"/>
                <a:gd name="T90" fmla="*/ 418 w 434"/>
                <a:gd name="T91" fmla="*/ 953 h 1510"/>
                <a:gd name="T92" fmla="*/ 402 w 434"/>
                <a:gd name="T93" fmla="*/ 1028 h 1510"/>
                <a:gd name="T94" fmla="*/ 381 w 434"/>
                <a:gd name="T95" fmla="*/ 1100 h 1510"/>
                <a:gd name="T96" fmla="*/ 353 w 434"/>
                <a:gd name="T97" fmla="*/ 1171 h 1510"/>
                <a:gd name="T98" fmla="*/ 322 w 434"/>
                <a:gd name="T99" fmla="*/ 1240 h 1510"/>
                <a:gd name="T100" fmla="*/ 285 w 434"/>
                <a:gd name="T101" fmla="*/ 1307 h 1510"/>
                <a:gd name="T102" fmla="*/ 243 w 434"/>
                <a:gd name="T103" fmla="*/ 1370 h 1510"/>
                <a:gd name="T104" fmla="*/ 196 w 434"/>
                <a:gd name="T105" fmla="*/ 1431 h 1510"/>
                <a:gd name="T106" fmla="*/ 144 w 434"/>
                <a:gd name="T107" fmla="*/ 1489 h 1510"/>
                <a:gd name="T108" fmla="*/ 134 w 434"/>
                <a:gd name="T109" fmla="*/ 1498 h 1510"/>
                <a:gd name="T110" fmla="*/ 116 w 434"/>
                <a:gd name="T111" fmla="*/ 1506 h 1510"/>
                <a:gd name="T112" fmla="*/ 95 w 434"/>
                <a:gd name="T113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1510">
                  <a:moveTo>
                    <a:pt x="95" y="1510"/>
                  </a:moveTo>
                  <a:lnTo>
                    <a:pt x="95" y="1510"/>
                  </a:lnTo>
                  <a:lnTo>
                    <a:pt x="89" y="1509"/>
                  </a:lnTo>
                  <a:lnTo>
                    <a:pt x="82" y="1509"/>
                  </a:lnTo>
                  <a:lnTo>
                    <a:pt x="76" y="1507"/>
                  </a:lnTo>
                  <a:lnTo>
                    <a:pt x="69" y="1505"/>
                  </a:lnTo>
                  <a:lnTo>
                    <a:pt x="63" y="1502"/>
                  </a:lnTo>
                  <a:lnTo>
                    <a:pt x="57" y="1499"/>
                  </a:lnTo>
                  <a:lnTo>
                    <a:pt x="52" y="1495"/>
                  </a:lnTo>
                  <a:lnTo>
                    <a:pt x="47" y="1491"/>
                  </a:lnTo>
                  <a:lnTo>
                    <a:pt x="47" y="1491"/>
                  </a:lnTo>
                  <a:lnTo>
                    <a:pt x="42" y="1485"/>
                  </a:lnTo>
                  <a:lnTo>
                    <a:pt x="38" y="1480"/>
                  </a:lnTo>
                  <a:lnTo>
                    <a:pt x="34" y="1474"/>
                  </a:lnTo>
                  <a:lnTo>
                    <a:pt x="31" y="1468"/>
                  </a:lnTo>
                  <a:lnTo>
                    <a:pt x="29" y="1462"/>
                  </a:lnTo>
                  <a:lnTo>
                    <a:pt x="27" y="1456"/>
                  </a:lnTo>
                  <a:lnTo>
                    <a:pt x="26" y="1449"/>
                  </a:lnTo>
                  <a:lnTo>
                    <a:pt x="26" y="1443"/>
                  </a:lnTo>
                  <a:lnTo>
                    <a:pt x="26" y="1436"/>
                  </a:lnTo>
                  <a:lnTo>
                    <a:pt x="27" y="1430"/>
                  </a:lnTo>
                  <a:lnTo>
                    <a:pt x="28" y="1423"/>
                  </a:lnTo>
                  <a:lnTo>
                    <a:pt x="30" y="1417"/>
                  </a:lnTo>
                  <a:lnTo>
                    <a:pt x="33" y="1411"/>
                  </a:lnTo>
                  <a:lnTo>
                    <a:pt x="36" y="1405"/>
                  </a:lnTo>
                  <a:lnTo>
                    <a:pt x="40" y="1399"/>
                  </a:lnTo>
                  <a:lnTo>
                    <a:pt x="45" y="1393"/>
                  </a:lnTo>
                  <a:lnTo>
                    <a:pt x="45" y="1393"/>
                  </a:lnTo>
                  <a:lnTo>
                    <a:pt x="75" y="1360"/>
                  </a:lnTo>
                  <a:lnTo>
                    <a:pt x="105" y="1326"/>
                  </a:lnTo>
                  <a:lnTo>
                    <a:pt x="131" y="1291"/>
                  </a:lnTo>
                  <a:lnTo>
                    <a:pt x="156" y="1253"/>
                  </a:lnTo>
                  <a:lnTo>
                    <a:pt x="178" y="1216"/>
                  </a:lnTo>
                  <a:lnTo>
                    <a:pt x="199" y="1178"/>
                  </a:lnTo>
                  <a:lnTo>
                    <a:pt x="218" y="1138"/>
                  </a:lnTo>
                  <a:lnTo>
                    <a:pt x="236" y="1097"/>
                  </a:lnTo>
                  <a:lnTo>
                    <a:pt x="251" y="1056"/>
                  </a:lnTo>
                  <a:lnTo>
                    <a:pt x="264" y="1015"/>
                  </a:lnTo>
                  <a:lnTo>
                    <a:pt x="274" y="972"/>
                  </a:lnTo>
                  <a:lnTo>
                    <a:pt x="283" y="929"/>
                  </a:lnTo>
                  <a:lnTo>
                    <a:pt x="290" y="885"/>
                  </a:lnTo>
                  <a:lnTo>
                    <a:pt x="294" y="841"/>
                  </a:lnTo>
                  <a:lnTo>
                    <a:pt x="297" y="796"/>
                  </a:lnTo>
                  <a:lnTo>
                    <a:pt x="297" y="751"/>
                  </a:lnTo>
                  <a:lnTo>
                    <a:pt x="297" y="751"/>
                  </a:lnTo>
                  <a:lnTo>
                    <a:pt x="295" y="706"/>
                  </a:lnTo>
                  <a:lnTo>
                    <a:pt x="291" y="661"/>
                  </a:lnTo>
                  <a:lnTo>
                    <a:pt x="285" y="617"/>
                  </a:lnTo>
                  <a:lnTo>
                    <a:pt x="277" y="574"/>
                  </a:lnTo>
                  <a:lnTo>
                    <a:pt x="266" y="531"/>
                  </a:lnTo>
                  <a:lnTo>
                    <a:pt x="254" y="489"/>
                  </a:lnTo>
                  <a:lnTo>
                    <a:pt x="239" y="448"/>
                  </a:lnTo>
                  <a:lnTo>
                    <a:pt x="222" y="407"/>
                  </a:lnTo>
                  <a:lnTo>
                    <a:pt x="204" y="367"/>
                  </a:lnTo>
                  <a:lnTo>
                    <a:pt x="183" y="328"/>
                  </a:lnTo>
                  <a:lnTo>
                    <a:pt x="161" y="291"/>
                  </a:lnTo>
                  <a:lnTo>
                    <a:pt x="137" y="253"/>
                  </a:lnTo>
                  <a:lnTo>
                    <a:pt x="111" y="218"/>
                  </a:lnTo>
                  <a:lnTo>
                    <a:pt x="82" y="183"/>
                  </a:lnTo>
                  <a:lnTo>
                    <a:pt x="53" y="15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7"/>
                  </a:lnTo>
                  <a:lnTo>
                    <a:pt x="9" y="101"/>
                  </a:lnTo>
                  <a:lnTo>
                    <a:pt x="6" y="95"/>
                  </a:lnTo>
                  <a:lnTo>
                    <a:pt x="3" y="89"/>
                  </a:lnTo>
                  <a:lnTo>
                    <a:pt x="2" y="83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1" y="57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8" y="38"/>
                  </a:lnTo>
                  <a:lnTo>
                    <a:pt x="11" y="32"/>
                  </a:lnTo>
                  <a:lnTo>
                    <a:pt x="15" y="26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4" y="17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4" y="2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7" y="3"/>
                  </a:lnTo>
                  <a:lnTo>
                    <a:pt x="93" y="5"/>
                  </a:lnTo>
                  <a:lnTo>
                    <a:pt x="99" y="8"/>
                  </a:lnTo>
                  <a:lnTo>
                    <a:pt x="106" y="11"/>
                  </a:lnTo>
                  <a:lnTo>
                    <a:pt x="112" y="15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35" y="37"/>
                  </a:lnTo>
                  <a:lnTo>
                    <a:pt x="153" y="56"/>
                  </a:lnTo>
                  <a:lnTo>
                    <a:pt x="170" y="75"/>
                  </a:lnTo>
                  <a:lnTo>
                    <a:pt x="187" y="94"/>
                  </a:lnTo>
                  <a:lnTo>
                    <a:pt x="203" y="114"/>
                  </a:lnTo>
                  <a:lnTo>
                    <a:pt x="219" y="134"/>
                  </a:lnTo>
                  <a:lnTo>
                    <a:pt x="235" y="155"/>
                  </a:lnTo>
                  <a:lnTo>
                    <a:pt x="250" y="175"/>
                  </a:lnTo>
                  <a:lnTo>
                    <a:pt x="264" y="196"/>
                  </a:lnTo>
                  <a:lnTo>
                    <a:pt x="278" y="217"/>
                  </a:lnTo>
                  <a:lnTo>
                    <a:pt x="291" y="239"/>
                  </a:lnTo>
                  <a:lnTo>
                    <a:pt x="303" y="262"/>
                  </a:lnTo>
                  <a:lnTo>
                    <a:pt x="315" y="284"/>
                  </a:lnTo>
                  <a:lnTo>
                    <a:pt x="327" y="306"/>
                  </a:lnTo>
                  <a:lnTo>
                    <a:pt x="338" y="329"/>
                  </a:lnTo>
                  <a:lnTo>
                    <a:pt x="348" y="351"/>
                  </a:lnTo>
                  <a:lnTo>
                    <a:pt x="358" y="375"/>
                  </a:lnTo>
                  <a:lnTo>
                    <a:pt x="368" y="398"/>
                  </a:lnTo>
                  <a:lnTo>
                    <a:pt x="376" y="423"/>
                  </a:lnTo>
                  <a:lnTo>
                    <a:pt x="384" y="446"/>
                  </a:lnTo>
                  <a:lnTo>
                    <a:pt x="392" y="470"/>
                  </a:lnTo>
                  <a:lnTo>
                    <a:pt x="399" y="495"/>
                  </a:lnTo>
                  <a:lnTo>
                    <a:pt x="405" y="519"/>
                  </a:lnTo>
                  <a:lnTo>
                    <a:pt x="411" y="545"/>
                  </a:lnTo>
                  <a:lnTo>
                    <a:pt x="416" y="569"/>
                  </a:lnTo>
                  <a:lnTo>
                    <a:pt x="420" y="594"/>
                  </a:lnTo>
                  <a:lnTo>
                    <a:pt x="424" y="620"/>
                  </a:lnTo>
                  <a:lnTo>
                    <a:pt x="427" y="645"/>
                  </a:lnTo>
                  <a:lnTo>
                    <a:pt x="430" y="670"/>
                  </a:lnTo>
                  <a:lnTo>
                    <a:pt x="432" y="697"/>
                  </a:lnTo>
                  <a:lnTo>
                    <a:pt x="434" y="723"/>
                  </a:lnTo>
                  <a:lnTo>
                    <a:pt x="434" y="748"/>
                  </a:lnTo>
                  <a:lnTo>
                    <a:pt x="434" y="748"/>
                  </a:lnTo>
                  <a:lnTo>
                    <a:pt x="434" y="774"/>
                  </a:lnTo>
                  <a:lnTo>
                    <a:pt x="434" y="800"/>
                  </a:lnTo>
                  <a:lnTo>
                    <a:pt x="433" y="826"/>
                  </a:lnTo>
                  <a:lnTo>
                    <a:pt x="431" y="852"/>
                  </a:lnTo>
                  <a:lnTo>
                    <a:pt x="429" y="877"/>
                  </a:lnTo>
                  <a:lnTo>
                    <a:pt x="426" y="903"/>
                  </a:lnTo>
                  <a:lnTo>
                    <a:pt x="422" y="928"/>
                  </a:lnTo>
                  <a:lnTo>
                    <a:pt x="418" y="953"/>
                  </a:lnTo>
                  <a:lnTo>
                    <a:pt x="414" y="979"/>
                  </a:lnTo>
                  <a:lnTo>
                    <a:pt x="408" y="1003"/>
                  </a:lnTo>
                  <a:lnTo>
                    <a:pt x="402" y="1028"/>
                  </a:lnTo>
                  <a:lnTo>
                    <a:pt x="396" y="1052"/>
                  </a:lnTo>
                  <a:lnTo>
                    <a:pt x="389" y="1076"/>
                  </a:lnTo>
                  <a:lnTo>
                    <a:pt x="381" y="1100"/>
                  </a:lnTo>
                  <a:lnTo>
                    <a:pt x="373" y="1125"/>
                  </a:lnTo>
                  <a:lnTo>
                    <a:pt x="363" y="1148"/>
                  </a:lnTo>
                  <a:lnTo>
                    <a:pt x="353" y="1171"/>
                  </a:lnTo>
                  <a:lnTo>
                    <a:pt x="343" y="1194"/>
                  </a:lnTo>
                  <a:lnTo>
                    <a:pt x="333" y="1217"/>
                  </a:lnTo>
                  <a:lnTo>
                    <a:pt x="322" y="1240"/>
                  </a:lnTo>
                  <a:lnTo>
                    <a:pt x="310" y="1263"/>
                  </a:lnTo>
                  <a:lnTo>
                    <a:pt x="298" y="1285"/>
                  </a:lnTo>
                  <a:lnTo>
                    <a:pt x="285" y="1307"/>
                  </a:lnTo>
                  <a:lnTo>
                    <a:pt x="272" y="1328"/>
                  </a:lnTo>
                  <a:lnTo>
                    <a:pt x="258" y="1349"/>
                  </a:lnTo>
                  <a:lnTo>
                    <a:pt x="243" y="1370"/>
                  </a:lnTo>
                  <a:lnTo>
                    <a:pt x="227" y="1390"/>
                  </a:lnTo>
                  <a:lnTo>
                    <a:pt x="212" y="1412"/>
                  </a:lnTo>
                  <a:lnTo>
                    <a:pt x="196" y="1431"/>
                  </a:lnTo>
                  <a:lnTo>
                    <a:pt x="179" y="1451"/>
                  </a:lnTo>
                  <a:lnTo>
                    <a:pt x="162" y="1470"/>
                  </a:lnTo>
                  <a:lnTo>
                    <a:pt x="144" y="1489"/>
                  </a:lnTo>
                  <a:lnTo>
                    <a:pt x="144" y="1489"/>
                  </a:lnTo>
                  <a:lnTo>
                    <a:pt x="139" y="1493"/>
                  </a:lnTo>
                  <a:lnTo>
                    <a:pt x="134" y="1498"/>
                  </a:lnTo>
                  <a:lnTo>
                    <a:pt x="128" y="1501"/>
                  </a:lnTo>
                  <a:lnTo>
                    <a:pt x="122" y="1504"/>
                  </a:lnTo>
                  <a:lnTo>
                    <a:pt x="116" y="1506"/>
                  </a:lnTo>
                  <a:lnTo>
                    <a:pt x="110" y="1508"/>
                  </a:lnTo>
                  <a:lnTo>
                    <a:pt x="103" y="1509"/>
                  </a:lnTo>
                  <a:lnTo>
                    <a:pt x="95" y="1510"/>
                  </a:lnTo>
                  <a:lnTo>
                    <a:pt x="95" y="1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7">
              <a:extLst>
                <a:ext uri="{FF2B5EF4-FFF2-40B4-BE49-F238E27FC236}">
                  <a16:creationId xmlns="" xmlns:a16="http://schemas.microsoft.com/office/drawing/2014/main" id="{D44242C1-D7EA-B44F-8D6A-F71EE6D0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6" y="4756150"/>
              <a:ext cx="173038" cy="387350"/>
            </a:xfrm>
            <a:custGeom>
              <a:avLst/>
              <a:gdLst>
                <a:gd name="T0" fmla="*/ 0 w 763"/>
                <a:gd name="T1" fmla="*/ 447 h 1708"/>
                <a:gd name="T2" fmla="*/ 0 w 763"/>
                <a:gd name="T3" fmla="*/ 1261 h 1708"/>
                <a:gd name="T4" fmla="*/ 0 w 763"/>
                <a:gd name="T5" fmla="*/ 1261 h 1708"/>
                <a:gd name="T6" fmla="*/ 0 w 763"/>
                <a:gd name="T7" fmla="*/ 1271 h 1708"/>
                <a:gd name="T8" fmla="*/ 2 w 763"/>
                <a:gd name="T9" fmla="*/ 1282 h 1708"/>
                <a:gd name="T10" fmla="*/ 6 w 763"/>
                <a:gd name="T11" fmla="*/ 1292 h 1708"/>
                <a:gd name="T12" fmla="*/ 10 w 763"/>
                <a:gd name="T13" fmla="*/ 1301 h 1708"/>
                <a:gd name="T14" fmla="*/ 16 w 763"/>
                <a:gd name="T15" fmla="*/ 1310 h 1708"/>
                <a:gd name="T16" fmla="*/ 23 w 763"/>
                <a:gd name="T17" fmla="*/ 1318 h 1708"/>
                <a:gd name="T18" fmla="*/ 31 w 763"/>
                <a:gd name="T19" fmla="*/ 1325 h 1708"/>
                <a:gd name="T20" fmla="*/ 40 w 763"/>
                <a:gd name="T21" fmla="*/ 1331 h 1708"/>
                <a:gd name="T22" fmla="*/ 636 w 763"/>
                <a:gd name="T23" fmla="*/ 1696 h 1708"/>
                <a:gd name="T24" fmla="*/ 636 w 763"/>
                <a:gd name="T25" fmla="*/ 1696 h 1708"/>
                <a:gd name="T26" fmla="*/ 647 w 763"/>
                <a:gd name="T27" fmla="*/ 1701 h 1708"/>
                <a:gd name="T28" fmla="*/ 657 w 763"/>
                <a:gd name="T29" fmla="*/ 1705 h 1708"/>
                <a:gd name="T30" fmla="*/ 668 w 763"/>
                <a:gd name="T31" fmla="*/ 1707 h 1708"/>
                <a:gd name="T32" fmla="*/ 679 w 763"/>
                <a:gd name="T33" fmla="*/ 1708 h 1708"/>
                <a:gd name="T34" fmla="*/ 690 w 763"/>
                <a:gd name="T35" fmla="*/ 1707 h 1708"/>
                <a:gd name="T36" fmla="*/ 701 w 763"/>
                <a:gd name="T37" fmla="*/ 1705 h 1708"/>
                <a:gd name="T38" fmla="*/ 711 w 763"/>
                <a:gd name="T39" fmla="*/ 1702 h 1708"/>
                <a:gd name="T40" fmla="*/ 721 w 763"/>
                <a:gd name="T41" fmla="*/ 1697 h 1708"/>
                <a:gd name="T42" fmla="*/ 730 w 763"/>
                <a:gd name="T43" fmla="*/ 1692 h 1708"/>
                <a:gd name="T44" fmla="*/ 738 w 763"/>
                <a:gd name="T45" fmla="*/ 1685 h 1708"/>
                <a:gd name="T46" fmla="*/ 745 w 763"/>
                <a:gd name="T47" fmla="*/ 1677 h 1708"/>
                <a:gd name="T48" fmla="*/ 751 w 763"/>
                <a:gd name="T49" fmla="*/ 1668 h 1708"/>
                <a:gd name="T50" fmla="*/ 756 w 763"/>
                <a:gd name="T51" fmla="*/ 1659 h 1708"/>
                <a:gd name="T52" fmla="*/ 760 w 763"/>
                <a:gd name="T53" fmla="*/ 1648 h 1708"/>
                <a:gd name="T54" fmla="*/ 762 w 763"/>
                <a:gd name="T55" fmla="*/ 1636 h 1708"/>
                <a:gd name="T56" fmla="*/ 763 w 763"/>
                <a:gd name="T57" fmla="*/ 1624 h 1708"/>
                <a:gd name="T58" fmla="*/ 763 w 763"/>
                <a:gd name="T59" fmla="*/ 854 h 1708"/>
                <a:gd name="T60" fmla="*/ 763 w 763"/>
                <a:gd name="T61" fmla="*/ 84 h 1708"/>
                <a:gd name="T62" fmla="*/ 763 w 763"/>
                <a:gd name="T63" fmla="*/ 84 h 1708"/>
                <a:gd name="T64" fmla="*/ 762 w 763"/>
                <a:gd name="T65" fmla="*/ 72 h 1708"/>
                <a:gd name="T66" fmla="*/ 760 w 763"/>
                <a:gd name="T67" fmla="*/ 60 h 1708"/>
                <a:gd name="T68" fmla="*/ 756 w 763"/>
                <a:gd name="T69" fmla="*/ 49 h 1708"/>
                <a:gd name="T70" fmla="*/ 751 w 763"/>
                <a:gd name="T71" fmla="*/ 40 h 1708"/>
                <a:gd name="T72" fmla="*/ 745 w 763"/>
                <a:gd name="T73" fmla="*/ 31 h 1708"/>
                <a:gd name="T74" fmla="*/ 738 w 763"/>
                <a:gd name="T75" fmla="*/ 23 h 1708"/>
                <a:gd name="T76" fmla="*/ 730 w 763"/>
                <a:gd name="T77" fmla="*/ 16 h 1708"/>
                <a:gd name="T78" fmla="*/ 721 w 763"/>
                <a:gd name="T79" fmla="*/ 11 h 1708"/>
                <a:gd name="T80" fmla="*/ 711 w 763"/>
                <a:gd name="T81" fmla="*/ 6 h 1708"/>
                <a:gd name="T82" fmla="*/ 701 w 763"/>
                <a:gd name="T83" fmla="*/ 3 h 1708"/>
                <a:gd name="T84" fmla="*/ 690 w 763"/>
                <a:gd name="T85" fmla="*/ 1 h 1708"/>
                <a:gd name="T86" fmla="*/ 679 w 763"/>
                <a:gd name="T87" fmla="*/ 0 h 1708"/>
                <a:gd name="T88" fmla="*/ 668 w 763"/>
                <a:gd name="T89" fmla="*/ 1 h 1708"/>
                <a:gd name="T90" fmla="*/ 657 w 763"/>
                <a:gd name="T91" fmla="*/ 3 h 1708"/>
                <a:gd name="T92" fmla="*/ 647 w 763"/>
                <a:gd name="T93" fmla="*/ 7 h 1708"/>
                <a:gd name="T94" fmla="*/ 636 w 763"/>
                <a:gd name="T95" fmla="*/ 12 h 1708"/>
                <a:gd name="T96" fmla="*/ 40 w 763"/>
                <a:gd name="T97" fmla="*/ 377 h 1708"/>
                <a:gd name="T98" fmla="*/ 40 w 763"/>
                <a:gd name="T99" fmla="*/ 377 h 1708"/>
                <a:gd name="T100" fmla="*/ 31 w 763"/>
                <a:gd name="T101" fmla="*/ 383 h 1708"/>
                <a:gd name="T102" fmla="*/ 23 w 763"/>
                <a:gd name="T103" fmla="*/ 390 h 1708"/>
                <a:gd name="T104" fmla="*/ 16 w 763"/>
                <a:gd name="T105" fmla="*/ 398 h 1708"/>
                <a:gd name="T106" fmla="*/ 10 w 763"/>
                <a:gd name="T107" fmla="*/ 407 h 1708"/>
                <a:gd name="T108" fmla="*/ 6 w 763"/>
                <a:gd name="T109" fmla="*/ 416 h 1708"/>
                <a:gd name="T110" fmla="*/ 2 w 763"/>
                <a:gd name="T111" fmla="*/ 426 h 1708"/>
                <a:gd name="T112" fmla="*/ 0 w 763"/>
                <a:gd name="T113" fmla="*/ 437 h 1708"/>
                <a:gd name="T114" fmla="*/ 0 w 763"/>
                <a:gd name="T115" fmla="*/ 447 h 1708"/>
                <a:gd name="T116" fmla="*/ 0 w 763"/>
                <a:gd name="T117" fmla="*/ 447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3" h="1708">
                  <a:moveTo>
                    <a:pt x="0" y="447"/>
                  </a:moveTo>
                  <a:lnTo>
                    <a:pt x="0" y="1261"/>
                  </a:lnTo>
                  <a:lnTo>
                    <a:pt x="0" y="1261"/>
                  </a:lnTo>
                  <a:lnTo>
                    <a:pt x="0" y="1271"/>
                  </a:lnTo>
                  <a:lnTo>
                    <a:pt x="2" y="1282"/>
                  </a:lnTo>
                  <a:lnTo>
                    <a:pt x="6" y="1292"/>
                  </a:lnTo>
                  <a:lnTo>
                    <a:pt x="10" y="1301"/>
                  </a:lnTo>
                  <a:lnTo>
                    <a:pt x="16" y="1310"/>
                  </a:lnTo>
                  <a:lnTo>
                    <a:pt x="23" y="1318"/>
                  </a:lnTo>
                  <a:lnTo>
                    <a:pt x="31" y="1325"/>
                  </a:lnTo>
                  <a:lnTo>
                    <a:pt x="40" y="1331"/>
                  </a:lnTo>
                  <a:lnTo>
                    <a:pt x="636" y="1696"/>
                  </a:lnTo>
                  <a:lnTo>
                    <a:pt x="636" y="1696"/>
                  </a:lnTo>
                  <a:lnTo>
                    <a:pt x="647" y="1701"/>
                  </a:lnTo>
                  <a:lnTo>
                    <a:pt x="657" y="1705"/>
                  </a:lnTo>
                  <a:lnTo>
                    <a:pt x="668" y="1707"/>
                  </a:lnTo>
                  <a:lnTo>
                    <a:pt x="679" y="1708"/>
                  </a:lnTo>
                  <a:lnTo>
                    <a:pt x="690" y="1707"/>
                  </a:lnTo>
                  <a:lnTo>
                    <a:pt x="701" y="1705"/>
                  </a:lnTo>
                  <a:lnTo>
                    <a:pt x="711" y="1702"/>
                  </a:lnTo>
                  <a:lnTo>
                    <a:pt x="721" y="1697"/>
                  </a:lnTo>
                  <a:lnTo>
                    <a:pt x="730" y="1692"/>
                  </a:lnTo>
                  <a:lnTo>
                    <a:pt x="738" y="1685"/>
                  </a:lnTo>
                  <a:lnTo>
                    <a:pt x="745" y="1677"/>
                  </a:lnTo>
                  <a:lnTo>
                    <a:pt x="751" y="1668"/>
                  </a:lnTo>
                  <a:lnTo>
                    <a:pt x="756" y="1659"/>
                  </a:lnTo>
                  <a:lnTo>
                    <a:pt x="760" y="1648"/>
                  </a:lnTo>
                  <a:lnTo>
                    <a:pt x="762" y="1636"/>
                  </a:lnTo>
                  <a:lnTo>
                    <a:pt x="763" y="1624"/>
                  </a:lnTo>
                  <a:lnTo>
                    <a:pt x="763" y="854"/>
                  </a:lnTo>
                  <a:lnTo>
                    <a:pt x="763" y="84"/>
                  </a:lnTo>
                  <a:lnTo>
                    <a:pt x="763" y="84"/>
                  </a:lnTo>
                  <a:lnTo>
                    <a:pt x="762" y="72"/>
                  </a:lnTo>
                  <a:lnTo>
                    <a:pt x="760" y="60"/>
                  </a:lnTo>
                  <a:lnTo>
                    <a:pt x="756" y="49"/>
                  </a:lnTo>
                  <a:lnTo>
                    <a:pt x="751" y="40"/>
                  </a:lnTo>
                  <a:lnTo>
                    <a:pt x="745" y="31"/>
                  </a:lnTo>
                  <a:lnTo>
                    <a:pt x="738" y="23"/>
                  </a:lnTo>
                  <a:lnTo>
                    <a:pt x="730" y="16"/>
                  </a:lnTo>
                  <a:lnTo>
                    <a:pt x="721" y="11"/>
                  </a:lnTo>
                  <a:lnTo>
                    <a:pt x="711" y="6"/>
                  </a:lnTo>
                  <a:lnTo>
                    <a:pt x="701" y="3"/>
                  </a:lnTo>
                  <a:lnTo>
                    <a:pt x="690" y="1"/>
                  </a:lnTo>
                  <a:lnTo>
                    <a:pt x="679" y="0"/>
                  </a:lnTo>
                  <a:lnTo>
                    <a:pt x="668" y="1"/>
                  </a:lnTo>
                  <a:lnTo>
                    <a:pt x="657" y="3"/>
                  </a:lnTo>
                  <a:lnTo>
                    <a:pt x="647" y="7"/>
                  </a:lnTo>
                  <a:lnTo>
                    <a:pt x="636" y="12"/>
                  </a:lnTo>
                  <a:lnTo>
                    <a:pt x="40" y="377"/>
                  </a:lnTo>
                  <a:lnTo>
                    <a:pt x="40" y="377"/>
                  </a:lnTo>
                  <a:lnTo>
                    <a:pt x="31" y="383"/>
                  </a:lnTo>
                  <a:lnTo>
                    <a:pt x="23" y="390"/>
                  </a:lnTo>
                  <a:lnTo>
                    <a:pt x="16" y="398"/>
                  </a:lnTo>
                  <a:lnTo>
                    <a:pt x="10" y="407"/>
                  </a:lnTo>
                  <a:lnTo>
                    <a:pt x="6" y="416"/>
                  </a:lnTo>
                  <a:lnTo>
                    <a:pt x="2" y="426"/>
                  </a:lnTo>
                  <a:lnTo>
                    <a:pt x="0" y="437"/>
                  </a:lnTo>
                  <a:lnTo>
                    <a:pt x="0" y="447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8">
              <a:extLst>
                <a:ext uri="{FF2B5EF4-FFF2-40B4-BE49-F238E27FC236}">
                  <a16:creationId xmlns="" xmlns:a16="http://schemas.microsoft.com/office/drawing/2014/main" id="{E4730C63-183E-844F-9687-C8B8586DA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4848225"/>
              <a:ext cx="92075" cy="206375"/>
            </a:xfrm>
            <a:custGeom>
              <a:avLst/>
              <a:gdLst>
                <a:gd name="T0" fmla="*/ 84 w 403"/>
                <a:gd name="T1" fmla="*/ 0 h 904"/>
                <a:gd name="T2" fmla="*/ 76 w 403"/>
                <a:gd name="T3" fmla="*/ 1 h 904"/>
                <a:gd name="T4" fmla="*/ 58 w 403"/>
                <a:gd name="T5" fmla="*/ 4 h 904"/>
                <a:gd name="T6" fmla="*/ 44 w 403"/>
                <a:gd name="T7" fmla="*/ 10 h 904"/>
                <a:gd name="T8" fmla="*/ 31 w 403"/>
                <a:gd name="T9" fmla="*/ 19 h 904"/>
                <a:gd name="T10" fmla="*/ 19 w 403"/>
                <a:gd name="T11" fmla="*/ 30 h 904"/>
                <a:gd name="T12" fmla="*/ 10 w 403"/>
                <a:gd name="T13" fmla="*/ 44 h 904"/>
                <a:gd name="T14" fmla="*/ 4 w 403"/>
                <a:gd name="T15" fmla="*/ 58 h 904"/>
                <a:gd name="T16" fmla="*/ 1 w 403"/>
                <a:gd name="T17" fmla="*/ 75 h 904"/>
                <a:gd name="T18" fmla="*/ 0 w 403"/>
                <a:gd name="T19" fmla="*/ 822 h 904"/>
                <a:gd name="T20" fmla="*/ 1 w 403"/>
                <a:gd name="T21" fmla="*/ 830 h 904"/>
                <a:gd name="T22" fmla="*/ 4 w 403"/>
                <a:gd name="T23" fmla="*/ 846 h 904"/>
                <a:gd name="T24" fmla="*/ 10 w 403"/>
                <a:gd name="T25" fmla="*/ 861 h 904"/>
                <a:gd name="T26" fmla="*/ 19 w 403"/>
                <a:gd name="T27" fmla="*/ 874 h 904"/>
                <a:gd name="T28" fmla="*/ 31 w 403"/>
                <a:gd name="T29" fmla="*/ 885 h 904"/>
                <a:gd name="T30" fmla="*/ 44 w 403"/>
                <a:gd name="T31" fmla="*/ 894 h 904"/>
                <a:gd name="T32" fmla="*/ 58 w 403"/>
                <a:gd name="T33" fmla="*/ 901 h 904"/>
                <a:gd name="T34" fmla="*/ 76 w 403"/>
                <a:gd name="T35" fmla="*/ 904 h 904"/>
                <a:gd name="T36" fmla="*/ 320 w 403"/>
                <a:gd name="T37" fmla="*/ 904 h 904"/>
                <a:gd name="T38" fmla="*/ 328 w 403"/>
                <a:gd name="T39" fmla="*/ 904 h 904"/>
                <a:gd name="T40" fmla="*/ 345 w 403"/>
                <a:gd name="T41" fmla="*/ 901 h 904"/>
                <a:gd name="T42" fmla="*/ 360 w 403"/>
                <a:gd name="T43" fmla="*/ 894 h 904"/>
                <a:gd name="T44" fmla="*/ 373 w 403"/>
                <a:gd name="T45" fmla="*/ 885 h 904"/>
                <a:gd name="T46" fmla="*/ 384 w 403"/>
                <a:gd name="T47" fmla="*/ 874 h 904"/>
                <a:gd name="T48" fmla="*/ 393 w 403"/>
                <a:gd name="T49" fmla="*/ 861 h 904"/>
                <a:gd name="T50" fmla="*/ 399 w 403"/>
                <a:gd name="T51" fmla="*/ 846 h 904"/>
                <a:gd name="T52" fmla="*/ 403 w 403"/>
                <a:gd name="T53" fmla="*/ 830 h 904"/>
                <a:gd name="T54" fmla="*/ 403 w 403"/>
                <a:gd name="T55" fmla="*/ 83 h 904"/>
                <a:gd name="T56" fmla="*/ 403 w 403"/>
                <a:gd name="T57" fmla="*/ 75 h 904"/>
                <a:gd name="T58" fmla="*/ 399 w 403"/>
                <a:gd name="T59" fmla="*/ 58 h 904"/>
                <a:gd name="T60" fmla="*/ 393 w 403"/>
                <a:gd name="T61" fmla="*/ 44 h 904"/>
                <a:gd name="T62" fmla="*/ 384 w 403"/>
                <a:gd name="T63" fmla="*/ 30 h 904"/>
                <a:gd name="T64" fmla="*/ 373 w 403"/>
                <a:gd name="T65" fmla="*/ 19 h 904"/>
                <a:gd name="T66" fmla="*/ 360 w 403"/>
                <a:gd name="T67" fmla="*/ 10 h 904"/>
                <a:gd name="T68" fmla="*/ 345 w 403"/>
                <a:gd name="T69" fmla="*/ 4 h 904"/>
                <a:gd name="T70" fmla="*/ 328 w 403"/>
                <a:gd name="T71" fmla="*/ 1 h 904"/>
                <a:gd name="T72" fmla="*/ 320 w 403"/>
                <a:gd name="T73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904">
                  <a:moveTo>
                    <a:pt x="320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76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7"/>
                  </a:lnTo>
                  <a:lnTo>
                    <a:pt x="44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5" y="25"/>
                  </a:lnTo>
                  <a:lnTo>
                    <a:pt x="19" y="30"/>
                  </a:lnTo>
                  <a:lnTo>
                    <a:pt x="15" y="37"/>
                  </a:lnTo>
                  <a:lnTo>
                    <a:pt x="10" y="44"/>
                  </a:lnTo>
                  <a:lnTo>
                    <a:pt x="7" y="51"/>
                  </a:lnTo>
                  <a:lnTo>
                    <a:pt x="4" y="58"/>
                  </a:lnTo>
                  <a:lnTo>
                    <a:pt x="2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1" y="830"/>
                  </a:lnTo>
                  <a:lnTo>
                    <a:pt x="2" y="838"/>
                  </a:lnTo>
                  <a:lnTo>
                    <a:pt x="4" y="846"/>
                  </a:lnTo>
                  <a:lnTo>
                    <a:pt x="7" y="854"/>
                  </a:lnTo>
                  <a:lnTo>
                    <a:pt x="10" y="861"/>
                  </a:lnTo>
                  <a:lnTo>
                    <a:pt x="15" y="868"/>
                  </a:lnTo>
                  <a:lnTo>
                    <a:pt x="19" y="874"/>
                  </a:lnTo>
                  <a:lnTo>
                    <a:pt x="25" y="880"/>
                  </a:lnTo>
                  <a:lnTo>
                    <a:pt x="31" y="885"/>
                  </a:lnTo>
                  <a:lnTo>
                    <a:pt x="37" y="890"/>
                  </a:lnTo>
                  <a:lnTo>
                    <a:pt x="44" y="894"/>
                  </a:lnTo>
                  <a:lnTo>
                    <a:pt x="51" y="898"/>
                  </a:lnTo>
                  <a:lnTo>
                    <a:pt x="58" y="901"/>
                  </a:lnTo>
                  <a:lnTo>
                    <a:pt x="66" y="903"/>
                  </a:lnTo>
                  <a:lnTo>
                    <a:pt x="76" y="904"/>
                  </a:lnTo>
                  <a:lnTo>
                    <a:pt x="84" y="904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8" y="904"/>
                  </a:lnTo>
                  <a:lnTo>
                    <a:pt x="337" y="903"/>
                  </a:lnTo>
                  <a:lnTo>
                    <a:pt x="345" y="901"/>
                  </a:lnTo>
                  <a:lnTo>
                    <a:pt x="353" y="898"/>
                  </a:lnTo>
                  <a:lnTo>
                    <a:pt x="360" y="894"/>
                  </a:lnTo>
                  <a:lnTo>
                    <a:pt x="367" y="890"/>
                  </a:lnTo>
                  <a:lnTo>
                    <a:pt x="373" y="885"/>
                  </a:lnTo>
                  <a:lnTo>
                    <a:pt x="379" y="880"/>
                  </a:lnTo>
                  <a:lnTo>
                    <a:pt x="384" y="874"/>
                  </a:lnTo>
                  <a:lnTo>
                    <a:pt x="389" y="868"/>
                  </a:lnTo>
                  <a:lnTo>
                    <a:pt x="393" y="861"/>
                  </a:lnTo>
                  <a:lnTo>
                    <a:pt x="397" y="854"/>
                  </a:lnTo>
                  <a:lnTo>
                    <a:pt x="399" y="846"/>
                  </a:lnTo>
                  <a:lnTo>
                    <a:pt x="402" y="838"/>
                  </a:lnTo>
                  <a:lnTo>
                    <a:pt x="403" y="830"/>
                  </a:lnTo>
                  <a:lnTo>
                    <a:pt x="403" y="822"/>
                  </a:lnTo>
                  <a:lnTo>
                    <a:pt x="403" y="83"/>
                  </a:lnTo>
                  <a:lnTo>
                    <a:pt x="403" y="83"/>
                  </a:lnTo>
                  <a:lnTo>
                    <a:pt x="403" y="75"/>
                  </a:lnTo>
                  <a:lnTo>
                    <a:pt x="402" y="66"/>
                  </a:lnTo>
                  <a:lnTo>
                    <a:pt x="399" y="58"/>
                  </a:lnTo>
                  <a:lnTo>
                    <a:pt x="397" y="51"/>
                  </a:lnTo>
                  <a:lnTo>
                    <a:pt x="393" y="44"/>
                  </a:lnTo>
                  <a:lnTo>
                    <a:pt x="389" y="37"/>
                  </a:lnTo>
                  <a:lnTo>
                    <a:pt x="384" y="30"/>
                  </a:lnTo>
                  <a:lnTo>
                    <a:pt x="379" y="25"/>
                  </a:lnTo>
                  <a:lnTo>
                    <a:pt x="373" y="19"/>
                  </a:lnTo>
                  <a:lnTo>
                    <a:pt x="367" y="14"/>
                  </a:lnTo>
                  <a:lnTo>
                    <a:pt x="360" y="10"/>
                  </a:lnTo>
                  <a:lnTo>
                    <a:pt x="353" y="7"/>
                  </a:lnTo>
                  <a:lnTo>
                    <a:pt x="345" y="4"/>
                  </a:lnTo>
                  <a:lnTo>
                    <a:pt x="337" y="2"/>
                  </a:lnTo>
                  <a:lnTo>
                    <a:pt x="328" y="1"/>
                  </a:ln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7" name="Grupo 374">
            <a:extLst>
              <a:ext uri="{FF2B5EF4-FFF2-40B4-BE49-F238E27FC236}">
                <a16:creationId xmlns="" xmlns:a16="http://schemas.microsoft.com/office/drawing/2014/main" id="{DF02AD7F-A7F9-4642-964A-603122566748}"/>
              </a:ext>
            </a:extLst>
          </p:cNvPr>
          <p:cNvGrpSpPr/>
          <p:nvPr/>
        </p:nvGrpSpPr>
        <p:grpSpPr>
          <a:xfrm>
            <a:off x="2200798" y="3020852"/>
            <a:ext cx="426986" cy="269844"/>
            <a:chOff x="3057525" y="-369888"/>
            <a:chExt cx="1906588" cy="1204913"/>
          </a:xfrm>
          <a:solidFill>
            <a:srgbClr val="0451E4"/>
          </a:solidFill>
        </p:grpSpPr>
        <p:sp>
          <p:nvSpPr>
            <p:cNvPr id="148" name="Freeform 12">
              <a:extLst>
                <a:ext uri="{FF2B5EF4-FFF2-40B4-BE49-F238E27FC236}">
                  <a16:creationId xmlns="" xmlns:a16="http://schemas.microsoft.com/office/drawing/2014/main" id="{270F92E2-4F29-E745-9917-68808CB8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150" y="-369888"/>
              <a:ext cx="1731963" cy="663575"/>
            </a:xfrm>
            <a:custGeom>
              <a:avLst/>
              <a:gdLst>
                <a:gd name="T0" fmla="*/ 1091 w 1091"/>
                <a:gd name="T1" fmla="*/ 177 h 418"/>
                <a:gd name="T2" fmla="*/ 1091 w 1091"/>
                <a:gd name="T3" fmla="*/ 293 h 418"/>
                <a:gd name="T4" fmla="*/ 577 w 1091"/>
                <a:gd name="T5" fmla="*/ 418 h 418"/>
                <a:gd name="T6" fmla="*/ 322 w 1091"/>
                <a:gd name="T7" fmla="*/ 42 h 418"/>
                <a:gd name="T8" fmla="*/ 0 w 1091"/>
                <a:gd name="T9" fmla="*/ 42 h 418"/>
                <a:gd name="T10" fmla="*/ 0 w 1091"/>
                <a:gd name="T11" fmla="*/ 0 h 418"/>
                <a:gd name="T12" fmla="*/ 416 w 1091"/>
                <a:gd name="T13" fmla="*/ 0 h 418"/>
                <a:gd name="T14" fmla="*/ 545 w 1091"/>
                <a:gd name="T15" fmla="*/ 110 h 418"/>
                <a:gd name="T16" fmla="*/ 1091 w 1091"/>
                <a:gd name="T17" fmla="*/ 122 h 418"/>
                <a:gd name="T18" fmla="*/ 1091 w 1091"/>
                <a:gd name="T19" fmla="*/ 17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1" h="418">
                  <a:moveTo>
                    <a:pt x="1091" y="177"/>
                  </a:moveTo>
                  <a:lnTo>
                    <a:pt x="1091" y="293"/>
                  </a:lnTo>
                  <a:lnTo>
                    <a:pt x="577" y="418"/>
                  </a:lnTo>
                  <a:lnTo>
                    <a:pt x="322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16" y="0"/>
                  </a:lnTo>
                  <a:lnTo>
                    <a:pt x="545" y="110"/>
                  </a:lnTo>
                  <a:lnTo>
                    <a:pt x="1091" y="122"/>
                  </a:lnTo>
                  <a:lnTo>
                    <a:pt x="1091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Rectangle 13">
              <a:extLst>
                <a:ext uri="{FF2B5EF4-FFF2-40B4-BE49-F238E27FC236}">
                  <a16:creationId xmlns="" xmlns:a16="http://schemas.microsoft.com/office/drawing/2014/main" id="{4313BAA0-E347-1247-B218-C73EEE6DC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575" y="-107950"/>
              <a:ext cx="319088" cy="620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14">
              <a:extLst>
                <a:ext uri="{FF2B5EF4-FFF2-40B4-BE49-F238E27FC236}">
                  <a16:creationId xmlns="" xmlns:a16="http://schemas.microsoft.com/office/drawing/2014/main" id="{E58A665A-6237-7E4B-97C7-FDC3EFA24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138" y="190500"/>
              <a:ext cx="647700" cy="644525"/>
            </a:xfrm>
            <a:custGeom>
              <a:avLst/>
              <a:gdLst>
                <a:gd name="T0" fmla="*/ 204 w 408"/>
                <a:gd name="T1" fmla="*/ 0 h 406"/>
                <a:gd name="T2" fmla="*/ 162 w 408"/>
                <a:gd name="T3" fmla="*/ 4 h 406"/>
                <a:gd name="T4" fmla="*/ 124 w 408"/>
                <a:gd name="T5" fmla="*/ 16 h 406"/>
                <a:gd name="T6" fmla="*/ 90 w 408"/>
                <a:gd name="T7" fmla="*/ 33 h 406"/>
                <a:gd name="T8" fmla="*/ 60 w 408"/>
                <a:gd name="T9" fmla="*/ 59 h 406"/>
                <a:gd name="T10" fmla="*/ 36 w 408"/>
                <a:gd name="T11" fmla="*/ 89 h 406"/>
                <a:gd name="T12" fmla="*/ 16 w 408"/>
                <a:gd name="T13" fmla="*/ 123 h 406"/>
                <a:gd name="T14" fmla="*/ 4 w 408"/>
                <a:gd name="T15" fmla="*/ 161 h 406"/>
                <a:gd name="T16" fmla="*/ 0 w 408"/>
                <a:gd name="T17" fmla="*/ 203 h 406"/>
                <a:gd name="T18" fmla="*/ 2 w 408"/>
                <a:gd name="T19" fmla="*/ 223 h 406"/>
                <a:gd name="T20" fmla="*/ 10 w 408"/>
                <a:gd name="T21" fmla="*/ 263 h 406"/>
                <a:gd name="T22" fmla="*/ 24 w 408"/>
                <a:gd name="T23" fmla="*/ 298 h 406"/>
                <a:gd name="T24" fmla="*/ 46 w 408"/>
                <a:gd name="T25" fmla="*/ 332 h 406"/>
                <a:gd name="T26" fmla="*/ 74 w 408"/>
                <a:gd name="T27" fmla="*/ 358 h 406"/>
                <a:gd name="T28" fmla="*/ 106 w 408"/>
                <a:gd name="T29" fmla="*/ 380 h 406"/>
                <a:gd name="T30" fmla="*/ 144 w 408"/>
                <a:gd name="T31" fmla="*/ 396 h 406"/>
                <a:gd name="T32" fmla="*/ 184 w 408"/>
                <a:gd name="T33" fmla="*/ 404 h 406"/>
                <a:gd name="T34" fmla="*/ 204 w 408"/>
                <a:gd name="T35" fmla="*/ 406 h 406"/>
                <a:gd name="T36" fmla="*/ 244 w 408"/>
                <a:gd name="T37" fmla="*/ 402 h 406"/>
                <a:gd name="T38" fmla="*/ 284 w 408"/>
                <a:gd name="T39" fmla="*/ 390 h 406"/>
                <a:gd name="T40" fmla="*/ 318 w 408"/>
                <a:gd name="T41" fmla="*/ 370 h 406"/>
                <a:gd name="T42" fmla="*/ 348 w 408"/>
                <a:gd name="T43" fmla="*/ 346 h 406"/>
                <a:gd name="T44" fmla="*/ 372 w 408"/>
                <a:gd name="T45" fmla="*/ 316 h 406"/>
                <a:gd name="T46" fmla="*/ 392 w 408"/>
                <a:gd name="T47" fmla="*/ 280 h 406"/>
                <a:gd name="T48" fmla="*/ 404 w 408"/>
                <a:gd name="T49" fmla="*/ 243 h 406"/>
                <a:gd name="T50" fmla="*/ 408 w 408"/>
                <a:gd name="T51" fmla="*/ 203 h 406"/>
                <a:gd name="T52" fmla="*/ 406 w 408"/>
                <a:gd name="T53" fmla="*/ 181 h 406"/>
                <a:gd name="T54" fmla="*/ 398 w 408"/>
                <a:gd name="T55" fmla="*/ 143 h 406"/>
                <a:gd name="T56" fmla="*/ 382 w 408"/>
                <a:gd name="T57" fmla="*/ 105 h 406"/>
                <a:gd name="T58" fmla="*/ 360 w 408"/>
                <a:gd name="T59" fmla="*/ 73 h 406"/>
                <a:gd name="T60" fmla="*/ 334 w 408"/>
                <a:gd name="T61" fmla="*/ 45 h 406"/>
                <a:gd name="T62" fmla="*/ 300 w 408"/>
                <a:gd name="T63" fmla="*/ 24 h 406"/>
                <a:gd name="T64" fmla="*/ 264 w 408"/>
                <a:gd name="T65" fmla="*/ 10 h 406"/>
                <a:gd name="T66" fmla="*/ 224 w 408"/>
                <a:gd name="T67" fmla="*/ 2 h 406"/>
                <a:gd name="T68" fmla="*/ 204 w 408"/>
                <a:gd name="T69" fmla="*/ 0 h 406"/>
                <a:gd name="T70" fmla="*/ 204 w 408"/>
                <a:gd name="T71" fmla="*/ 292 h 406"/>
                <a:gd name="T72" fmla="*/ 168 w 408"/>
                <a:gd name="T73" fmla="*/ 284 h 406"/>
                <a:gd name="T74" fmla="*/ 140 w 408"/>
                <a:gd name="T75" fmla="*/ 267 h 406"/>
                <a:gd name="T76" fmla="*/ 122 w 408"/>
                <a:gd name="T77" fmla="*/ 237 h 406"/>
                <a:gd name="T78" fmla="*/ 114 w 408"/>
                <a:gd name="T79" fmla="*/ 203 h 406"/>
                <a:gd name="T80" fmla="*/ 116 w 408"/>
                <a:gd name="T81" fmla="*/ 185 h 406"/>
                <a:gd name="T82" fmla="*/ 130 w 408"/>
                <a:gd name="T83" fmla="*/ 153 h 406"/>
                <a:gd name="T84" fmla="*/ 154 w 408"/>
                <a:gd name="T85" fmla="*/ 129 h 406"/>
                <a:gd name="T86" fmla="*/ 186 w 408"/>
                <a:gd name="T87" fmla="*/ 115 h 406"/>
                <a:gd name="T88" fmla="*/ 204 w 408"/>
                <a:gd name="T89" fmla="*/ 113 h 406"/>
                <a:gd name="T90" fmla="*/ 238 w 408"/>
                <a:gd name="T91" fmla="*/ 121 h 406"/>
                <a:gd name="T92" fmla="*/ 268 w 408"/>
                <a:gd name="T93" fmla="*/ 139 h 406"/>
                <a:gd name="T94" fmla="*/ 286 w 408"/>
                <a:gd name="T95" fmla="*/ 167 h 406"/>
                <a:gd name="T96" fmla="*/ 294 w 408"/>
                <a:gd name="T97" fmla="*/ 203 h 406"/>
                <a:gd name="T98" fmla="*/ 292 w 408"/>
                <a:gd name="T99" fmla="*/ 221 h 406"/>
                <a:gd name="T100" fmla="*/ 278 w 408"/>
                <a:gd name="T101" fmla="*/ 253 h 406"/>
                <a:gd name="T102" fmla="*/ 254 w 408"/>
                <a:gd name="T103" fmla="*/ 277 h 406"/>
                <a:gd name="T104" fmla="*/ 222 w 408"/>
                <a:gd name="T105" fmla="*/ 290 h 406"/>
                <a:gd name="T106" fmla="*/ 204 w 408"/>
                <a:gd name="T107" fmla="*/ 29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406">
                  <a:moveTo>
                    <a:pt x="204" y="0"/>
                  </a:moveTo>
                  <a:lnTo>
                    <a:pt x="204" y="0"/>
                  </a:lnTo>
                  <a:lnTo>
                    <a:pt x="184" y="2"/>
                  </a:lnTo>
                  <a:lnTo>
                    <a:pt x="162" y="4"/>
                  </a:lnTo>
                  <a:lnTo>
                    <a:pt x="144" y="10"/>
                  </a:lnTo>
                  <a:lnTo>
                    <a:pt x="124" y="16"/>
                  </a:lnTo>
                  <a:lnTo>
                    <a:pt x="106" y="24"/>
                  </a:lnTo>
                  <a:lnTo>
                    <a:pt x="90" y="33"/>
                  </a:lnTo>
                  <a:lnTo>
                    <a:pt x="74" y="45"/>
                  </a:lnTo>
                  <a:lnTo>
                    <a:pt x="60" y="59"/>
                  </a:lnTo>
                  <a:lnTo>
                    <a:pt x="46" y="73"/>
                  </a:lnTo>
                  <a:lnTo>
                    <a:pt x="36" y="89"/>
                  </a:lnTo>
                  <a:lnTo>
                    <a:pt x="24" y="105"/>
                  </a:lnTo>
                  <a:lnTo>
                    <a:pt x="16" y="123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2" y="181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23"/>
                  </a:lnTo>
                  <a:lnTo>
                    <a:pt x="4" y="243"/>
                  </a:lnTo>
                  <a:lnTo>
                    <a:pt x="10" y="263"/>
                  </a:lnTo>
                  <a:lnTo>
                    <a:pt x="16" y="280"/>
                  </a:lnTo>
                  <a:lnTo>
                    <a:pt x="24" y="298"/>
                  </a:lnTo>
                  <a:lnTo>
                    <a:pt x="36" y="316"/>
                  </a:lnTo>
                  <a:lnTo>
                    <a:pt x="46" y="332"/>
                  </a:lnTo>
                  <a:lnTo>
                    <a:pt x="60" y="346"/>
                  </a:lnTo>
                  <a:lnTo>
                    <a:pt x="74" y="358"/>
                  </a:lnTo>
                  <a:lnTo>
                    <a:pt x="90" y="370"/>
                  </a:lnTo>
                  <a:lnTo>
                    <a:pt x="106" y="380"/>
                  </a:lnTo>
                  <a:lnTo>
                    <a:pt x="124" y="390"/>
                  </a:lnTo>
                  <a:lnTo>
                    <a:pt x="144" y="396"/>
                  </a:lnTo>
                  <a:lnTo>
                    <a:pt x="162" y="402"/>
                  </a:lnTo>
                  <a:lnTo>
                    <a:pt x="184" y="40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224" y="404"/>
                  </a:lnTo>
                  <a:lnTo>
                    <a:pt x="244" y="402"/>
                  </a:lnTo>
                  <a:lnTo>
                    <a:pt x="264" y="396"/>
                  </a:lnTo>
                  <a:lnTo>
                    <a:pt x="284" y="390"/>
                  </a:lnTo>
                  <a:lnTo>
                    <a:pt x="300" y="380"/>
                  </a:lnTo>
                  <a:lnTo>
                    <a:pt x="318" y="370"/>
                  </a:lnTo>
                  <a:lnTo>
                    <a:pt x="334" y="358"/>
                  </a:lnTo>
                  <a:lnTo>
                    <a:pt x="348" y="346"/>
                  </a:lnTo>
                  <a:lnTo>
                    <a:pt x="360" y="332"/>
                  </a:lnTo>
                  <a:lnTo>
                    <a:pt x="372" y="316"/>
                  </a:lnTo>
                  <a:lnTo>
                    <a:pt x="382" y="298"/>
                  </a:lnTo>
                  <a:lnTo>
                    <a:pt x="392" y="280"/>
                  </a:lnTo>
                  <a:lnTo>
                    <a:pt x="398" y="263"/>
                  </a:lnTo>
                  <a:lnTo>
                    <a:pt x="404" y="243"/>
                  </a:lnTo>
                  <a:lnTo>
                    <a:pt x="406" y="223"/>
                  </a:lnTo>
                  <a:lnTo>
                    <a:pt x="408" y="203"/>
                  </a:lnTo>
                  <a:lnTo>
                    <a:pt x="408" y="203"/>
                  </a:lnTo>
                  <a:lnTo>
                    <a:pt x="406" y="181"/>
                  </a:lnTo>
                  <a:lnTo>
                    <a:pt x="404" y="161"/>
                  </a:lnTo>
                  <a:lnTo>
                    <a:pt x="398" y="143"/>
                  </a:lnTo>
                  <a:lnTo>
                    <a:pt x="392" y="123"/>
                  </a:lnTo>
                  <a:lnTo>
                    <a:pt x="382" y="105"/>
                  </a:lnTo>
                  <a:lnTo>
                    <a:pt x="372" y="89"/>
                  </a:lnTo>
                  <a:lnTo>
                    <a:pt x="360" y="73"/>
                  </a:lnTo>
                  <a:lnTo>
                    <a:pt x="348" y="59"/>
                  </a:lnTo>
                  <a:lnTo>
                    <a:pt x="334" y="45"/>
                  </a:lnTo>
                  <a:lnTo>
                    <a:pt x="318" y="33"/>
                  </a:lnTo>
                  <a:lnTo>
                    <a:pt x="300" y="24"/>
                  </a:lnTo>
                  <a:lnTo>
                    <a:pt x="284" y="16"/>
                  </a:lnTo>
                  <a:lnTo>
                    <a:pt x="264" y="10"/>
                  </a:lnTo>
                  <a:lnTo>
                    <a:pt x="244" y="4"/>
                  </a:lnTo>
                  <a:lnTo>
                    <a:pt x="224" y="2"/>
                  </a:lnTo>
                  <a:lnTo>
                    <a:pt x="204" y="0"/>
                  </a:lnTo>
                  <a:lnTo>
                    <a:pt x="204" y="0"/>
                  </a:lnTo>
                  <a:close/>
                  <a:moveTo>
                    <a:pt x="204" y="292"/>
                  </a:moveTo>
                  <a:lnTo>
                    <a:pt x="204" y="292"/>
                  </a:lnTo>
                  <a:lnTo>
                    <a:pt x="186" y="290"/>
                  </a:lnTo>
                  <a:lnTo>
                    <a:pt x="168" y="284"/>
                  </a:lnTo>
                  <a:lnTo>
                    <a:pt x="154" y="277"/>
                  </a:lnTo>
                  <a:lnTo>
                    <a:pt x="140" y="267"/>
                  </a:lnTo>
                  <a:lnTo>
                    <a:pt x="130" y="253"/>
                  </a:lnTo>
                  <a:lnTo>
                    <a:pt x="122" y="237"/>
                  </a:lnTo>
                  <a:lnTo>
                    <a:pt x="116" y="221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6" y="185"/>
                  </a:lnTo>
                  <a:lnTo>
                    <a:pt x="122" y="167"/>
                  </a:lnTo>
                  <a:lnTo>
                    <a:pt x="130" y="153"/>
                  </a:lnTo>
                  <a:lnTo>
                    <a:pt x="140" y="139"/>
                  </a:lnTo>
                  <a:lnTo>
                    <a:pt x="154" y="129"/>
                  </a:lnTo>
                  <a:lnTo>
                    <a:pt x="168" y="121"/>
                  </a:lnTo>
                  <a:lnTo>
                    <a:pt x="186" y="115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22" y="115"/>
                  </a:lnTo>
                  <a:lnTo>
                    <a:pt x="238" y="121"/>
                  </a:lnTo>
                  <a:lnTo>
                    <a:pt x="254" y="129"/>
                  </a:lnTo>
                  <a:lnTo>
                    <a:pt x="268" y="139"/>
                  </a:lnTo>
                  <a:lnTo>
                    <a:pt x="278" y="153"/>
                  </a:lnTo>
                  <a:lnTo>
                    <a:pt x="286" y="167"/>
                  </a:lnTo>
                  <a:lnTo>
                    <a:pt x="292" y="185"/>
                  </a:lnTo>
                  <a:lnTo>
                    <a:pt x="294" y="203"/>
                  </a:lnTo>
                  <a:lnTo>
                    <a:pt x="294" y="203"/>
                  </a:lnTo>
                  <a:lnTo>
                    <a:pt x="292" y="221"/>
                  </a:lnTo>
                  <a:lnTo>
                    <a:pt x="286" y="237"/>
                  </a:lnTo>
                  <a:lnTo>
                    <a:pt x="278" y="253"/>
                  </a:lnTo>
                  <a:lnTo>
                    <a:pt x="268" y="267"/>
                  </a:lnTo>
                  <a:lnTo>
                    <a:pt x="254" y="277"/>
                  </a:lnTo>
                  <a:lnTo>
                    <a:pt x="238" y="284"/>
                  </a:lnTo>
                  <a:lnTo>
                    <a:pt x="222" y="290"/>
                  </a:lnTo>
                  <a:lnTo>
                    <a:pt x="204" y="292"/>
                  </a:lnTo>
                  <a:lnTo>
                    <a:pt x="204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1" name="Freeform 15">
              <a:extLst>
                <a:ext uri="{FF2B5EF4-FFF2-40B4-BE49-F238E27FC236}">
                  <a16:creationId xmlns="" xmlns:a16="http://schemas.microsoft.com/office/drawing/2014/main" id="{5A32E822-58E0-4C40-BD04-1396C2083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7525" y="-220663"/>
              <a:ext cx="1252538" cy="1055688"/>
            </a:xfrm>
            <a:custGeom>
              <a:avLst/>
              <a:gdLst>
                <a:gd name="T0" fmla="*/ 665 w 789"/>
                <a:gd name="T1" fmla="*/ 378 h 665"/>
                <a:gd name="T2" fmla="*/ 396 w 789"/>
                <a:gd name="T3" fmla="*/ 0 h 665"/>
                <a:gd name="T4" fmla="*/ 184 w 789"/>
                <a:gd name="T5" fmla="*/ 141 h 665"/>
                <a:gd name="T6" fmla="*/ 24 w 789"/>
                <a:gd name="T7" fmla="*/ 360 h 665"/>
                <a:gd name="T8" fmla="*/ 0 w 789"/>
                <a:gd name="T9" fmla="*/ 416 h 665"/>
                <a:gd name="T10" fmla="*/ 62 w 789"/>
                <a:gd name="T11" fmla="*/ 442 h 665"/>
                <a:gd name="T12" fmla="*/ 62 w 789"/>
                <a:gd name="T13" fmla="*/ 462 h 665"/>
                <a:gd name="T14" fmla="*/ 62 w 789"/>
                <a:gd name="T15" fmla="*/ 482 h 665"/>
                <a:gd name="T16" fmla="*/ 70 w 789"/>
                <a:gd name="T17" fmla="*/ 522 h 665"/>
                <a:gd name="T18" fmla="*/ 86 w 789"/>
                <a:gd name="T19" fmla="*/ 557 h 665"/>
                <a:gd name="T20" fmla="*/ 108 w 789"/>
                <a:gd name="T21" fmla="*/ 591 h 665"/>
                <a:gd name="T22" fmla="*/ 136 w 789"/>
                <a:gd name="T23" fmla="*/ 617 h 665"/>
                <a:gd name="T24" fmla="*/ 168 w 789"/>
                <a:gd name="T25" fmla="*/ 639 h 665"/>
                <a:gd name="T26" fmla="*/ 204 w 789"/>
                <a:gd name="T27" fmla="*/ 655 h 665"/>
                <a:gd name="T28" fmla="*/ 244 w 789"/>
                <a:gd name="T29" fmla="*/ 663 h 665"/>
                <a:gd name="T30" fmla="*/ 264 w 789"/>
                <a:gd name="T31" fmla="*/ 665 h 665"/>
                <a:gd name="T32" fmla="*/ 306 w 789"/>
                <a:gd name="T33" fmla="*/ 661 h 665"/>
                <a:gd name="T34" fmla="*/ 344 w 789"/>
                <a:gd name="T35" fmla="*/ 649 h 665"/>
                <a:gd name="T36" fmla="*/ 378 w 789"/>
                <a:gd name="T37" fmla="*/ 629 h 665"/>
                <a:gd name="T38" fmla="*/ 408 w 789"/>
                <a:gd name="T39" fmla="*/ 605 h 665"/>
                <a:gd name="T40" fmla="*/ 434 w 789"/>
                <a:gd name="T41" fmla="*/ 575 h 665"/>
                <a:gd name="T42" fmla="*/ 452 w 789"/>
                <a:gd name="T43" fmla="*/ 539 h 665"/>
                <a:gd name="T44" fmla="*/ 464 w 789"/>
                <a:gd name="T45" fmla="*/ 502 h 665"/>
                <a:gd name="T46" fmla="*/ 468 w 789"/>
                <a:gd name="T47" fmla="*/ 462 h 665"/>
                <a:gd name="T48" fmla="*/ 789 w 789"/>
                <a:gd name="T49" fmla="*/ 356 h 665"/>
                <a:gd name="T50" fmla="*/ 264 w 789"/>
                <a:gd name="T51" fmla="*/ 551 h 665"/>
                <a:gd name="T52" fmla="*/ 246 w 789"/>
                <a:gd name="T53" fmla="*/ 549 h 665"/>
                <a:gd name="T54" fmla="*/ 214 w 789"/>
                <a:gd name="T55" fmla="*/ 536 h 665"/>
                <a:gd name="T56" fmla="*/ 190 w 789"/>
                <a:gd name="T57" fmla="*/ 512 h 665"/>
                <a:gd name="T58" fmla="*/ 176 w 789"/>
                <a:gd name="T59" fmla="*/ 480 h 665"/>
                <a:gd name="T60" fmla="*/ 176 w 789"/>
                <a:gd name="T61" fmla="*/ 462 h 665"/>
                <a:gd name="T62" fmla="*/ 182 w 789"/>
                <a:gd name="T63" fmla="*/ 426 h 665"/>
                <a:gd name="T64" fmla="*/ 202 w 789"/>
                <a:gd name="T65" fmla="*/ 398 h 665"/>
                <a:gd name="T66" fmla="*/ 230 w 789"/>
                <a:gd name="T67" fmla="*/ 380 h 665"/>
                <a:gd name="T68" fmla="*/ 264 w 789"/>
                <a:gd name="T69" fmla="*/ 372 h 665"/>
                <a:gd name="T70" fmla="*/ 282 w 789"/>
                <a:gd name="T71" fmla="*/ 374 h 665"/>
                <a:gd name="T72" fmla="*/ 314 w 789"/>
                <a:gd name="T73" fmla="*/ 388 h 665"/>
                <a:gd name="T74" fmla="*/ 338 w 789"/>
                <a:gd name="T75" fmla="*/ 412 h 665"/>
                <a:gd name="T76" fmla="*/ 352 w 789"/>
                <a:gd name="T77" fmla="*/ 444 h 665"/>
                <a:gd name="T78" fmla="*/ 354 w 789"/>
                <a:gd name="T79" fmla="*/ 462 h 665"/>
                <a:gd name="T80" fmla="*/ 348 w 789"/>
                <a:gd name="T81" fmla="*/ 496 h 665"/>
                <a:gd name="T82" fmla="*/ 328 w 789"/>
                <a:gd name="T83" fmla="*/ 526 h 665"/>
                <a:gd name="T84" fmla="*/ 300 w 789"/>
                <a:gd name="T85" fmla="*/ 543 h 665"/>
                <a:gd name="T86" fmla="*/ 264 w 789"/>
                <a:gd name="T87" fmla="*/ 551 h 665"/>
                <a:gd name="T88" fmla="*/ 370 w 789"/>
                <a:gd name="T89" fmla="*/ 141 h 665"/>
                <a:gd name="T90" fmla="*/ 220 w 789"/>
                <a:gd name="T91" fmla="*/ 35 h 665"/>
                <a:gd name="T92" fmla="*/ 370 w 789"/>
                <a:gd name="T93" fmla="*/ 14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665">
                  <a:moveTo>
                    <a:pt x="785" y="350"/>
                  </a:moveTo>
                  <a:lnTo>
                    <a:pt x="665" y="378"/>
                  </a:lnTo>
                  <a:lnTo>
                    <a:pt x="408" y="0"/>
                  </a:lnTo>
                  <a:lnTo>
                    <a:pt x="396" y="0"/>
                  </a:lnTo>
                  <a:lnTo>
                    <a:pt x="184" y="0"/>
                  </a:lnTo>
                  <a:lnTo>
                    <a:pt x="184" y="141"/>
                  </a:lnTo>
                  <a:lnTo>
                    <a:pt x="42" y="141"/>
                  </a:lnTo>
                  <a:lnTo>
                    <a:pt x="24" y="360"/>
                  </a:lnTo>
                  <a:lnTo>
                    <a:pt x="0" y="360"/>
                  </a:lnTo>
                  <a:lnTo>
                    <a:pt x="0" y="41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2" y="442"/>
                  </a:lnTo>
                  <a:lnTo>
                    <a:pt x="62" y="462"/>
                  </a:lnTo>
                  <a:lnTo>
                    <a:pt x="62" y="462"/>
                  </a:lnTo>
                  <a:lnTo>
                    <a:pt x="62" y="482"/>
                  </a:lnTo>
                  <a:lnTo>
                    <a:pt x="66" y="502"/>
                  </a:lnTo>
                  <a:lnTo>
                    <a:pt x="70" y="522"/>
                  </a:lnTo>
                  <a:lnTo>
                    <a:pt x="78" y="539"/>
                  </a:lnTo>
                  <a:lnTo>
                    <a:pt x="86" y="557"/>
                  </a:lnTo>
                  <a:lnTo>
                    <a:pt x="96" y="575"/>
                  </a:lnTo>
                  <a:lnTo>
                    <a:pt x="108" y="591"/>
                  </a:lnTo>
                  <a:lnTo>
                    <a:pt x="120" y="605"/>
                  </a:lnTo>
                  <a:lnTo>
                    <a:pt x="136" y="617"/>
                  </a:lnTo>
                  <a:lnTo>
                    <a:pt x="150" y="629"/>
                  </a:lnTo>
                  <a:lnTo>
                    <a:pt x="168" y="639"/>
                  </a:lnTo>
                  <a:lnTo>
                    <a:pt x="186" y="649"/>
                  </a:lnTo>
                  <a:lnTo>
                    <a:pt x="204" y="655"/>
                  </a:lnTo>
                  <a:lnTo>
                    <a:pt x="224" y="661"/>
                  </a:lnTo>
                  <a:lnTo>
                    <a:pt x="244" y="663"/>
                  </a:lnTo>
                  <a:lnTo>
                    <a:pt x="264" y="665"/>
                  </a:lnTo>
                  <a:lnTo>
                    <a:pt x="264" y="665"/>
                  </a:lnTo>
                  <a:lnTo>
                    <a:pt x="286" y="663"/>
                  </a:lnTo>
                  <a:lnTo>
                    <a:pt x="306" y="661"/>
                  </a:lnTo>
                  <a:lnTo>
                    <a:pt x="326" y="655"/>
                  </a:lnTo>
                  <a:lnTo>
                    <a:pt x="344" y="649"/>
                  </a:lnTo>
                  <a:lnTo>
                    <a:pt x="362" y="639"/>
                  </a:lnTo>
                  <a:lnTo>
                    <a:pt x="378" y="629"/>
                  </a:lnTo>
                  <a:lnTo>
                    <a:pt x="394" y="617"/>
                  </a:lnTo>
                  <a:lnTo>
                    <a:pt x="408" y="605"/>
                  </a:lnTo>
                  <a:lnTo>
                    <a:pt x="422" y="591"/>
                  </a:lnTo>
                  <a:lnTo>
                    <a:pt x="434" y="575"/>
                  </a:lnTo>
                  <a:lnTo>
                    <a:pt x="444" y="557"/>
                  </a:lnTo>
                  <a:lnTo>
                    <a:pt x="452" y="539"/>
                  </a:lnTo>
                  <a:lnTo>
                    <a:pt x="460" y="522"/>
                  </a:lnTo>
                  <a:lnTo>
                    <a:pt x="464" y="502"/>
                  </a:lnTo>
                  <a:lnTo>
                    <a:pt x="468" y="482"/>
                  </a:lnTo>
                  <a:lnTo>
                    <a:pt x="468" y="462"/>
                  </a:lnTo>
                  <a:lnTo>
                    <a:pt x="773" y="462"/>
                  </a:lnTo>
                  <a:lnTo>
                    <a:pt x="789" y="356"/>
                  </a:lnTo>
                  <a:lnTo>
                    <a:pt x="785" y="350"/>
                  </a:lnTo>
                  <a:close/>
                  <a:moveTo>
                    <a:pt x="264" y="551"/>
                  </a:moveTo>
                  <a:lnTo>
                    <a:pt x="264" y="551"/>
                  </a:lnTo>
                  <a:lnTo>
                    <a:pt x="246" y="549"/>
                  </a:lnTo>
                  <a:lnTo>
                    <a:pt x="230" y="543"/>
                  </a:lnTo>
                  <a:lnTo>
                    <a:pt x="214" y="536"/>
                  </a:lnTo>
                  <a:lnTo>
                    <a:pt x="202" y="526"/>
                  </a:lnTo>
                  <a:lnTo>
                    <a:pt x="190" y="512"/>
                  </a:lnTo>
                  <a:lnTo>
                    <a:pt x="182" y="496"/>
                  </a:lnTo>
                  <a:lnTo>
                    <a:pt x="176" y="480"/>
                  </a:lnTo>
                  <a:lnTo>
                    <a:pt x="176" y="462"/>
                  </a:lnTo>
                  <a:lnTo>
                    <a:pt x="176" y="462"/>
                  </a:lnTo>
                  <a:lnTo>
                    <a:pt x="176" y="444"/>
                  </a:lnTo>
                  <a:lnTo>
                    <a:pt x="182" y="426"/>
                  </a:lnTo>
                  <a:lnTo>
                    <a:pt x="190" y="412"/>
                  </a:lnTo>
                  <a:lnTo>
                    <a:pt x="202" y="398"/>
                  </a:lnTo>
                  <a:lnTo>
                    <a:pt x="214" y="388"/>
                  </a:lnTo>
                  <a:lnTo>
                    <a:pt x="230" y="380"/>
                  </a:lnTo>
                  <a:lnTo>
                    <a:pt x="246" y="374"/>
                  </a:lnTo>
                  <a:lnTo>
                    <a:pt x="264" y="372"/>
                  </a:lnTo>
                  <a:lnTo>
                    <a:pt x="264" y="372"/>
                  </a:lnTo>
                  <a:lnTo>
                    <a:pt x="282" y="374"/>
                  </a:lnTo>
                  <a:lnTo>
                    <a:pt x="300" y="380"/>
                  </a:lnTo>
                  <a:lnTo>
                    <a:pt x="314" y="388"/>
                  </a:lnTo>
                  <a:lnTo>
                    <a:pt x="328" y="398"/>
                  </a:lnTo>
                  <a:lnTo>
                    <a:pt x="338" y="412"/>
                  </a:lnTo>
                  <a:lnTo>
                    <a:pt x="348" y="426"/>
                  </a:lnTo>
                  <a:lnTo>
                    <a:pt x="352" y="444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2" y="480"/>
                  </a:lnTo>
                  <a:lnTo>
                    <a:pt x="348" y="496"/>
                  </a:lnTo>
                  <a:lnTo>
                    <a:pt x="338" y="512"/>
                  </a:lnTo>
                  <a:lnTo>
                    <a:pt x="328" y="526"/>
                  </a:lnTo>
                  <a:lnTo>
                    <a:pt x="314" y="536"/>
                  </a:lnTo>
                  <a:lnTo>
                    <a:pt x="300" y="543"/>
                  </a:lnTo>
                  <a:lnTo>
                    <a:pt x="282" y="549"/>
                  </a:lnTo>
                  <a:lnTo>
                    <a:pt x="264" y="551"/>
                  </a:lnTo>
                  <a:lnTo>
                    <a:pt x="264" y="551"/>
                  </a:lnTo>
                  <a:close/>
                  <a:moveTo>
                    <a:pt x="370" y="141"/>
                  </a:moveTo>
                  <a:lnTo>
                    <a:pt x="220" y="141"/>
                  </a:lnTo>
                  <a:lnTo>
                    <a:pt x="220" y="35"/>
                  </a:lnTo>
                  <a:lnTo>
                    <a:pt x="370" y="35"/>
                  </a:lnTo>
                  <a:lnTo>
                    <a:pt x="37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2" name="Grupo 379">
            <a:extLst>
              <a:ext uri="{FF2B5EF4-FFF2-40B4-BE49-F238E27FC236}">
                <a16:creationId xmlns="" xmlns:a16="http://schemas.microsoft.com/office/drawing/2014/main" id="{2116495B-15D1-C840-A738-BB95CF0F8C83}"/>
              </a:ext>
            </a:extLst>
          </p:cNvPr>
          <p:cNvGrpSpPr/>
          <p:nvPr/>
        </p:nvGrpSpPr>
        <p:grpSpPr>
          <a:xfrm>
            <a:off x="3721485" y="3025945"/>
            <a:ext cx="825121" cy="202219"/>
            <a:chOff x="2949575" y="68263"/>
            <a:chExt cx="1612900" cy="395287"/>
          </a:xfrm>
          <a:solidFill>
            <a:srgbClr val="0451E4"/>
          </a:solidFill>
        </p:grpSpPr>
        <p:sp>
          <p:nvSpPr>
            <p:cNvPr id="153" name="Freeform 70">
              <a:extLst>
                <a:ext uri="{FF2B5EF4-FFF2-40B4-BE49-F238E27FC236}">
                  <a16:creationId xmlns="" xmlns:a16="http://schemas.microsoft.com/office/drawing/2014/main" id="{17106010-6D77-4F43-AF14-88B74AF5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239713"/>
              <a:ext cx="42863" cy="20637"/>
            </a:xfrm>
            <a:custGeom>
              <a:avLst/>
              <a:gdLst>
                <a:gd name="T0" fmla="*/ 64 w 81"/>
                <a:gd name="T1" fmla="*/ 0 h 40"/>
                <a:gd name="T2" fmla="*/ 17 w 81"/>
                <a:gd name="T3" fmla="*/ 0 h 40"/>
                <a:gd name="T4" fmla="*/ 17 w 81"/>
                <a:gd name="T5" fmla="*/ 0 h 40"/>
                <a:gd name="T6" fmla="*/ 14 w 81"/>
                <a:gd name="T7" fmla="*/ 0 h 40"/>
                <a:gd name="T8" fmla="*/ 10 w 81"/>
                <a:gd name="T9" fmla="*/ 1 h 40"/>
                <a:gd name="T10" fmla="*/ 6 w 81"/>
                <a:gd name="T11" fmla="*/ 5 h 40"/>
                <a:gd name="T12" fmla="*/ 2 w 81"/>
                <a:gd name="T13" fmla="*/ 11 h 40"/>
                <a:gd name="T14" fmla="*/ 1 w 81"/>
                <a:gd name="T15" fmla="*/ 14 h 40"/>
                <a:gd name="T16" fmla="*/ 0 w 81"/>
                <a:gd name="T17" fmla="*/ 17 h 40"/>
                <a:gd name="T18" fmla="*/ 0 w 81"/>
                <a:gd name="T19" fmla="*/ 40 h 40"/>
                <a:gd name="T20" fmla="*/ 81 w 81"/>
                <a:gd name="T21" fmla="*/ 40 h 40"/>
                <a:gd name="T22" fmla="*/ 81 w 81"/>
                <a:gd name="T23" fmla="*/ 17 h 40"/>
                <a:gd name="T24" fmla="*/ 81 w 81"/>
                <a:gd name="T25" fmla="*/ 17 h 40"/>
                <a:gd name="T26" fmla="*/ 81 w 81"/>
                <a:gd name="T27" fmla="*/ 14 h 40"/>
                <a:gd name="T28" fmla="*/ 80 w 81"/>
                <a:gd name="T29" fmla="*/ 11 h 40"/>
                <a:gd name="T30" fmla="*/ 77 w 81"/>
                <a:gd name="T31" fmla="*/ 5 h 40"/>
                <a:gd name="T32" fmla="*/ 71 w 81"/>
                <a:gd name="T33" fmla="*/ 1 h 40"/>
                <a:gd name="T34" fmla="*/ 67 w 81"/>
                <a:gd name="T35" fmla="*/ 0 h 40"/>
                <a:gd name="T36" fmla="*/ 64 w 81"/>
                <a:gd name="T37" fmla="*/ 0 h 40"/>
                <a:gd name="T38" fmla="*/ 64 w 81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40">
                  <a:moveTo>
                    <a:pt x="64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40"/>
                  </a:lnTo>
                  <a:lnTo>
                    <a:pt x="81" y="4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4"/>
                  </a:lnTo>
                  <a:lnTo>
                    <a:pt x="80" y="11"/>
                  </a:lnTo>
                  <a:lnTo>
                    <a:pt x="77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71">
              <a:extLst>
                <a:ext uri="{FF2B5EF4-FFF2-40B4-BE49-F238E27FC236}">
                  <a16:creationId xmlns="" xmlns:a16="http://schemas.microsoft.com/office/drawing/2014/main" id="{FF336756-9697-AB45-B885-801512CE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5" y="266700"/>
              <a:ext cx="196850" cy="68262"/>
            </a:xfrm>
            <a:custGeom>
              <a:avLst/>
              <a:gdLst>
                <a:gd name="T0" fmla="*/ 219 w 370"/>
                <a:gd name="T1" fmla="*/ 0 h 131"/>
                <a:gd name="T2" fmla="*/ 219 w 370"/>
                <a:gd name="T3" fmla="*/ 0 h 131"/>
                <a:gd name="T4" fmla="*/ 151 w 370"/>
                <a:gd name="T5" fmla="*/ 0 h 131"/>
                <a:gd name="T6" fmla="*/ 151 w 370"/>
                <a:gd name="T7" fmla="*/ 0 h 131"/>
                <a:gd name="T8" fmla="*/ 140 w 370"/>
                <a:gd name="T9" fmla="*/ 0 h 131"/>
                <a:gd name="T10" fmla="*/ 127 w 370"/>
                <a:gd name="T11" fmla="*/ 2 h 131"/>
                <a:gd name="T12" fmla="*/ 114 w 370"/>
                <a:gd name="T13" fmla="*/ 4 h 131"/>
                <a:gd name="T14" fmla="*/ 101 w 370"/>
                <a:gd name="T15" fmla="*/ 6 h 131"/>
                <a:gd name="T16" fmla="*/ 75 w 370"/>
                <a:gd name="T17" fmla="*/ 14 h 131"/>
                <a:gd name="T18" fmla="*/ 52 w 370"/>
                <a:gd name="T19" fmla="*/ 24 h 131"/>
                <a:gd name="T20" fmla="*/ 31 w 370"/>
                <a:gd name="T21" fmla="*/ 34 h 131"/>
                <a:gd name="T22" fmla="*/ 15 w 370"/>
                <a:gd name="T23" fmla="*/ 45 h 131"/>
                <a:gd name="T24" fmla="*/ 9 w 370"/>
                <a:gd name="T25" fmla="*/ 50 h 131"/>
                <a:gd name="T26" fmla="*/ 4 w 370"/>
                <a:gd name="T27" fmla="*/ 56 h 131"/>
                <a:gd name="T28" fmla="*/ 1 w 370"/>
                <a:gd name="T29" fmla="*/ 60 h 131"/>
                <a:gd name="T30" fmla="*/ 0 w 370"/>
                <a:gd name="T31" fmla="*/ 65 h 131"/>
                <a:gd name="T32" fmla="*/ 0 w 370"/>
                <a:gd name="T33" fmla="*/ 65 h 131"/>
                <a:gd name="T34" fmla="*/ 0 w 370"/>
                <a:gd name="T35" fmla="*/ 131 h 131"/>
                <a:gd name="T36" fmla="*/ 370 w 370"/>
                <a:gd name="T37" fmla="*/ 131 h 131"/>
                <a:gd name="T38" fmla="*/ 370 w 370"/>
                <a:gd name="T39" fmla="*/ 131 h 131"/>
                <a:gd name="T40" fmla="*/ 370 w 370"/>
                <a:gd name="T41" fmla="*/ 65 h 131"/>
                <a:gd name="T42" fmla="*/ 370 w 370"/>
                <a:gd name="T43" fmla="*/ 65 h 131"/>
                <a:gd name="T44" fmla="*/ 369 w 370"/>
                <a:gd name="T45" fmla="*/ 60 h 131"/>
                <a:gd name="T46" fmla="*/ 367 w 370"/>
                <a:gd name="T47" fmla="*/ 56 h 131"/>
                <a:gd name="T48" fmla="*/ 362 w 370"/>
                <a:gd name="T49" fmla="*/ 50 h 131"/>
                <a:gd name="T50" fmla="*/ 355 w 370"/>
                <a:gd name="T51" fmla="*/ 45 h 131"/>
                <a:gd name="T52" fmla="*/ 339 w 370"/>
                <a:gd name="T53" fmla="*/ 34 h 131"/>
                <a:gd name="T54" fmla="*/ 319 w 370"/>
                <a:gd name="T55" fmla="*/ 24 h 131"/>
                <a:gd name="T56" fmla="*/ 295 w 370"/>
                <a:gd name="T57" fmla="*/ 14 h 131"/>
                <a:gd name="T58" fmla="*/ 269 w 370"/>
                <a:gd name="T59" fmla="*/ 6 h 131"/>
                <a:gd name="T60" fmla="*/ 257 w 370"/>
                <a:gd name="T61" fmla="*/ 4 h 131"/>
                <a:gd name="T62" fmla="*/ 243 w 370"/>
                <a:gd name="T63" fmla="*/ 2 h 131"/>
                <a:gd name="T64" fmla="*/ 230 w 370"/>
                <a:gd name="T65" fmla="*/ 0 h 131"/>
                <a:gd name="T66" fmla="*/ 219 w 370"/>
                <a:gd name="T67" fmla="*/ 0 h 131"/>
                <a:gd name="T68" fmla="*/ 219 w 370"/>
                <a:gd name="T6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0" h="131">
                  <a:moveTo>
                    <a:pt x="219" y="0"/>
                  </a:moveTo>
                  <a:lnTo>
                    <a:pt x="219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0" y="0"/>
                  </a:lnTo>
                  <a:lnTo>
                    <a:pt x="127" y="2"/>
                  </a:lnTo>
                  <a:lnTo>
                    <a:pt x="114" y="4"/>
                  </a:lnTo>
                  <a:lnTo>
                    <a:pt x="101" y="6"/>
                  </a:lnTo>
                  <a:lnTo>
                    <a:pt x="75" y="14"/>
                  </a:lnTo>
                  <a:lnTo>
                    <a:pt x="52" y="24"/>
                  </a:lnTo>
                  <a:lnTo>
                    <a:pt x="31" y="34"/>
                  </a:lnTo>
                  <a:lnTo>
                    <a:pt x="15" y="45"/>
                  </a:lnTo>
                  <a:lnTo>
                    <a:pt x="9" y="50"/>
                  </a:lnTo>
                  <a:lnTo>
                    <a:pt x="4" y="56"/>
                  </a:lnTo>
                  <a:lnTo>
                    <a:pt x="1" y="6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131"/>
                  </a:lnTo>
                  <a:lnTo>
                    <a:pt x="370" y="131"/>
                  </a:lnTo>
                  <a:lnTo>
                    <a:pt x="370" y="131"/>
                  </a:lnTo>
                  <a:lnTo>
                    <a:pt x="370" y="65"/>
                  </a:lnTo>
                  <a:lnTo>
                    <a:pt x="370" y="65"/>
                  </a:lnTo>
                  <a:lnTo>
                    <a:pt x="369" y="60"/>
                  </a:lnTo>
                  <a:lnTo>
                    <a:pt x="367" y="56"/>
                  </a:lnTo>
                  <a:lnTo>
                    <a:pt x="362" y="50"/>
                  </a:lnTo>
                  <a:lnTo>
                    <a:pt x="355" y="45"/>
                  </a:lnTo>
                  <a:lnTo>
                    <a:pt x="339" y="34"/>
                  </a:lnTo>
                  <a:lnTo>
                    <a:pt x="319" y="24"/>
                  </a:lnTo>
                  <a:lnTo>
                    <a:pt x="295" y="14"/>
                  </a:lnTo>
                  <a:lnTo>
                    <a:pt x="269" y="6"/>
                  </a:lnTo>
                  <a:lnTo>
                    <a:pt x="257" y="4"/>
                  </a:lnTo>
                  <a:lnTo>
                    <a:pt x="243" y="2"/>
                  </a:lnTo>
                  <a:lnTo>
                    <a:pt x="230" y="0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72">
              <a:extLst>
                <a:ext uri="{FF2B5EF4-FFF2-40B4-BE49-F238E27FC236}">
                  <a16:creationId xmlns="" xmlns:a16="http://schemas.microsoft.com/office/drawing/2014/main" id="{037C3F85-6B33-2449-90C3-C405FD8B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39713"/>
              <a:ext cx="42863" cy="20637"/>
            </a:xfrm>
            <a:custGeom>
              <a:avLst/>
              <a:gdLst>
                <a:gd name="T0" fmla="*/ 65 w 82"/>
                <a:gd name="T1" fmla="*/ 0 h 40"/>
                <a:gd name="T2" fmla="*/ 18 w 82"/>
                <a:gd name="T3" fmla="*/ 0 h 40"/>
                <a:gd name="T4" fmla="*/ 18 w 82"/>
                <a:gd name="T5" fmla="*/ 0 h 40"/>
                <a:gd name="T6" fmla="*/ 14 w 82"/>
                <a:gd name="T7" fmla="*/ 0 h 40"/>
                <a:gd name="T8" fmla="*/ 11 w 82"/>
                <a:gd name="T9" fmla="*/ 1 h 40"/>
                <a:gd name="T10" fmla="*/ 6 w 82"/>
                <a:gd name="T11" fmla="*/ 5 h 40"/>
                <a:gd name="T12" fmla="*/ 3 w 82"/>
                <a:gd name="T13" fmla="*/ 11 h 40"/>
                <a:gd name="T14" fmla="*/ 2 w 82"/>
                <a:gd name="T15" fmla="*/ 14 h 40"/>
                <a:gd name="T16" fmla="*/ 0 w 82"/>
                <a:gd name="T17" fmla="*/ 17 h 40"/>
                <a:gd name="T18" fmla="*/ 0 w 82"/>
                <a:gd name="T19" fmla="*/ 40 h 40"/>
                <a:gd name="T20" fmla="*/ 82 w 82"/>
                <a:gd name="T21" fmla="*/ 40 h 40"/>
                <a:gd name="T22" fmla="*/ 82 w 82"/>
                <a:gd name="T23" fmla="*/ 17 h 40"/>
                <a:gd name="T24" fmla="*/ 82 w 82"/>
                <a:gd name="T25" fmla="*/ 17 h 40"/>
                <a:gd name="T26" fmla="*/ 82 w 82"/>
                <a:gd name="T27" fmla="*/ 14 h 40"/>
                <a:gd name="T28" fmla="*/ 81 w 82"/>
                <a:gd name="T29" fmla="*/ 11 h 40"/>
                <a:gd name="T30" fmla="*/ 77 w 82"/>
                <a:gd name="T31" fmla="*/ 5 h 40"/>
                <a:gd name="T32" fmla="*/ 71 w 82"/>
                <a:gd name="T33" fmla="*/ 1 h 40"/>
                <a:gd name="T34" fmla="*/ 68 w 82"/>
                <a:gd name="T35" fmla="*/ 0 h 40"/>
                <a:gd name="T36" fmla="*/ 65 w 82"/>
                <a:gd name="T37" fmla="*/ 0 h 40"/>
                <a:gd name="T38" fmla="*/ 65 w 82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40">
                  <a:moveTo>
                    <a:pt x="65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40"/>
                  </a:lnTo>
                  <a:lnTo>
                    <a:pt x="82" y="40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2" y="14"/>
                  </a:lnTo>
                  <a:lnTo>
                    <a:pt x="81" y="11"/>
                  </a:lnTo>
                  <a:lnTo>
                    <a:pt x="77" y="5"/>
                  </a:lnTo>
                  <a:lnTo>
                    <a:pt x="71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73">
              <a:extLst>
                <a:ext uri="{FF2B5EF4-FFF2-40B4-BE49-F238E27FC236}">
                  <a16:creationId xmlns="" xmlns:a16="http://schemas.microsoft.com/office/drawing/2014/main" id="{FB6CC025-031A-DB4D-B31C-85002FD0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0" y="266700"/>
              <a:ext cx="195263" cy="68262"/>
            </a:xfrm>
            <a:custGeom>
              <a:avLst/>
              <a:gdLst>
                <a:gd name="T0" fmla="*/ 219 w 371"/>
                <a:gd name="T1" fmla="*/ 0 h 131"/>
                <a:gd name="T2" fmla="*/ 219 w 371"/>
                <a:gd name="T3" fmla="*/ 0 h 131"/>
                <a:gd name="T4" fmla="*/ 152 w 371"/>
                <a:gd name="T5" fmla="*/ 0 h 131"/>
                <a:gd name="T6" fmla="*/ 152 w 371"/>
                <a:gd name="T7" fmla="*/ 0 h 131"/>
                <a:gd name="T8" fmla="*/ 140 w 371"/>
                <a:gd name="T9" fmla="*/ 0 h 131"/>
                <a:gd name="T10" fmla="*/ 128 w 371"/>
                <a:gd name="T11" fmla="*/ 2 h 131"/>
                <a:gd name="T12" fmla="*/ 115 w 371"/>
                <a:gd name="T13" fmla="*/ 4 h 131"/>
                <a:gd name="T14" fmla="*/ 101 w 371"/>
                <a:gd name="T15" fmla="*/ 6 h 131"/>
                <a:gd name="T16" fmla="*/ 76 w 371"/>
                <a:gd name="T17" fmla="*/ 14 h 131"/>
                <a:gd name="T18" fmla="*/ 53 w 371"/>
                <a:gd name="T19" fmla="*/ 24 h 131"/>
                <a:gd name="T20" fmla="*/ 31 w 371"/>
                <a:gd name="T21" fmla="*/ 34 h 131"/>
                <a:gd name="T22" fmla="*/ 15 w 371"/>
                <a:gd name="T23" fmla="*/ 45 h 131"/>
                <a:gd name="T24" fmla="*/ 9 w 371"/>
                <a:gd name="T25" fmla="*/ 50 h 131"/>
                <a:gd name="T26" fmla="*/ 5 w 371"/>
                <a:gd name="T27" fmla="*/ 56 h 131"/>
                <a:gd name="T28" fmla="*/ 1 w 371"/>
                <a:gd name="T29" fmla="*/ 60 h 131"/>
                <a:gd name="T30" fmla="*/ 0 w 371"/>
                <a:gd name="T31" fmla="*/ 65 h 131"/>
                <a:gd name="T32" fmla="*/ 0 w 371"/>
                <a:gd name="T33" fmla="*/ 65 h 131"/>
                <a:gd name="T34" fmla="*/ 0 w 371"/>
                <a:gd name="T35" fmla="*/ 131 h 131"/>
                <a:gd name="T36" fmla="*/ 371 w 371"/>
                <a:gd name="T37" fmla="*/ 131 h 131"/>
                <a:gd name="T38" fmla="*/ 371 w 371"/>
                <a:gd name="T39" fmla="*/ 131 h 131"/>
                <a:gd name="T40" fmla="*/ 371 w 371"/>
                <a:gd name="T41" fmla="*/ 65 h 131"/>
                <a:gd name="T42" fmla="*/ 371 w 371"/>
                <a:gd name="T43" fmla="*/ 65 h 131"/>
                <a:gd name="T44" fmla="*/ 370 w 371"/>
                <a:gd name="T45" fmla="*/ 60 h 131"/>
                <a:gd name="T46" fmla="*/ 367 w 371"/>
                <a:gd name="T47" fmla="*/ 56 h 131"/>
                <a:gd name="T48" fmla="*/ 363 w 371"/>
                <a:gd name="T49" fmla="*/ 50 h 131"/>
                <a:gd name="T50" fmla="*/ 356 w 371"/>
                <a:gd name="T51" fmla="*/ 45 h 131"/>
                <a:gd name="T52" fmla="*/ 340 w 371"/>
                <a:gd name="T53" fmla="*/ 34 h 131"/>
                <a:gd name="T54" fmla="*/ 319 w 371"/>
                <a:gd name="T55" fmla="*/ 24 h 131"/>
                <a:gd name="T56" fmla="*/ 295 w 371"/>
                <a:gd name="T57" fmla="*/ 14 h 131"/>
                <a:gd name="T58" fmla="*/ 270 w 371"/>
                <a:gd name="T59" fmla="*/ 6 h 131"/>
                <a:gd name="T60" fmla="*/ 257 w 371"/>
                <a:gd name="T61" fmla="*/ 4 h 131"/>
                <a:gd name="T62" fmla="*/ 243 w 371"/>
                <a:gd name="T63" fmla="*/ 2 h 131"/>
                <a:gd name="T64" fmla="*/ 231 w 371"/>
                <a:gd name="T65" fmla="*/ 0 h 131"/>
                <a:gd name="T66" fmla="*/ 219 w 371"/>
                <a:gd name="T67" fmla="*/ 0 h 131"/>
                <a:gd name="T68" fmla="*/ 219 w 371"/>
                <a:gd name="T6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131">
                  <a:moveTo>
                    <a:pt x="219" y="0"/>
                  </a:moveTo>
                  <a:lnTo>
                    <a:pt x="219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0" y="0"/>
                  </a:lnTo>
                  <a:lnTo>
                    <a:pt x="128" y="2"/>
                  </a:lnTo>
                  <a:lnTo>
                    <a:pt x="115" y="4"/>
                  </a:lnTo>
                  <a:lnTo>
                    <a:pt x="101" y="6"/>
                  </a:lnTo>
                  <a:lnTo>
                    <a:pt x="76" y="14"/>
                  </a:lnTo>
                  <a:lnTo>
                    <a:pt x="53" y="24"/>
                  </a:lnTo>
                  <a:lnTo>
                    <a:pt x="31" y="34"/>
                  </a:lnTo>
                  <a:lnTo>
                    <a:pt x="15" y="45"/>
                  </a:lnTo>
                  <a:lnTo>
                    <a:pt x="9" y="50"/>
                  </a:lnTo>
                  <a:lnTo>
                    <a:pt x="5" y="56"/>
                  </a:lnTo>
                  <a:lnTo>
                    <a:pt x="1" y="6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131"/>
                  </a:lnTo>
                  <a:lnTo>
                    <a:pt x="371" y="131"/>
                  </a:lnTo>
                  <a:lnTo>
                    <a:pt x="371" y="131"/>
                  </a:lnTo>
                  <a:lnTo>
                    <a:pt x="371" y="65"/>
                  </a:lnTo>
                  <a:lnTo>
                    <a:pt x="371" y="65"/>
                  </a:lnTo>
                  <a:lnTo>
                    <a:pt x="370" y="60"/>
                  </a:lnTo>
                  <a:lnTo>
                    <a:pt x="367" y="56"/>
                  </a:lnTo>
                  <a:lnTo>
                    <a:pt x="363" y="50"/>
                  </a:lnTo>
                  <a:lnTo>
                    <a:pt x="356" y="45"/>
                  </a:lnTo>
                  <a:lnTo>
                    <a:pt x="340" y="34"/>
                  </a:lnTo>
                  <a:lnTo>
                    <a:pt x="319" y="24"/>
                  </a:lnTo>
                  <a:lnTo>
                    <a:pt x="295" y="14"/>
                  </a:lnTo>
                  <a:lnTo>
                    <a:pt x="270" y="6"/>
                  </a:lnTo>
                  <a:lnTo>
                    <a:pt x="257" y="4"/>
                  </a:lnTo>
                  <a:lnTo>
                    <a:pt x="243" y="2"/>
                  </a:lnTo>
                  <a:lnTo>
                    <a:pt x="231" y="0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74">
              <a:extLst>
                <a:ext uri="{FF2B5EF4-FFF2-40B4-BE49-F238E27FC236}">
                  <a16:creationId xmlns="" xmlns:a16="http://schemas.microsoft.com/office/drawing/2014/main" id="{9AA57285-51B4-2B41-B813-2BD202D34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39713"/>
              <a:ext cx="42863" cy="20637"/>
            </a:xfrm>
            <a:custGeom>
              <a:avLst/>
              <a:gdLst>
                <a:gd name="T0" fmla="*/ 64 w 80"/>
                <a:gd name="T1" fmla="*/ 0 h 40"/>
                <a:gd name="T2" fmla="*/ 16 w 80"/>
                <a:gd name="T3" fmla="*/ 0 h 40"/>
                <a:gd name="T4" fmla="*/ 16 w 80"/>
                <a:gd name="T5" fmla="*/ 0 h 40"/>
                <a:gd name="T6" fmla="*/ 13 w 80"/>
                <a:gd name="T7" fmla="*/ 0 h 40"/>
                <a:gd name="T8" fmla="*/ 10 w 80"/>
                <a:gd name="T9" fmla="*/ 1 h 40"/>
                <a:gd name="T10" fmla="*/ 4 w 80"/>
                <a:gd name="T11" fmla="*/ 5 h 40"/>
                <a:gd name="T12" fmla="*/ 1 w 80"/>
                <a:gd name="T13" fmla="*/ 11 h 40"/>
                <a:gd name="T14" fmla="*/ 0 w 80"/>
                <a:gd name="T15" fmla="*/ 14 h 40"/>
                <a:gd name="T16" fmla="*/ 0 w 80"/>
                <a:gd name="T17" fmla="*/ 17 h 40"/>
                <a:gd name="T18" fmla="*/ 0 w 80"/>
                <a:gd name="T19" fmla="*/ 40 h 40"/>
                <a:gd name="T20" fmla="*/ 80 w 80"/>
                <a:gd name="T21" fmla="*/ 40 h 40"/>
                <a:gd name="T22" fmla="*/ 80 w 80"/>
                <a:gd name="T23" fmla="*/ 17 h 40"/>
                <a:gd name="T24" fmla="*/ 80 w 80"/>
                <a:gd name="T25" fmla="*/ 17 h 40"/>
                <a:gd name="T26" fmla="*/ 80 w 80"/>
                <a:gd name="T27" fmla="*/ 14 h 40"/>
                <a:gd name="T28" fmla="*/ 79 w 80"/>
                <a:gd name="T29" fmla="*/ 11 h 40"/>
                <a:gd name="T30" fmla="*/ 75 w 80"/>
                <a:gd name="T31" fmla="*/ 5 h 40"/>
                <a:gd name="T32" fmla="*/ 70 w 80"/>
                <a:gd name="T33" fmla="*/ 1 h 40"/>
                <a:gd name="T34" fmla="*/ 67 w 80"/>
                <a:gd name="T35" fmla="*/ 0 h 40"/>
                <a:gd name="T36" fmla="*/ 64 w 80"/>
                <a:gd name="T37" fmla="*/ 0 h 40"/>
                <a:gd name="T38" fmla="*/ 64 w 80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40">
                  <a:moveTo>
                    <a:pt x="6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40"/>
                  </a:lnTo>
                  <a:lnTo>
                    <a:pt x="80" y="40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4"/>
                  </a:lnTo>
                  <a:lnTo>
                    <a:pt x="79" y="11"/>
                  </a:lnTo>
                  <a:lnTo>
                    <a:pt x="75" y="5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75">
              <a:extLst>
                <a:ext uri="{FF2B5EF4-FFF2-40B4-BE49-F238E27FC236}">
                  <a16:creationId xmlns="" xmlns:a16="http://schemas.microsoft.com/office/drawing/2014/main" id="{DF09F538-BFB5-A642-B2EB-0341D04B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266700"/>
              <a:ext cx="196850" cy="68262"/>
            </a:xfrm>
            <a:custGeom>
              <a:avLst/>
              <a:gdLst>
                <a:gd name="T0" fmla="*/ 220 w 371"/>
                <a:gd name="T1" fmla="*/ 0 h 131"/>
                <a:gd name="T2" fmla="*/ 220 w 371"/>
                <a:gd name="T3" fmla="*/ 0 h 131"/>
                <a:gd name="T4" fmla="*/ 153 w 371"/>
                <a:gd name="T5" fmla="*/ 0 h 131"/>
                <a:gd name="T6" fmla="*/ 153 w 371"/>
                <a:gd name="T7" fmla="*/ 0 h 131"/>
                <a:gd name="T8" fmla="*/ 140 w 371"/>
                <a:gd name="T9" fmla="*/ 0 h 131"/>
                <a:gd name="T10" fmla="*/ 128 w 371"/>
                <a:gd name="T11" fmla="*/ 2 h 131"/>
                <a:gd name="T12" fmla="*/ 115 w 371"/>
                <a:gd name="T13" fmla="*/ 4 h 131"/>
                <a:gd name="T14" fmla="*/ 103 w 371"/>
                <a:gd name="T15" fmla="*/ 6 h 131"/>
                <a:gd name="T16" fmla="*/ 77 w 371"/>
                <a:gd name="T17" fmla="*/ 14 h 131"/>
                <a:gd name="T18" fmla="*/ 53 w 371"/>
                <a:gd name="T19" fmla="*/ 24 h 131"/>
                <a:gd name="T20" fmla="*/ 33 w 371"/>
                <a:gd name="T21" fmla="*/ 34 h 131"/>
                <a:gd name="T22" fmla="*/ 15 w 371"/>
                <a:gd name="T23" fmla="*/ 45 h 131"/>
                <a:gd name="T24" fmla="*/ 10 w 371"/>
                <a:gd name="T25" fmla="*/ 50 h 131"/>
                <a:gd name="T26" fmla="*/ 5 w 371"/>
                <a:gd name="T27" fmla="*/ 56 h 131"/>
                <a:gd name="T28" fmla="*/ 2 w 371"/>
                <a:gd name="T29" fmla="*/ 60 h 131"/>
                <a:gd name="T30" fmla="*/ 0 w 371"/>
                <a:gd name="T31" fmla="*/ 65 h 131"/>
                <a:gd name="T32" fmla="*/ 0 w 371"/>
                <a:gd name="T33" fmla="*/ 65 h 131"/>
                <a:gd name="T34" fmla="*/ 0 w 371"/>
                <a:gd name="T35" fmla="*/ 131 h 131"/>
                <a:gd name="T36" fmla="*/ 371 w 371"/>
                <a:gd name="T37" fmla="*/ 131 h 131"/>
                <a:gd name="T38" fmla="*/ 371 w 371"/>
                <a:gd name="T39" fmla="*/ 131 h 131"/>
                <a:gd name="T40" fmla="*/ 371 w 371"/>
                <a:gd name="T41" fmla="*/ 65 h 131"/>
                <a:gd name="T42" fmla="*/ 371 w 371"/>
                <a:gd name="T43" fmla="*/ 65 h 131"/>
                <a:gd name="T44" fmla="*/ 371 w 371"/>
                <a:gd name="T45" fmla="*/ 60 h 131"/>
                <a:gd name="T46" fmla="*/ 368 w 371"/>
                <a:gd name="T47" fmla="*/ 56 h 131"/>
                <a:gd name="T48" fmla="*/ 363 w 371"/>
                <a:gd name="T49" fmla="*/ 50 h 131"/>
                <a:gd name="T50" fmla="*/ 357 w 371"/>
                <a:gd name="T51" fmla="*/ 45 h 131"/>
                <a:gd name="T52" fmla="*/ 340 w 371"/>
                <a:gd name="T53" fmla="*/ 34 h 131"/>
                <a:gd name="T54" fmla="*/ 319 w 371"/>
                <a:gd name="T55" fmla="*/ 24 h 131"/>
                <a:gd name="T56" fmla="*/ 295 w 371"/>
                <a:gd name="T57" fmla="*/ 14 h 131"/>
                <a:gd name="T58" fmla="*/ 270 w 371"/>
                <a:gd name="T59" fmla="*/ 6 h 131"/>
                <a:gd name="T60" fmla="*/ 257 w 371"/>
                <a:gd name="T61" fmla="*/ 4 h 131"/>
                <a:gd name="T62" fmla="*/ 245 w 371"/>
                <a:gd name="T63" fmla="*/ 2 h 131"/>
                <a:gd name="T64" fmla="*/ 232 w 371"/>
                <a:gd name="T65" fmla="*/ 0 h 131"/>
                <a:gd name="T66" fmla="*/ 220 w 371"/>
                <a:gd name="T67" fmla="*/ 0 h 131"/>
                <a:gd name="T68" fmla="*/ 220 w 371"/>
                <a:gd name="T6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131">
                  <a:moveTo>
                    <a:pt x="220" y="0"/>
                  </a:moveTo>
                  <a:lnTo>
                    <a:pt x="220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0" y="0"/>
                  </a:lnTo>
                  <a:lnTo>
                    <a:pt x="128" y="2"/>
                  </a:lnTo>
                  <a:lnTo>
                    <a:pt x="115" y="4"/>
                  </a:lnTo>
                  <a:lnTo>
                    <a:pt x="103" y="6"/>
                  </a:lnTo>
                  <a:lnTo>
                    <a:pt x="77" y="14"/>
                  </a:lnTo>
                  <a:lnTo>
                    <a:pt x="53" y="24"/>
                  </a:lnTo>
                  <a:lnTo>
                    <a:pt x="33" y="34"/>
                  </a:lnTo>
                  <a:lnTo>
                    <a:pt x="15" y="45"/>
                  </a:lnTo>
                  <a:lnTo>
                    <a:pt x="10" y="50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131"/>
                  </a:lnTo>
                  <a:lnTo>
                    <a:pt x="371" y="131"/>
                  </a:lnTo>
                  <a:lnTo>
                    <a:pt x="371" y="131"/>
                  </a:lnTo>
                  <a:lnTo>
                    <a:pt x="371" y="65"/>
                  </a:lnTo>
                  <a:lnTo>
                    <a:pt x="371" y="65"/>
                  </a:lnTo>
                  <a:lnTo>
                    <a:pt x="371" y="60"/>
                  </a:lnTo>
                  <a:lnTo>
                    <a:pt x="368" y="56"/>
                  </a:lnTo>
                  <a:lnTo>
                    <a:pt x="363" y="50"/>
                  </a:lnTo>
                  <a:lnTo>
                    <a:pt x="357" y="45"/>
                  </a:lnTo>
                  <a:lnTo>
                    <a:pt x="340" y="34"/>
                  </a:lnTo>
                  <a:lnTo>
                    <a:pt x="319" y="24"/>
                  </a:lnTo>
                  <a:lnTo>
                    <a:pt x="295" y="14"/>
                  </a:lnTo>
                  <a:lnTo>
                    <a:pt x="270" y="6"/>
                  </a:lnTo>
                  <a:lnTo>
                    <a:pt x="257" y="4"/>
                  </a:lnTo>
                  <a:lnTo>
                    <a:pt x="245" y="2"/>
                  </a:lnTo>
                  <a:lnTo>
                    <a:pt x="232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76">
              <a:extLst>
                <a:ext uri="{FF2B5EF4-FFF2-40B4-BE49-F238E27FC236}">
                  <a16:creationId xmlns="" xmlns:a16="http://schemas.microsoft.com/office/drawing/2014/main" id="{BE5B4954-796F-1647-9ADE-4DE2E5198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239713"/>
              <a:ext cx="42863" cy="20637"/>
            </a:xfrm>
            <a:custGeom>
              <a:avLst/>
              <a:gdLst>
                <a:gd name="T0" fmla="*/ 64 w 81"/>
                <a:gd name="T1" fmla="*/ 0 h 40"/>
                <a:gd name="T2" fmla="*/ 16 w 81"/>
                <a:gd name="T3" fmla="*/ 0 h 40"/>
                <a:gd name="T4" fmla="*/ 16 w 81"/>
                <a:gd name="T5" fmla="*/ 0 h 40"/>
                <a:gd name="T6" fmla="*/ 14 w 81"/>
                <a:gd name="T7" fmla="*/ 0 h 40"/>
                <a:gd name="T8" fmla="*/ 11 w 81"/>
                <a:gd name="T9" fmla="*/ 1 h 40"/>
                <a:gd name="T10" fmla="*/ 5 w 81"/>
                <a:gd name="T11" fmla="*/ 5 h 40"/>
                <a:gd name="T12" fmla="*/ 1 w 81"/>
                <a:gd name="T13" fmla="*/ 11 h 40"/>
                <a:gd name="T14" fmla="*/ 0 w 81"/>
                <a:gd name="T15" fmla="*/ 14 h 40"/>
                <a:gd name="T16" fmla="*/ 0 w 81"/>
                <a:gd name="T17" fmla="*/ 17 h 40"/>
                <a:gd name="T18" fmla="*/ 0 w 81"/>
                <a:gd name="T19" fmla="*/ 40 h 40"/>
                <a:gd name="T20" fmla="*/ 81 w 81"/>
                <a:gd name="T21" fmla="*/ 40 h 40"/>
                <a:gd name="T22" fmla="*/ 81 w 81"/>
                <a:gd name="T23" fmla="*/ 17 h 40"/>
                <a:gd name="T24" fmla="*/ 81 w 81"/>
                <a:gd name="T25" fmla="*/ 17 h 40"/>
                <a:gd name="T26" fmla="*/ 81 w 81"/>
                <a:gd name="T27" fmla="*/ 14 h 40"/>
                <a:gd name="T28" fmla="*/ 79 w 81"/>
                <a:gd name="T29" fmla="*/ 11 h 40"/>
                <a:gd name="T30" fmla="*/ 76 w 81"/>
                <a:gd name="T31" fmla="*/ 5 h 40"/>
                <a:gd name="T32" fmla="*/ 70 w 81"/>
                <a:gd name="T33" fmla="*/ 1 h 40"/>
                <a:gd name="T34" fmla="*/ 68 w 81"/>
                <a:gd name="T35" fmla="*/ 0 h 40"/>
                <a:gd name="T36" fmla="*/ 64 w 81"/>
                <a:gd name="T37" fmla="*/ 0 h 40"/>
                <a:gd name="T38" fmla="*/ 64 w 81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40">
                  <a:moveTo>
                    <a:pt x="6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40"/>
                  </a:lnTo>
                  <a:lnTo>
                    <a:pt x="81" y="4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4"/>
                  </a:lnTo>
                  <a:lnTo>
                    <a:pt x="79" y="11"/>
                  </a:lnTo>
                  <a:lnTo>
                    <a:pt x="76" y="5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77">
              <a:extLst>
                <a:ext uri="{FF2B5EF4-FFF2-40B4-BE49-F238E27FC236}">
                  <a16:creationId xmlns="" xmlns:a16="http://schemas.microsoft.com/office/drawing/2014/main" id="{0043EAAA-488C-924C-9755-F06B2525B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266700"/>
              <a:ext cx="195263" cy="68262"/>
            </a:xfrm>
            <a:custGeom>
              <a:avLst/>
              <a:gdLst>
                <a:gd name="T0" fmla="*/ 219 w 370"/>
                <a:gd name="T1" fmla="*/ 0 h 131"/>
                <a:gd name="T2" fmla="*/ 219 w 370"/>
                <a:gd name="T3" fmla="*/ 0 h 131"/>
                <a:gd name="T4" fmla="*/ 153 w 370"/>
                <a:gd name="T5" fmla="*/ 0 h 131"/>
                <a:gd name="T6" fmla="*/ 153 w 370"/>
                <a:gd name="T7" fmla="*/ 0 h 131"/>
                <a:gd name="T8" fmla="*/ 140 w 370"/>
                <a:gd name="T9" fmla="*/ 0 h 131"/>
                <a:gd name="T10" fmla="*/ 127 w 370"/>
                <a:gd name="T11" fmla="*/ 2 h 131"/>
                <a:gd name="T12" fmla="*/ 115 w 370"/>
                <a:gd name="T13" fmla="*/ 4 h 131"/>
                <a:gd name="T14" fmla="*/ 102 w 370"/>
                <a:gd name="T15" fmla="*/ 6 h 131"/>
                <a:gd name="T16" fmla="*/ 77 w 370"/>
                <a:gd name="T17" fmla="*/ 14 h 131"/>
                <a:gd name="T18" fmla="*/ 53 w 370"/>
                <a:gd name="T19" fmla="*/ 24 h 131"/>
                <a:gd name="T20" fmla="*/ 32 w 370"/>
                <a:gd name="T21" fmla="*/ 34 h 131"/>
                <a:gd name="T22" fmla="*/ 15 w 370"/>
                <a:gd name="T23" fmla="*/ 45 h 131"/>
                <a:gd name="T24" fmla="*/ 9 w 370"/>
                <a:gd name="T25" fmla="*/ 50 h 131"/>
                <a:gd name="T26" fmla="*/ 5 w 370"/>
                <a:gd name="T27" fmla="*/ 56 h 131"/>
                <a:gd name="T28" fmla="*/ 1 w 370"/>
                <a:gd name="T29" fmla="*/ 60 h 131"/>
                <a:gd name="T30" fmla="*/ 0 w 370"/>
                <a:gd name="T31" fmla="*/ 65 h 131"/>
                <a:gd name="T32" fmla="*/ 0 w 370"/>
                <a:gd name="T33" fmla="*/ 65 h 131"/>
                <a:gd name="T34" fmla="*/ 0 w 370"/>
                <a:gd name="T35" fmla="*/ 131 h 131"/>
                <a:gd name="T36" fmla="*/ 370 w 370"/>
                <a:gd name="T37" fmla="*/ 131 h 131"/>
                <a:gd name="T38" fmla="*/ 370 w 370"/>
                <a:gd name="T39" fmla="*/ 131 h 131"/>
                <a:gd name="T40" fmla="*/ 370 w 370"/>
                <a:gd name="T41" fmla="*/ 65 h 131"/>
                <a:gd name="T42" fmla="*/ 370 w 370"/>
                <a:gd name="T43" fmla="*/ 65 h 131"/>
                <a:gd name="T44" fmla="*/ 370 w 370"/>
                <a:gd name="T45" fmla="*/ 60 h 131"/>
                <a:gd name="T46" fmla="*/ 367 w 370"/>
                <a:gd name="T47" fmla="*/ 56 h 131"/>
                <a:gd name="T48" fmla="*/ 362 w 370"/>
                <a:gd name="T49" fmla="*/ 50 h 131"/>
                <a:gd name="T50" fmla="*/ 357 w 370"/>
                <a:gd name="T51" fmla="*/ 45 h 131"/>
                <a:gd name="T52" fmla="*/ 340 w 370"/>
                <a:gd name="T53" fmla="*/ 34 h 131"/>
                <a:gd name="T54" fmla="*/ 319 w 370"/>
                <a:gd name="T55" fmla="*/ 24 h 131"/>
                <a:gd name="T56" fmla="*/ 295 w 370"/>
                <a:gd name="T57" fmla="*/ 14 h 131"/>
                <a:gd name="T58" fmla="*/ 270 w 370"/>
                <a:gd name="T59" fmla="*/ 6 h 131"/>
                <a:gd name="T60" fmla="*/ 257 w 370"/>
                <a:gd name="T61" fmla="*/ 4 h 131"/>
                <a:gd name="T62" fmla="*/ 244 w 370"/>
                <a:gd name="T63" fmla="*/ 2 h 131"/>
                <a:gd name="T64" fmla="*/ 232 w 370"/>
                <a:gd name="T65" fmla="*/ 0 h 131"/>
                <a:gd name="T66" fmla="*/ 219 w 370"/>
                <a:gd name="T67" fmla="*/ 0 h 131"/>
                <a:gd name="T68" fmla="*/ 219 w 370"/>
                <a:gd name="T6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0" h="131">
                  <a:moveTo>
                    <a:pt x="219" y="0"/>
                  </a:moveTo>
                  <a:lnTo>
                    <a:pt x="219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0" y="0"/>
                  </a:lnTo>
                  <a:lnTo>
                    <a:pt x="127" y="2"/>
                  </a:lnTo>
                  <a:lnTo>
                    <a:pt x="115" y="4"/>
                  </a:lnTo>
                  <a:lnTo>
                    <a:pt x="102" y="6"/>
                  </a:lnTo>
                  <a:lnTo>
                    <a:pt x="77" y="14"/>
                  </a:lnTo>
                  <a:lnTo>
                    <a:pt x="53" y="24"/>
                  </a:lnTo>
                  <a:lnTo>
                    <a:pt x="32" y="34"/>
                  </a:lnTo>
                  <a:lnTo>
                    <a:pt x="15" y="45"/>
                  </a:lnTo>
                  <a:lnTo>
                    <a:pt x="9" y="50"/>
                  </a:lnTo>
                  <a:lnTo>
                    <a:pt x="5" y="56"/>
                  </a:lnTo>
                  <a:lnTo>
                    <a:pt x="1" y="6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131"/>
                  </a:lnTo>
                  <a:lnTo>
                    <a:pt x="370" y="131"/>
                  </a:lnTo>
                  <a:lnTo>
                    <a:pt x="370" y="131"/>
                  </a:lnTo>
                  <a:lnTo>
                    <a:pt x="370" y="65"/>
                  </a:lnTo>
                  <a:lnTo>
                    <a:pt x="370" y="65"/>
                  </a:lnTo>
                  <a:lnTo>
                    <a:pt x="370" y="60"/>
                  </a:lnTo>
                  <a:lnTo>
                    <a:pt x="367" y="56"/>
                  </a:lnTo>
                  <a:lnTo>
                    <a:pt x="362" y="50"/>
                  </a:lnTo>
                  <a:lnTo>
                    <a:pt x="357" y="45"/>
                  </a:lnTo>
                  <a:lnTo>
                    <a:pt x="340" y="34"/>
                  </a:lnTo>
                  <a:lnTo>
                    <a:pt x="319" y="24"/>
                  </a:lnTo>
                  <a:lnTo>
                    <a:pt x="295" y="14"/>
                  </a:lnTo>
                  <a:lnTo>
                    <a:pt x="270" y="6"/>
                  </a:lnTo>
                  <a:lnTo>
                    <a:pt x="257" y="4"/>
                  </a:lnTo>
                  <a:lnTo>
                    <a:pt x="244" y="2"/>
                  </a:lnTo>
                  <a:lnTo>
                    <a:pt x="232" y="0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78">
              <a:extLst>
                <a:ext uri="{FF2B5EF4-FFF2-40B4-BE49-F238E27FC236}">
                  <a16:creationId xmlns="" xmlns:a16="http://schemas.microsoft.com/office/drawing/2014/main" id="{503FE1C5-365C-AF41-B2FA-CDBD76CD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68263"/>
              <a:ext cx="66675" cy="142875"/>
            </a:xfrm>
            <a:custGeom>
              <a:avLst/>
              <a:gdLst>
                <a:gd name="T0" fmla="*/ 126 w 126"/>
                <a:gd name="T1" fmla="*/ 269 h 269"/>
                <a:gd name="T2" fmla="*/ 23 w 126"/>
                <a:gd name="T3" fmla="*/ 269 h 269"/>
                <a:gd name="T4" fmla="*/ 0 w 126"/>
                <a:gd name="T5" fmla="*/ 0 h 269"/>
                <a:gd name="T6" fmla="*/ 103 w 126"/>
                <a:gd name="T7" fmla="*/ 0 h 269"/>
                <a:gd name="T8" fmla="*/ 126 w 126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9">
                  <a:moveTo>
                    <a:pt x="126" y="269"/>
                  </a:moveTo>
                  <a:lnTo>
                    <a:pt x="23" y="269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26" y="2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79">
              <a:extLst>
                <a:ext uri="{FF2B5EF4-FFF2-40B4-BE49-F238E27FC236}">
                  <a16:creationId xmlns="" xmlns:a16="http://schemas.microsoft.com/office/drawing/2014/main" id="{2E4A3370-8605-104D-B3F5-79CB5C1A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6413" y="115888"/>
              <a:ext cx="204788" cy="203200"/>
            </a:xfrm>
            <a:custGeom>
              <a:avLst/>
              <a:gdLst>
                <a:gd name="T0" fmla="*/ 371 w 388"/>
                <a:gd name="T1" fmla="*/ 195 h 383"/>
                <a:gd name="T2" fmla="*/ 247 w 388"/>
                <a:gd name="T3" fmla="*/ 195 h 383"/>
                <a:gd name="T4" fmla="*/ 230 w 388"/>
                <a:gd name="T5" fmla="*/ 0 h 383"/>
                <a:gd name="T6" fmla="*/ 0 w 388"/>
                <a:gd name="T7" fmla="*/ 0 h 383"/>
                <a:gd name="T8" fmla="*/ 0 w 388"/>
                <a:gd name="T9" fmla="*/ 383 h 383"/>
                <a:gd name="T10" fmla="*/ 388 w 388"/>
                <a:gd name="T11" fmla="*/ 366 h 383"/>
                <a:gd name="T12" fmla="*/ 371 w 388"/>
                <a:gd name="T13" fmla="*/ 195 h 383"/>
                <a:gd name="T14" fmla="*/ 83 w 388"/>
                <a:gd name="T15" fmla="*/ 246 h 383"/>
                <a:gd name="T16" fmla="*/ 5 w 388"/>
                <a:gd name="T17" fmla="*/ 246 h 383"/>
                <a:gd name="T18" fmla="*/ 5 w 388"/>
                <a:gd name="T19" fmla="*/ 206 h 383"/>
                <a:gd name="T20" fmla="*/ 83 w 388"/>
                <a:gd name="T21" fmla="*/ 206 h 383"/>
                <a:gd name="T22" fmla="*/ 83 w 388"/>
                <a:gd name="T23" fmla="*/ 246 h 383"/>
                <a:gd name="T24" fmla="*/ 83 w 388"/>
                <a:gd name="T25" fmla="*/ 164 h 383"/>
                <a:gd name="T26" fmla="*/ 5 w 388"/>
                <a:gd name="T27" fmla="*/ 164 h 383"/>
                <a:gd name="T28" fmla="*/ 5 w 388"/>
                <a:gd name="T29" fmla="*/ 124 h 383"/>
                <a:gd name="T30" fmla="*/ 83 w 388"/>
                <a:gd name="T31" fmla="*/ 124 h 383"/>
                <a:gd name="T32" fmla="*/ 83 w 388"/>
                <a:gd name="T33" fmla="*/ 164 h 383"/>
                <a:gd name="T34" fmla="*/ 83 w 388"/>
                <a:gd name="T35" fmla="*/ 84 h 383"/>
                <a:gd name="T36" fmla="*/ 5 w 388"/>
                <a:gd name="T37" fmla="*/ 84 h 383"/>
                <a:gd name="T38" fmla="*/ 5 w 388"/>
                <a:gd name="T39" fmla="*/ 44 h 383"/>
                <a:gd name="T40" fmla="*/ 83 w 388"/>
                <a:gd name="T41" fmla="*/ 44 h 383"/>
                <a:gd name="T42" fmla="*/ 83 w 388"/>
                <a:gd name="T43" fmla="*/ 84 h 383"/>
                <a:gd name="T44" fmla="*/ 201 w 388"/>
                <a:gd name="T45" fmla="*/ 246 h 383"/>
                <a:gd name="T46" fmla="*/ 123 w 388"/>
                <a:gd name="T47" fmla="*/ 246 h 383"/>
                <a:gd name="T48" fmla="*/ 123 w 388"/>
                <a:gd name="T49" fmla="*/ 206 h 383"/>
                <a:gd name="T50" fmla="*/ 201 w 388"/>
                <a:gd name="T51" fmla="*/ 206 h 383"/>
                <a:gd name="T52" fmla="*/ 201 w 388"/>
                <a:gd name="T53" fmla="*/ 246 h 383"/>
                <a:gd name="T54" fmla="*/ 201 w 388"/>
                <a:gd name="T55" fmla="*/ 164 h 383"/>
                <a:gd name="T56" fmla="*/ 123 w 388"/>
                <a:gd name="T57" fmla="*/ 164 h 383"/>
                <a:gd name="T58" fmla="*/ 123 w 388"/>
                <a:gd name="T59" fmla="*/ 124 h 383"/>
                <a:gd name="T60" fmla="*/ 201 w 388"/>
                <a:gd name="T61" fmla="*/ 124 h 383"/>
                <a:gd name="T62" fmla="*/ 201 w 388"/>
                <a:gd name="T63" fmla="*/ 164 h 383"/>
                <a:gd name="T64" fmla="*/ 201 w 388"/>
                <a:gd name="T65" fmla="*/ 84 h 383"/>
                <a:gd name="T66" fmla="*/ 123 w 388"/>
                <a:gd name="T67" fmla="*/ 84 h 383"/>
                <a:gd name="T68" fmla="*/ 123 w 388"/>
                <a:gd name="T69" fmla="*/ 44 h 383"/>
                <a:gd name="T70" fmla="*/ 201 w 388"/>
                <a:gd name="T71" fmla="*/ 44 h 383"/>
                <a:gd name="T72" fmla="*/ 201 w 388"/>
                <a:gd name="T7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8" h="383">
                  <a:moveTo>
                    <a:pt x="371" y="195"/>
                  </a:moveTo>
                  <a:lnTo>
                    <a:pt x="247" y="195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388" y="366"/>
                  </a:lnTo>
                  <a:lnTo>
                    <a:pt x="371" y="195"/>
                  </a:lnTo>
                  <a:close/>
                  <a:moveTo>
                    <a:pt x="83" y="246"/>
                  </a:moveTo>
                  <a:lnTo>
                    <a:pt x="5" y="246"/>
                  </a:lnTo>
                  <a:lnTo>
                    <a:pt x="5" y="206"/>
                  </a:lnTo>
                  <a:lnTo>
                    <a:pt x="83" y="206"/>
                  </a:lnTo>
                  <a:lnTo>
                    <a:pt x="83" y="246"/>
                  </a:lnTo>
                  <a:close/>
                  <a:moveTo>
                    <a:pt x="83" y="164"/>
                  </a:moveTo>
                  <a:lnTo>
                    <a:pt x="5" y="164"/>
                  </a:lnTo>
                  <a:lnTo>
                    <a:pt x="5" y="124"/>
                  </a:lnTo>
                  <a:lnTo>
                    <a:pt x="83" y="124"/>
                  </a:lnTo>
                  <a:lnTo>
                    <a:pt x="83" y="164"/>
                  </a:lnTo>
                  <a:close/>
                  <a:moveTo>
                    <a:pt x="83" y="84"/>
                  </a:moveTo>
                  <a:lnTo>
                    <a:pt x="5" y="84"/>
                  </a:lnTo>
                  <a:lnTo>
                    <a:pt x="5" y="44"/>
                  </a:lnTo>
                  <a:lnTo>
                    <a:pt x="83" y="44"/>
                  </a:lnTo>
                  <a:lnTo>
                    <a:pt x="83" y="84"/>
                  </a:lnTo>
                  <a:close/>
                  <a:moveTo>
                    <a:pt x="201" y="246"/>
                  </a:moveTo>
                  <a:lnTo>
                    <a:pt x="123" y="246"/>
                  </a:lnTo>
                  <a:lnTo>
                    <a:pt x="123" y="206"/>
                  </a:lnTo>
                  <a:lnTo>
                    <a:pt x="201" y="206"/>
                  </a:lnTo>
                  <a:lnTo>
                    <a:pt x="201" y="246"/>
                  </a:lnTo>
                  <a:close/>
                  <a:moveTo>
                    <a:pt x="201" y="164"/>
                  </a:moveTo>
                  <a:lnTo>
                    <a:pt x="123" y="164"/>
                  </a:lnTo>
                  <a:lnTo>
                    <a:pt x="123" y="124"/>
                  </a:lnTo>
                  <a:lnTo>
                    <a:pt x="201" y="124"/>
                  </a:lnTo>
                  <a:lnTo>
                    <a:pt x="201" y="164"/>
                  </a:lnTo>
                  <a:close/>
                  <a:moveTo>
                    <a:pt x="201" y="84"/>
                  </a:moveTo>
                  <a:lnTo>
                    <a:pt x="123" y="84"/>
                  </a:lnTo>
                  <a:lnTo>
                    <a:pt x="123" y="44"/>
                  </a:lnTo>
                  <a:lnTo>
                    <a:pt x="201" y="44"/>
                  </a:lnTo>
                  <a:lnTo>
                    <a:pt x="201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80">
              <a:extLst>
                <a:ext uri="{FF2B5EF4-FFF2-40B4-BE49-F238E27FC236}">
                  <a16:creationId xmlns="" xmlns:a16="http://schemas.microsoft.com/office/drawing/2014/main" id="{566B809C-5279-7E4A-91D9-BCB96910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38138"/>
              <a:ext cx="52388" cy="122237"/>
            </a:xfrm>
            <a:custGeom>
              <a:avLst/>
              <a:gdLst>
                <a:gd name="T0" fmla="*/ 0 w 100"/>
                <a:gd name="T1" fmla="*/ 65 h 231"/>
                <a:gd name="T2" fmla="*/ 0 w 100"/>
                <a:gd name="T3" fmla="*/ 65 h 231"/>
                <a:gd name="T4" fmla="*/ 10 w 100"/>
                <a:gd name="T5" fmla="*/ 89 h 231"/>
                <a:gd name="T6" fmla="*/ 16 w 100"/>
                <a:gd name="T7" fmla="*/ 112 h 231"/>
                <a:gd name="T8" fmla="*/ 22 w 100"/>
                <a:gd name="T9" fmla="*/ 136 h 231"/>
                <a:gd name="T10" fmla="*/ 26 w 100"/>
                <a:gd name="T11" fmla="*/ 159 h 231"/>
                <a:gd name="T12" fmla="*/ 26 w 100"/>
                <a:gd name="T13" fmla="*/ 159 h 231"/>
                <a:gd name="T14" fmla="*/ 28 w 100"/>
                <a:gd name="T15" fmla="*/ 200 h 231"/>
                <a:gd name="T16" fmla="*/ 28 w 100"/>
                <a:gd name="T17" fmla="*/ 221 h 231"/>
                <a:gd name="T18" fmla="*/ 28 w 100"/>
                <a:gd name="T19" fmla="*/ 221 h 231"/>
                <a:gd name="T20" fmla="*/ 28 w 100"/>
                <a:gd name="T21" fmla="*/ 225 h 231"/>
                <a:gd name="T22" fmla="*/ 30 w 100"/>
                <a:gd name="T23" fmla="*/ 227 h 231"/>
                <a:gd name="T24" fmla="*/ 33 w 100"/>
                <a:gd name="T25" fmla="*/ 230 h 231"/>
                <a:gd name="T26" fmla="*/ 36 w 100"/>
                <a:gd name="T27" fmla="*/ 231 h 231"/>
                <a:gd name="T28" fmla="*/ 36 w 100"/>
                <a:gd name="T29" fmla="*/ 231 h 231"/>
                <a:gd name="T30" fmla="*/ 46 w 100"/>
                <a:gd name="T31" fmla="*/ 230 h 231"/>
                <a:gd name="T32" fmla="*/ 59 w 100"/>
                <a:gd name="T33" fmla="*/ 229 h 231"/>
                <a:gd name="T34" fmla="*/ 70 w 100"/>
                <a:gd name="T35" fmla="*/ 226 h 231"/>
                <a:gd name="T36" fmla="*/ 81 w 100"/>
                <a:gd name="T37" fmla="*/ 222 h 231"/>
                <a:gd name="T38" fmla="*/ 81 w 100"/>
                <a:gd name="T39" fmla="*/ 222 h 231"/>
                <a:gd name="T40" fmla="*/ 84 w 100"/>
                <a:gd name="T41" fmla="*/ 221 h 231"/>
                <a:gd name="T42" fmla="*/ 89 w 100"/>
                <a:gd name="T43" fmla="*/ 218 h 231"/>
                <a:gd name="T44" fmla="*/ 91 w 100"/>
                <a:gd name="T45" fmla="*/ 214 h 231"/>
                <a:gd name="T46" fmla="*/ 94 w 100"/>
                <a:gd name="T47" fmla="*/ 210 h 231"/>
                <a:gd name="T48" fmla="*/ 97 w 100"/>
                <a:gd name="T49" fmla="*/ 204 h 231"/>
                <a:gd name="T50" fmla="*/ 98 w 100"/>
                <a:gd name="T51" fmla="*/ 197 h 231"/>
                <a:gd name="T52" fmla="*/ 99 w 100"/>
                <a:gd name="T53" fmla="*/ 188 h 231"/>
                <a:gd name="T54" fmla="*/ 100 w 100"/>
                <a:gd name="T55" fmla="*/ 175 h 231"/>
                <a:gd name="T56" fmla="*/ 100 w 100"/>
                <a:gd name="T57" fmla="*/ 175 h 231"/>
                <a:gd name="T58" fmla="*/ 100 w 100"/>
                <a:gd name="T59" fmla="*/ 129 h 231"/>
                <a:gd name="T60" fmla="*/ 100 w 100"/>
                <a:gd name="T61" fmla="*/ 86 h 231"/>
                <a:gd name="T62" fmla="*/ 97 w 100"/>
                <a:gd name="T63" fmla="*/ 44 h 231"/>
                <a:gd name="T64" fmla="*/ 94 w 100"/>
                <a:gd name="T65" fmla="*/ 22 h 231"/>
                <a:gd name="T66" fmla="*/ 91 w 100"/>
                <a:gd name="T67" fmla="*/ 0 h 231"/>
                <a:gd name="T68" fmla="*/ 91 w 100"/>
                <a:gd name="T69" fmla="*/ 0 h 231"/>
                <a:gd name="T70" fmla="*/ 90 w 100"/>
                <a:gd name="T71" fmla="*/ 0 h 231"/>
                <a:gd name="T72" fmla="*/ 88 w 100"/>
                <a:gd name="T73" fmla="*/ 1 h 231"/>
                <a:gd name="T74" fmla="*/ 77 w 100"/>
                <a:gd name="T75" fmla="*/ 8 h 231"/>
                <a:gd name="T76" fmla="*/ 46 w 100"/>
                <a:gd name="T77" fmla="*/ 30 h 231"/>
                <a:gd name="T78" fmla="*/ 15 w 100"/>
                <a:gd name="T79" fmla="*/ 53 h 231"/>
                <a:gd name="T80" fmla="*/ 0 w 100"/>
                <a:gd name="T81" fmla="*/ 65 h 231"/>
                <a:gd name="T82" fmla="*/ 0 w 100"/>
                <a:gd name="T83" fmla="*/ 6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" h="231">
                  <a:moveTo>
                    <a:pt x="0" y="65"/>
                  </a:moveTo>
                  <a:lnTo>
                    <a:pt x="0" y="65"/>
                  </a:lnTo>
                  <a:lnTo>
                    <a:pt x="10" y="89"/>
                  </a:lnTo>
                  <a:lnTo>
                    <a:pt x="16" y="112"/>
                  </a:lnTo>
                  <a:lnTo>
                    <a:pt x="22" y="136"/>
                  </a:lnTo>
                  <a:lnTo>
                    <a:pt x="26" y="159"/>
                  </a:lnTo>
                  <a:lnTo>
                    <a:pt x="26" y="159"/>
                  </a:lnTo>
                  <a:lnTo>
                    <a:pt x="28" y="200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8" y="225"/>
                  </a:lnTo>
                  <a:lnTo>
                    <a:pt x="30" y="227"/>
                  </a:lnTo>
                  <a:lnTo>
                    <a:pt x="33" y="230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46" y="230"/>
                  </a:lnTo>
                  <a:lnTo>
                    <a:pt x="59" y="229"/>
                  </a:lnTo>
                  <a:lnTo>
                    <a:pt x="70" y="226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4" y="221"/>
                  </a:lnTo>
                  <a:lnTo>
                    <a:pt x="89" y="218"/>
                  </a:lnTo>
                  <a:lnTo>
                    <a:pt x="91" y="214"/>
                  </a:lnTo>
                  <a:lnTo>
                    <a:pt x="94" y="210"/>
                  </a:lnTo>
                  <a:lnTo>
                    <a:pt x="97" y="204"/>
                  </a:lnTo>
                  <a:lnTo>
                    <a:pt x="98" y="197"/>
                  </a:lnTo>
                  <a:lnTo>
                    <a:pt x="99" y="188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0" y="129"/>
                  </a:lnTo>
                  <a:lnTo>
                    <a:pt x="100" y="86"/>
                  </a:lnTo>
                  <a:lnTo>
                    <a:pt x="97" y="44"/>
                  </a:lnTo>
                  <a:lnTo>
                    <a:pt x="94" y="2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77" y="8"/>
                  </a:lnTo>
                  <a:lnTo>
                    <a:pt x="46" y="30"/>
                  </a:lnTo>
                  <a:lnTo>
                    <a:pt x="15" y="53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81">
              <a:extLst>
                <a:ext uri="{FF2B5EF4-FFF2-40B4-BE49-F238E27FC236}">
                  <a16:creationId xmlns="" xmlns:a16="http://schemas.microsoft.com/office/drawing/2014/main" id="{6E876A88-6950-6D4F-8C37-2E1D3A9F0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0563" y="336550"/>
              <a:ext cx="57150" cy="127000"/>
            </a:xfrm>
            <a:custGeom>
              <a:avLst/>
              <a:gdLst>
                <a:gd name="T0" fmla="*/ 40 w 110"/>
                <a:gd name="T1" fmla="*/ 241 h 241"/>
                <a:gd name="T2" fmla="*/ 34 w 110"/>
                <a:gd name="T3" fmla="*/ 240 h 241"/>
                <a:gd name="T4" fmla="*/ 27 w 110"/>
                <a:gd name="T5" fmla="*/ 231 h 241"/>
                <a:gd name="T6" fmla="*/ 27 w 110"/>
                <a:gd name="T7" fmla="*/ 226 h 241"/>
                <a:gd name="T8" fmla="*/ 24 w 110"/>
                <a:gd name="T9" fmla="*/ 165 h 241"/>
                <a:gd name="T10" fmla="*/ 22 w 110"/>
                <a:gd name="T11" fmla="*/ 144 h 241"/>
                <a:gd name="T12" fmla="*/ 9 w 110"/>
                <a:gd name="T13" fmla="*/ 98 h 241"/>
                <a:gd name="T14" fmla="*/ 0 w 110"/>
                <a:gd name="T15" fmla="*/ 73 h 241"/>
                <a:gd name="T16" fmla="*/ 1 w 110"/>
                <a:gd name="T17" fmla="*/ 68 h 241"/>
                <a:gd name="T18" fmla="*/ 7 w 110"/>
                <a:gd name="T19" fmla="*/ 62 h 241"/>
                <a:gd name="T20" fmla="*/ 46 w 110"/>
                <a:gd name="T21" fmla="*/ 32 h 241"/>
                <a:gd name="T22" fmla="*/ 72 w 110"/>
                <a:gd name="T23" fmla="*/ 13 h 241"/>
                <a:gd name="T24" fmla="*/ 93 w 110"/>
                <a:gd name="T25" fmla="*/ 0 h 241"/>
                <a:gd name="T26" fmla="*/ 96 w 110"/>
                <a:gd name="T27" fmla="*/ 0 h 241"/>
                <a:gd name="T28" fmla="*/ 100 w 110"/>
                <a:gd name="T29" fmla="*/ 4 h 241"/>
                <a:gd name="T30" fmla="*/ 103 w 110"/>
                <a:gd name="T31" fmla="*/ 27 h 241"/>
                <a:gd name="T32" fmla="*/ 109 w 110"/>
                <a:gd name="T33" fmla="*/ 91 h 241"/>
                <a:gd name="T34" fmla="*/ 109 w 110"/>
                <a:gd name="T35" fmla="*/ 181 h 241"/>
                <a:gd name="T36" fmla="*/ 109 w 110"/>
                <a:gd name="T37" fmla="*/ 193 h 241"/>
                <a:gd name="T38" fmla="*/ 105 w 110"/>
                <a:gd name="T39" fmla="*/ 211 h 241"/>
                <a:gd name="T40" fmla="*/ 100 w 110"/>
                <a:gd name="T41" fmla="*/ 223 h 241"/>
                <a:gd name="T42" fmla="*/ 92 w 110"/>
                <a:gd name="T43" fmla="*/ 230 h 241"/>
                <a:gd name="T44" fmla="*/ 87 w 110"/>
                <a:gd name="T45" fmla="*/ 232 h 241"/>
                <a:gd name="T46" fmla="*/ 64 w 110"/>
                <a:gd name="T47" fmla="*/ 239 h 241"/>
                <a:gd name="T48" fmla="*/ 40 w 110"/>
                <a:gd name="T49" fmla="*/ 241 h 241"/>
                <a:gd name="T50" fmla="*/ 11 w 110"/>
                <a:gd name="T51" fmla="*/ 71 h 241"/>
                <a:gd name="T52" fmla="*/ 19 w 110"/>
                <a:gd name="T53" fmla="*/ 97 h 241"/>
                <a:gd name="T54" fmla="*/ 32 w 110"/>
                <a:gd name="T55" fmla="*/ 142 h 241"/>
                <a:gd name="T56" fmla="*/ 34 w 110"/>
                <a:gd name="T57" fmla="*/ 164 h 241"/>
                <a:gd name="T58" fmla="*/ 37 w 110"/>
                <a:gd name="T59" fmla="*/ 226 h 241"/>
                <a:gd name="T60" fmla="*/ 38 w 110"/>
                <a:gd name="T61" fmla="*/ 228 h 241"/>
                <a:gd name="T62" fmla="*/ 40 w 110"/>
                <a:gd name="T63" fmla="*/ 231 h 241"/>
                <a:gd name="T64" fmla="*/ 50 w 110"/>
                <a:gd name="T65" fmla="*/ 231 h 241"/>
                <a:gd name="T66" fmla="*/ 73 w 110"/>
                <a:gd name="T67" fmla="*/ 226 h 241"/>
                <a:gd name="T68" fmla="*/ 82 w 110"/>
                <a:gd name="T69" fmla="*/ 223 h 241"/>
                <a:gd name="T70" fmla="*/ 90 w 110"/>
                <a:gd name="T71" fmla="*/ 217 h 241"/>
                <a:gd name="T72" fmla="*/ 95 w 110"/>
                <a:gd name="T73" fmla="*/ 209 h 241"/>
                <a:gd name="T74" fmla="*/ 98 w 110"/>
                <a:gd name="T75" fmla="*/ 193 h 241"/>
                <a:gd name="T76" fmla="*/ 98 w 110"/>
                <a:gd name="T77" fmla="*/ 180 h 241"/>
                <a:gd name="T78" fmla="*/ 98 w 110"/>
                <a:gd name="T79" fmla="*/ 93 h 241"/>
                <a:gd name="T80" fmla="*/ 92 w 110"/>
                <a:gd name="T81" fmla="*/ 12 h 241"/>
                <a:gd name="T82" fmla="*/ 73 w 110"/>
                <a:gd name="T83" fmla="*/ 24 h 241"/>
                <a:gd name="T84" fmla="*/ 26 w 110"/>
                <a:gd name="T85" fmla="*/ 60 h 241"/>
                <a:gd name="T86" fmla="*/ 11 w 110"/>
                <a:gd name="T87" fmla="*/ 71 h 241"/>
                <a:gd name="T88" fmla="*/ 9 w 110"/>
                <a:gd name="T89" fmla="*/ 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241">
                  <a:moveTo>
                    <a:pt x="40" y="241"/>
                  </a:moveTo>
                  <a:lnTo>
                    <a:pt x="40" y="241"/>
                  </a:lnTo>
                  <a:lnTo>
                    <a:pt x="38" y="241"/>
                  </a:lnTo>
                  <a:lnTo>
                    <a:pt x="34" y="240"/>
                  </a:lnTo>
                  <a:lnTo>
                    <a:pt x="30" y="236"/>
                  </a:lnTo>
                  <a:lnTo>
                    <a:pt x="27" y="231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6" y="20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2" y="144"/>
                  </a:lnTo>
                  <a:lnTo>
                    <a:pt x="16" y="122"/>
                  </a:lnTo>
                  <a:lnTo>
                    <a:pt x="9" y="9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7" y="62"/>
                  </a:lnTo>
                  <a:lnTo>
                    <a:pt x="20" y="5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72" y="13"/>
                  </a:lnTo>
                  <a:lnTo>
                    <a:pt x="86" y="4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3" y="27"/>
                  </a:lnTo>
                  <a:lnTo>
                    <a:pt x="105" y="47"/>
                  </a:lnTo>
                  <a:lnTo>
                    <a:pt x="109" y="91"/>
                  </a:lnTo>
                  <a:lnTo>
                    <a:pt x="110" y="134"/>
                  </a:lnTo>
                  <a:lnTo>
                    <a:pt x="109" y="181"/>
                  </a:lnTo>
                  <a:lnTo>
                    <a:pt x="109" y="181"/>
                  </a:lnTo>
                  <a:lnTo>
                    <a:pt x="109" y="193"/>
                  </a:lnTo>
                  <a:lnTo>
                    <a:pt x="108" y="203"/>
                  </a:lnTo>
                  <a:lnTo>
                    <a:pt x="105" y="211"/>
                  </a:lnTo>
                  <a:lnTo>
                    <a:pt x="103" y="217"/>
                  </a:lnTo>
                  <a:lnTo>
                    <a:pt x="100" y="223"/>
                  </a:lnTo>
                  <a:lnTo>
                    <a:pt x="96" y="226"/>
                  </a:lnTo>
                  <a:lnTo>
                    <a:pt x="92" y="230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77" y="235"/>
                  </a:lnTo>
                  <a:lnTo>
                    <a:pt x="64" y="239"/>
                  </a:lnTo>
                  <a:lnTo>
                    <a:pt x="51" y="240"/>
                  </a:lnTo>
                  <a:lnTo>
                    <a:pt x="40" y="241"/>
                  </a:lnTo>
                  <a:lnTo>
                    <a:pt x="40" y="241"/>
                  </a:lnTo>
                  <a:close/>
                  <a:moveTo>
                    <a:pt x="11" y="71"/>
                  </a:moveTo>
                  <a:lnTo>
                    <a:pt x="11" y="71"/>
                  </a:lnTo>
                  <a:lnTo>
                    <a:pt x="19" y="97"/>
                  </a:lnTo>
                  <a:lnTo>
                    <a:pt x="26" y="121"/>
                  </a:lnTo>
                  <a:lnTo>
                    <a:pt x="32" y="142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7" y="202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8" y="228"/>
                  </a:lnTo>
                  <a:lnTo>
                    <a:pt x="39" y="231"/>
                  </a:lnTo>
                  <a:lnTo>
                    <a:pt x="40" y="231"/>
                  </a:lnTo>
                  <a:lnTo>
                    <a:pt x="40" y="231"/>
                  </a:lnTo>
                  <a:lnTo>
                    <a:pt x="50" y="231"/>
                  </a:lnTo>
                  <a:lnTo>
                    <a:pt x="62" y="228"/>
                  </a:lnTo>
                  <a:lnTo>
                    <a:pt x="73" y="226"/>
                  </a:lnTo>
                  <a:lnTo>
                    <a:pt x="82" y="223"/>
                  </a:lnTo>
                  <a:lnTo>
                    <a:pt x="82" y="223"/>
                  </a:lnTo>
                  <a:lnTo>
                    <a:pt x="88" y="220"/>
                  </a:lnTo>
                  <a:lnTo>
                    <a:pt x="90" y="217"/>
                  </a:lnTo>
                  <a:lnTo>
                    <a:pt x="93" y="214"/>
                  </a:lnTo>
                  <a:lnTo>
                    <a:pt x="95" y="209"/>
                  </a:lnTo>
                  <a:lnTo>
                    <a:pt x="97" y="202"/>
                  </a:lnTo>
                  <a:lnTo>
                    <a:pt x="98" y="193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0" y="136"/>
                  </a:lnTo>
                  <a:lnTo>
                    <a:pt x="98" y="93"/>
                  </a:lnTo>
                  <a:lnTo>
                    <a:pt x="96" y="53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73" y="24"/>
                  </a:lnTo>
                  <a:lnTo>
                    <a:pt x="49" y="42"/>
                  </a:lnTo>
                  <a:lnTo>
                    <a:pt x="26" y="60"/>
                  </a:lnTo>
                  <a:lnTo>
                    <a:pt x="11" y="71"/>
                  </a:lnTo>
                  <a:lnTo>
                    <a:pt x="11" y="71"/>
                  </a:lnTo>
                  <a:close/>
                  <a:moveTo>
                    <a:pt x="9" y="74"/>
                  </a:moveTo>
                  <a:lnTo>
                    <a:pt x="9" y="74"/>
                  </a:lnTo>
                  <a:lnTo>
                    <a:pt x="9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82">
              <a:extLst>
                <a:ext uri="{FF2B5EF4-FFF2-40B4-BE49-F238E27FC236}">
                  <a16:creationId xmlns="" xmlns:a16="http://schemas.microsoft.com/office/drawing/2014/main" id="{ECA69B68-8EE4-5C43-9F17-41C2DA3A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269875"/>
              <a:ext cx="1612900" cy="193675"/>
            </a:xfrm>
            <a:custGeom>
              <a:avLst/>
              <a:gdLst>
                <a:gd name="T0" fmla="*/ 181 w 3048"/>
                <a:gd name="T1" fmla="*/ 367 h 367"/>
                <a:gd name="T2" fmla="*/ 2883 w 3048"/>
                <a:gd name="T3" fmla="*/ 367 h 367"/>
                <a:gd name="T4" fmla="*/ 2905 w 3048"/>
                <a:gd name="T5" fmla="*/ 364 h 367"/>
                <a:gd name="T6" fmla="*/ 2915 w 3048"/>
                <a:gd name="T7" fmla="*/ 354 h 367"/>
                <a:gd name="T8" fmla="*/ 2918 w 3048"/>
                <a:gd name="T9" fmla="*/ 340 h 367"/>
                <a:gd name="T10" fmla="*/ 2916 w 3048"/>
                <a:gd name="T11" fmla="*/ 322 h 367"/>
                <a:gd name="T12" fmla="*/ 2906 w 3048"/>
                <a:gd name="T13" fmla="*/ 282 h 367"/>
                <a:gd name="T14" fmla="*/ 2902 w 3048"/>
                <a:gd name="T15" fmla="*/ 263 h 367"/>
                <a:gd name="T16" fmla="*/ 2902 w 3048"/>
                <a:gd name="T17" fmla="*/ 246 h 367"/>
                <a:gd name="T18" fmla="*/ 2905 w 3048"/>
                <a:gd name="T19" fmla="*/ 239 h 367"/>
                <a:gd name="T20" fmla="*/ 2915 w 3048"/>
                <a:gd name="T21" fmla="*/ 227 h 367"/>
                <a:gd name="T22" fmla="*/ 2939 w 3048"/>
                <a:gd name="T23" fmla="*/ 210 h 367"/>
                <a:gd name="T24" fmla="*/ 2971 w 3048"/>
                <a:gd name="T25" fmla="*/ 189 h 367"/>
                <a:gd name="T26" fmla="*/ 2993 w 3048"/>
                <a:gd name="T27" fmla="*/ 172 h 367"/>
                <a:gd name="T28" fmla="*/ 3015 w 3048"/>
                <a:gd name="T29" fmla="*/ 149 h 367"/>
                <a:gd name="T30" fmla="*/ 3033 w 3048"/>
                <a:gd name="T31" fmla="*/ 121 h 367"/>
                <a:gd name="T32" fmla="*/ 3041 w 3048"/>
                <a:gd name="T33" fmla="*/ 103 h 367"/>
                <a:gd name="T34" fmla="*/ 3046 w 3048"/>
                <a:gd name="T35" fmla="*/ 89 h 367"/>
                <a:gd name="T36" fmla="*/ 3048 w 3048"/>
                <a:gd name="T37" fmla="*/ 59 h 367"/>
                <a:gd name="T38" fmla="*/ 3043 w 3048"/>
                <a:gd name="T39" fmla="*/ 32 h 367"/>
                <a:gd name="T40" fmla="*/ 3038 w 3048"/>
                <a:gd name="T41" fmla="*/ 16 h 367"/>
                <a:gd name="T42" fmla="*/ 3034 w 3048"/>
                <a:gd name="T43" fmla="*/ 14 h 367"/>
                <a:gd name="T44" fmla="*/ 2597 w 3048"/>
                <a:gd name="T45" fmla="*/ 14 h 367"/>
                <a:gd name="T46" fmla="*/ 2588 w 3048"/>
                <a:gd name="T47" fmla="*/ 14 h 367"/>
                <a:gd name="T48" fmla="*/ 2571 w 3048"/>
                <a:gd name="T49" fmla="*/ 19 h 367"/>
                <a:gd name="T50" fmla="*/ 2548 w 3048"/>
                <a:gd name="T51" fmla="*/ 31 h 367"/>
                <a:gd name="T52" fmla="*/ 2521 w 3048"/>
                <a:gd name="T53" fmla="*/ 51 h 367"/>
                <a:gd name="T54" fmla="*/ 2501 w 3048"/>
                <a:gd name="T55" fmla="*/ 62 h 367"/>
                <a:gd name="T56" fmla="*/ 2486 w 3048"/>
                <a:gd name="T57" fmla="*/ 67 h 367"/>
                <a:gd name="T58" fmla="*/ 2478 w 3048"/>
                <a:gd name="T59" fmla="*/ 68 h 367"/>
                <a:gd name="T60" fmla="*/ 568 w 3048"/>
                <a:gd name="T61" fmla="*/ 68 h 367"/>
                <a:gd name="T62" fmla="*/ 551 w 3048"/>
                <a:gd name="T63" fmla="*/ 66 h 367"/>
                <a:gd name="T64" fmla="*/ 531 w 3048"/>
                <a:gd name="T65" fmla="*/ 60 h 367"/>
                <a:gd name="T66" fmla="*/ 490 w 3048"/>
                <a:gd name="T67" fmla="*/ 42 h 367"/>
                <a:gd name="T68" fmla="*/ 450 w 3048"/>
                <a:gd name="T69" fmla="*/ 23 h 367"/>
                <a:gd name="T70" fmla="*/ 420 w 3048"/>
                <a:gd name="T71" fmla="*/ 15 h 367"/>
                <a:gd name="T72" fmla="*/ 411 w 3048"/>
                <a:gd name="T73" fmla="*/ 14 h 367"/>
                <a:gd name="T74" fmla="*/ 212 w 3048"/>
                <a:gd name="T75" fmla="*/ 5 h 367"/>
                <a:gd name="T76" fmla="*/ 3 w 3048"/>
                <a:gd name="T77" fmla="*/ 0 h 367"/>
                <a:gd name="T78" fmla="*/ 1 w 3048"/>
                <a:gd name="T79" fmla="*/ 4 h 367"/>
                <a:gd name="T80" fmla="*/ 0 w 3048"/>
                <a:gd name="T81" fmla="*/ 15 h 367"/>
                <a:gd name="T82" fmla="*/ 3 w 3048"/>
                <a:gd name="T83" fmla="*/ 38 h 367"/>
                <a:gd name="T84" fmla="*/ 17 w 3048"/>
                <a:gd name="T85" fmla="*/ 76 h 367"/>
                <a:gd name="T86" fmla="*/ 40 w 3048"/>
                <a:gd name="T87" fmla="*/ 117 h 367"/>
                <a:gd name="T88" fmla="*/ 54 w 3048"/>
                <a:gd name="T89" fmla="*/ 137 h 367"/>
                <a:gd name="T90" fmla="*/ 86 w 3048"/>
                <a:gd name="T91" fmla="*/ 171 h 367"/>
                <a:gd name="T92" fmla="*/ 117 w 3048"/>
                <a:gd name="T93" fmla="*/ 199 h 367"/>
                <a:gd name="T94" fmla="*/ 153 w 3048"/>
                <a:gd name="T95" fmla="*/ 228 h 367"/>
                <a:gd name="T96" fmla="*/ 161 w 3048"/>
                <a:gd name="T97" fmla="*/ 236 h 367"/>
                <a:gd name="T98" fmla="*/ 164 w 3048"/>
                <a:gd name="T99" fmla="*/ 246 h 367"/>
                <a:gd name="T100" fmla="*/ 165 w 3048"/>
                <a:gd name="T101" fmla="*/ 255 h 367"/>
                <a:gd name="T102" fmla="*/ 159 w 3048"/>
                <a:gd name="T103" fmla="*/ 275 h 367"/>
                <a:gd name="T104" fmla="*/ 149 w 3048"/>
                <a:gd name="T105" fmla="*/ 305 h 367"/>
                <a:gd name="T106" fmla="*/ 147 w 3048"/>
                <a:gd name="T107" fmla="*/ 313 h 367"/>
                <a:gd name="T108" fmla="*/ 148 w 3048"/>
                <a:gd name="T109" fmla="*/ 335 h 367"/>
                <a:gd name="T110" fmla="*/ 155 w 3048"/>
                <a:gd name="T111" fmla="*/ 352 h 367"/>
                <a:gd name="T112" fmla="*/ 166 w 3048"/>
                <a:gd name="T113" fmla="*/ 362 h 367"/>
                <a:gd name="T114" fmla="*/ 181 w 3048"/>
                <a:gd name="T11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8" h="367">
                  <a:moveTo>
                    <a:pt x="181" y="367"/>
                  </a:moveTo>
                  <a:lnTo>
                    <a:pt x="181" y="367"/>
                  </a:lnTo>
                  <a:lnTo>
                    <a:pt x="2883" y="367"/>
                  </a:lnTo>
                  <a:lnTo>
                    <a:pt x="2883" y="367"/>
                  </a:lnTo>
                  <a:lnTo>
                    <a:pt x="2895" y="366"/>
                  </a:lnTo>
                  <a:lnTo>
                    <a:pt x="2905" y="364"/>
                  </a:lnTo>
                  <a:lnTo>
                    <a:pt x="2910" y="359"/>
                  </a:lnTo>
                  <a:lnTo>
                    <a:pt x="2915" y="354"/>
                  </a:lnTo>
                  <a:lnTo>
                    <a:pt x="2917" y="348"/>
                  </a:lnTo>
                  <a:lnTo>
                    <a:pt x="2918" y="340"/>
                  </a:lnTo>
                  <a:lnTo>
                    <a:pt x="2918" y="331"/>
                  </a:lnTo>
                  <a:lnTo>
                    <a:pt x="2916" y="322"/>
                  </a:lnTo>
                  <a:lnTo>
                    <a:pt x="2911" y="303"/>
                  </a:lnTo>
                  <a:lnTo>
                    <a:pt x="2906" y="282"/>
                  </a:lnTo>
                  <a:lnTo>
                    <a:pt x="2903" y="272"/>
                  </a:lnTo>
                  <a:lnTo>
                    <a:pt x="2902" y="263"/>
                  </a:lnTo>
                  <a:lnTo>
                    <a:pt x="2902" y="254"/>
                  </a:lnTo>
                  <a:lnTo>
                    <a:pt x="2902" y="246"/>
                  </a:lnTo>
                  <a:lnTo>
                    <a:pt x="2902" y="246"/>
                  </a:lnTo>
                  <a:lnTo>
                    <a:pt x="2905" y="239"/>
                  </a:lnTo>
                  <a:lnTo>
                    <a:pt x="2909" y="233"/>
                  </a:lnTo>
                  <a:lnTo>
                    <a:pt x="2915" y="227"/>
                  </a:lnTo>
                  <a:lnTo>
                    <a:pt x="2922" y="221"/>
                  </a:lnTo>
                  <a:lnTo>
                    <a:pt x="2939" y="210"/>
                  </a:lnTo>
                  <a:lnTo>
                    <a:pt x="2960" y="197"/>
                  </a:lnTo>
                  <a:lnTo>
                    <a:pt x="2971" y="189"/>
                  </a:lnTo>
                  <a:lnTo>
                    <a:pt x="2983" y="181"/>
                  </a:lnTo>
                  <a:lnTo>
                    <a:pt x="2993" y="172"/>
                  </a:lnTo>
                  <a:lnTo>
                    <a:pt x="3004" y="161"/>
                  </a:lnTo>
                  <a:lnTo>
                    <a:pt x="3015" y="149"/>
                  </a:lnTo>
                  <a:lnTo>
                    <a:pt x="3024" y="136"/>
                  </a:lnTo>
                  <a:lnTo>
                    <a:pt x="3033" y="121"/>
                  </a:lnTo>
                  <a:lnTo>
                    <a:pt x="3041" y="103"/>
                  </a:lnTo>
                  <a:lnTo>
                    <a:pt x="3041" y="103"/>
                  </a:lnTo>
                  <a:lnTo>
                    <a:pt x="3043" y="97"/>
                  </a:lnTo>
                  <a:lnTo>
                    <a:pt x="3046" y="89"/>
                  </a:lnTo>
                  <a:lnTo>
                    <a:pt x="3048" y="74"/>
                  </a:lnTo>
                  <a:lnTo>
                    <a:pt x="3048" y="59"/>
                  </a:lnTo>
                  <a:lnTo>
                    <a:pt x="3047" y="45"/>
                  </a:lnTo>
                  <a:lnTo>
                    <a:pt x="3043" y="32"/>
                  </a:lnTo>
                  <a:lnTo>
                    <a:pt x="3041" y="22"/>
                  </a:lnTo>
                  <a:lnTo>
                    <a:pt x="3038" y="16"/>
                  </a:lnTo>
                  <a:lnTo>
                    <a:pt x="3037" y="14"/>
                  </a:lnTo>
                  <a:lnTo>
                    <a:pt x="3034" y="14"/>
                  </a:lnTo>
                  <a:lnTo>
                    <a:pt x="3034" y="14"/>
                  </a:lnTo>
                  <a:lnTo>
                    <a:pt x="2597" y="14"/>
                  </a:lnTo>
                  <a:lnTo>
                    <a:pt x="2597" y="14"/>
                  </a:lnTo>
                  <a:lnTo>
                    <a:pt x="2588" y="14"/>
                  </a:lnTo>
                  <a:lnTo>
                    <a:pt x="2579" y="16"/>
                  </a:lnTo>
                  <a:lnTo>
                    <a:pt x="2571" y="19"/>
                  </a:lnTo>
                  <a:lnTo>
                    <a:pt x="2563" y="22"/>
                  </a:lnTo>
                  <a:lnTo>
                    <a:pt x="2548" y="31"/>
                  </a:lnTo>
                  <a:lnTo>
                    <a:pt x="2534" y="40"/>
                  </a:lnTo>
                  <a:lnTo>
                    <a:pt x="2521" y="51"/>
                  </a:lnTo>
                  <a:lnTo>
                    <a:pt x="2508" y="59"/>
                  </a:lnTo>
                  <a:lnTo>
                    <a:pt x="2501" y="62"/>
                  </a:lnTo>
                  <a:lnTo>
                    <a:pt x="2493" y="66"/>
                  </a:lnTo>
                  <a:lnTo>
                    <a:pt x="2486" y="67"/>
                  </a:lnTo>
                  <a:lnTo>
                    <a:pt x="2478" y="68"/>
                  </a:lnTo>
                  <a:lnTo>
                    <a:pt x="2478" y="68"/>
                  </a:lnTo>
                  <a:lnTo>
                    <a:pt x="568" y="68"/>
                  </a:lnTo>
                  <a:lnTo>
                    <a:pt x="568" y="68"/>
                  </a:lnTo>
                  <a:lnTo>
                    <a:pt x="560" y="67"/>
                  </a:lnTo>
                  <a:lnTo>
                    <a:pt x="551" y="66"/>
                  </a:lnTo>
                  <a:lnTo>
                    <a:pt x="540" y="63"/>
                  </a:lnTo>
                  <a:lnTo>
                    <a:pt x="531" y="60"/>
                  </a:lnTo>
                  <a:lnTo>
                    <a:pt x="510" y="51"/>
                  </a:lnTo>
                  <a:lnTo>
                    <a:pt x="490" y="42"/>
                  </a:lnTo>
                  <a:lnTo>
                    <a:pt x="469" y="31"/>
                  </a:lnTo>
                  <a:lnTo>
                    <a:pt x="450" y="23"/>
                  </a:lnTo>
                  <a:lnTo>
                    <a:pt x="429" y="16"/>
                  </a:lnTo>
                  <a:lnTo>
                    <a:pt x="420" y="15"/>
                  </a:lnTo>
                  <a:lnTo>
                    <a:pt x="411" y="14"/>
                  </a:lnTo>
                  <a:lnTo>
                    <a:pt x="411" y="14"/>
                  </a:lnTo>
                  <a:lnTo>
                    <a:pt x="318" y="10"/>
                  </a:lnTo>
                  <a:lnTo>
                    <a:pt x="212" y="5"/>
                  </a:lnTo>
                  <a:lnTo>
                    <a:pt x="104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38"/>
                  </a:lnTo>
                  <a:lnTo>
                    <a:pt x="9" y="55"/>
                  </a:lnTo>
                  <a:lnTo>
                    <a:pt x="17" y="76"/>
                  </a:lnTo>
                  <a:lnTo>
                    <a:pt x="28" y="97"/>
                  </a:lnTo>
                  <a:lnTo>
                    <a:pt x="40" y="117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70" y="155"/>
                  </a:lnTo>
                  <a:lnTo>
                    <a:pt x="86" y="171"/>
                  </a:lnTo>
                  <a:lnTo>
                    <a:pt x="102" y="186"/>
                  </a:lnTo>
                  <a:lnTo>
                    <a:pt x="117" y="199"/>
                  </a:lnTo>
                  <a:lnTo>
                    <a:pt x="143" y="219"/>
                  </a:lnTo>
                  <a:lnTo>
                    <a:pt x="153" y="228"/>
                  </a:lnTo>
                  <a:lnTo>
                    <a:pt x="161" y="236"/>
                  </a:lnTo>
                  <a:lnTo>
                    <a:pt x="161" y="236"/>
                  </a:lnTo>
                  <a:lnTo>
                    <a:pt x="163" y="241"/>
                  </a:lnTo>
                  <a:lnTo>
                    <a:pt x="164" y="246"/>
                  </a:lnTo>
                  <a:lnTo>
                    <a:pt x="165" y="250"/>
                  </a:lnTo>
                  <a:lnTo>
                    <a:pt x="165" y="255"/>
                  </a:lnTo>
                  <a:lnTo>
                    <a:pt x="163" y="265"/>
                  </a:lnTo>
                  <a:lnTo>
                    <a:pt x="159" y="275"/>
                  </a:lnTo>
                  <a:lnTo>
                    <a:pt x="153" y="296"/>
                  </a:lnTo>
                  <a:lnTo>
                    <a:pt x="149" y="305"/>
                  </a:lnTo>
                  <a:lnTo>
                    <a:pt x="147" y="313"/>
                  </a:lnTo>
                  <a:lnTo>
                    <a:pt x="147" y="313"/>
                  </a:lnTo>
                  <a:lnTo>
                    <a:pt x="147" y="325"/>
                  </a:lnTo>
                  <a:lnTo>
                    <a:pt x="148" y="335"/>
                  </a:lnTo>
                  <a:lnTo>
                    <a:pt x="150" y="344"/>
                  </a:lnTo>
                  <a:lnTo>
                    <a:pt x="155" y="352"/>
                  </a:lnTo>
                  <a:lnTo>
                    <a:pt x="161" y="358"/>
                  </a:lnTo>
                  <a:lnTo>
                    <a:pt x="166" y="362"/>
                  </a:lnTo>
                  <a:lnTo>
                    <a:pt x="173" y="366"/>
                  </a:lnTo>
                  <a:lnTo>
                    <a:pt x="181" y="367"/>
                  </a:lnTo>
                  <a:lnTo>
                    <a:pt x="181" y="3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6" name="Grupo 393">
            <a:extLst>
              <a:ext uri="{FF2B5EF4-FFF2-40B4-BE49-F238E27FC236}">
                <a16:creationId xmlns="" xmlns:a16="http://schemas.microsoft.com/office/drawing/2014/main" id="{B5607623-CB41-2740-8329-1597BB3C9FFE}"/>
              </a:ext>
            </a:extLst>
          </p:cNvPr>
          <p:cNvGrpSpPr/>
          <p:nvPr/>
        </p:nvGrpSpPr>
        <p:grpSpPr>
          <a:xfrm>
            <a:off x="2872836" y="3026099"/>
            <a:ext cx="688901" cy="225288"/>
            <a:chOff x="3132138" y="85725"/>
            <a:chExt cx="1509712" cy="493713"/>
          </a:xfrm>
          <a:solidFill>
            <a:srgbClr val="0451E4"/>
          </a:solidFill>
        </p:grpSpPr>
        <p:sp>
          <p:nvSpPr>
            <p:cNvPr id="167" name="Freeform 86">
              <a:extLst>
                <a:ext uri="{FF2B5EF4-FFF2-40B4-BE49-F238E27FC236}">
                  <a16:creationId xmlns="" xmlns:a16="http://schemas.microsoft.com/office/drawing/2014/main" id="{0A3D3732-EBB3-D241-A7D7-290E7DE0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158750"/>
              <a:ext cx="193675" cy="71438"/>
            </a:xfrm>
            <a:custGeom>
              <a:avLst/>
              <a:gdLst>
                <a:gd name="T0" fmla="*/ 6 w 488"/>
                <a:gd name="T1" fmla="*/ 179 h 179"/>
                <a:gd name="T2" fmla="*/ 6 w 488"/>
                <a:gd name="T3" fmla="*/ 179 h 179"/>
                <a:gd name="T4" fmla="*/ 2 w 488"/>
                <a:gd name="T5" fmla="*/ 178 h 179"/>
                <a:gd name="T6" fmla="*/ 0 w 488"/>
                <a:gd name="T7" fmla="*/ 176 h 179"/>
                <a:gd name="T8" fmla="*/ 0 w 488"/>
                <a:gd name="T9" fmla="*/ 176 h 179"/>
                <a:gd name="T10" fmla="*/ 0 w 488"/>
                <a:gd name="T11" fmla="*/ 173 h 179"/>
                <a:gd name="T12" fmla="*/ 0 w 488"/>
                <a:gd name="T13" fmla="*/ 172 h 179"/>
                <a:gd name="T14" fmla="*/ 2 w 488"/>
                <a:gd name="T15" fmla="*/ 170 h 179"/>
                <a:gd name="T16" fmla="*/ 3 w 488"/>
                <a:gd name="T17" fmla="*/ 169 h 179"/>
                <a:gd name="T18" fmla="*/ 480 w 488"/>
                <a:gd name="T19" fmla="*/ 1 h 179"/>
                <a:gd name="T20" fmla="*/ 480 w 488"/>
                <a:gd name="T21" fmla="*/ 1 h 179"/>
                <a:gd name="T22" fmla="*/ 482 w 488"/>
                <a:gd name="T23" fmla="*/ 0 h 179"/>
                <a:gd name="T24" fmla="*/ 484 w 488"/>
                <a:gd name="T25" fmla="*/ 1 h 179"/>
                <a:gd name="T26" fmla="*/ 485 w 488"/>
                <a:gd name="T27" fmla="*/ 2 h 179"/>
                <a:gd name="T28" fmla="*/ 486 w 488"/>
                <a:gd name="T29" fmla="*/ 4 h 179"/>
                <a:gd name="T30" fmla="*/ 486 w 488"/>
                <a:gd name="T31" fmla="*/ 4 h 179"/>
                <a:gd name="T32" fmla="*/ 488 w 488"/>
                <a:gd name="T33" fmla="*/ 6 h 179"/>
                <a:gd name="T34" fmla="*/ 486 w 488"/>
                <a:gd name="T35" fmla="*/ 7 h 179"/>
                <a:gd name="T36" fmla="*/ 485 w 488"/>
                <a:gd name="T37" fmla="*/ 9 h 179"/>
                <a:gd name="T38" fmla="*/ 484 w 488"/>
                <a:gd name="T39" fmla="*/ 10 h 179"/>
                <a:gd name="T40" fmla="*/ 7 w 488"/>
                <a:gd name="T41" fmla="*/ 178 h 179"/>
                <a:gd name="T42" fmla="*/ 7 w 488"/>
                <a:gd name="T43" fmla="*/ 178 h 179"/>
                <a:gd name="T44" fmla="*/ 6 w 488"/>
                <a:gd name="T45" fmla="*/ 179 h 179"/>
                <a:gd name="T46" fmla="*/ 6 w 488"/>
                <a:gd name="T4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8" h="179">
                  <a:moveTo>
                    <a:pt x="6" y="179"/>
                  </a:moveTo>
                  <a:lnTo>
                    <a:pt x="6" y="179"/>
                  </a:lnTo>
                  <a:lnTo>
                    <a:pt x="2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2" y="170"/>
                  </a:lnTo>
                  <a:lnTo>
                    <a:pt x="3" y="169"/>
                  </a:lnTo>
                  <a:lnTo>
                    <a:pt x="480" y="1"/>
                  </a:lnTo>
                  <a:lnTo>
                    <a:pt x="480" y="1"/>
                  </a:lnTo>
                  <a:lnTo>
                    <a:pt x="482" y="0"/>
                  </a:lnTo>
                  <a:lnTo>
                    <a:pt x="484" y="1"/>
                  </a:lnTo>
                  <a:lnTo>
                    <a:pt x="485" y="2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88" y="6"/>
                  </a:lnTo>
                  <a:lnTo>
                    <a:pt x="486" y="7"/>
                  </a:lnTo>
                  <a:lnTo>
                    <a:pt x="485" y="9"/>
                  </a:lnTo>
                  <a:lnTo>
                    <a:pt x="484" y="10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6" y="179"/>
                  </a:lnTo>
                  <a:lnTo>
                    <a:pt x="6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87">
              <a:extLst>
                <a:ext uri="{FF2B5EF4-FFF2-40B4-BE49-F238E27FC236}">
                  <a16:creationId xmlns="" xmlns:a16="http://schemas.microsoft.com/office/drawing/2014/main" id="{6C83F342-A2D1-C44D-ADFD-A7C72383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0" y="157163"/>
              <a:ext cx="107950" cy="114300"/>
            </a:xfrm>
            <a:custGeom>
              <a:avLst/>
              <a:gdLst>
                <a:gd name="T0" fmla="*/ 5 w 272"/>
                <a:gd name="T1" fmla="*/ 259 h 285"/>
                <a:gd name="T2" fmla="*/ 258 w 272"/>
                <a:gd name="T3" fmla="*/ 3 h 285"/>
                <a:gd name="T4" fmla="*/ 258 w 272"/>
                <a:gd name="T5" fmla="*/ 3 h 285"/>
                <a:gd name="T6" fmla="*/ 260 w 272"/>
                <a:gd name="T7" fmla="*/ 1 h 285"/>
                <a:gd name="T8" fmla="*/ 264 w 272"/>
                <a:gd name="T9" fmla="*/ 0 h 285"/>
                <a:gd name="T10" fmla="*/ 267 w 272"/>
                <a:gd name="T11" fmla="*/ 1 h 285"/>
                <a:gd name="T12" fmla="*/ 270 w 272"/>
                <a:gd name="T13" fmla="*/ 3 h 285"/>
                <a:gd name="T14" fmla="*/ 270 w 272"/>
                <a:gd name="T15" fmla="*/ 3 h 285"/>
                <a:gd name="T16" fmla="*/ 271 w 272"/>
                <a:gd name="T17" fmla="*/ 5 h 285"/>
                <a:gd name="T18" fmla="*/ 272 w 272"/>
                <a:gd name="T19" fmla="*/ 8 h 285"/>
                <a:gd name="T20" fmla="*/ 271 w 272"/>
                <a:gd name="T21" fmla="*/ 12 h 285"/>
                <a:gd name="T22" fmla="*/ 270 w 272"/>
                <a:gd name="T23" fmla="*/ 14 h 285"/>
                <a:gd name="T24" fmla="*/ 27 w 272"/>
                <a:gd name="T25" fmla="*/ 280 h 285"/>
                <a:gd name="T26" fmla="*/ 27 w 272"/>
                <a:gd name="T27" fmla="*/ 280 h 285"/>
                <a:gd name="T28" fmla="*/ 22 w 272"/>
                <a:gd name="T29" fmla="*/ 284 h 285"/>
                <a:gd name="T30" fmla="*/ 17 w 272"/>
                <a:gd name="T31" fmla="*/ 285 h 285"/>
                <a:gd name="T32" fmla="*/ 10 w 272"/>
                <a:gd name="T33" fmla="*/ 284 h 285"/>
                <a:gd name="T34" fmla="*/ 5 w 272"/>
                <a:gd name="T35" fmla="*/ 281 h 285"/>
                <a:gd name="T36" fmla="*/ 5 w 272"/>
                <a:gd name="T37" fmla="*/ 281 h 285"/>
                <a:gd name="T38" fmla="*/ 1 w 272"/>
                <a:gd name="T39" fmla="*/ 276 h 285"/>
                <a:gd name="T40" fmla="*/ 0 w 272"/>
                <a:gd name="T41" fmla="*/ 271 h 285"/>
                <a:gd name="T42" fmla="*/ 1 w 272"/>
                <a:gd name="T43" fmla="*/ 264 h 285"/>
                <a:gd name="T44" fmla="*/ 4 w 272"/>
                <a:gd name="T45" fmla="*/ 259 h 285"/>
                <a:gd name="T46" fmla="*/ 4 w 272"/>
                <a:gd name="T47" fmla="*/ 259 h 285"/>
                <a:gd name="T48" fmla="*/ 5 w 272"/>
                <a:gd name="T49" fmla="*/ 259 h 285"/>
                <a:gd name="T50" fmla="*/ 5 w 272"/>
                <a:gd name="T51" fmla="*/ 25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2" h="285">
                  <a:moveTo>
                    <a:pt x="5" y="259"/>
                  </a:moveTo>
                  <a:lnTo>
                    <a:pt x="258" y="3"/>
                  </a:lnTo>
                  <a:lnTo>
                    <a:pt x="258" y="3"/>
                  </a:lnTo>
                  <a:lnTo>
                    <a:pt x="260" y="1"/>
                  </a:lnTo>
                  <a:lnTo>
                    <a:pt x="264" y="0"/>
                  </a:lnTo>
                  <a:lnTo>
                    <a:pt x="267" y="1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1" y="5"/>
                  </a:lnTo>
                  <a:lnTo>
                    <a:pt x="272" y="8"/>
                  </a:lnTo>
                  <a:lnTo>
                    <a:pt x="271" y="12"/>
                  </a:lnTo>
                  <a:lnTo>
                    <a:pt x="270" y="14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2" y="284"/>
                  </a:lnTo>
                  <a:lnTo>
                    <a:pt x="17" y="285"/>
                  </a:lnTo>
                  <a:lnTo>
                    <a:pt x="10" y="284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1" y="276"/>
                  </a:lnTo>
                  <a:lnTo>
                    <a:pt x="0" y="271"/>
                  </a:lnTo>
                  <a:lnTo>
                    <a:pt x="1" y="264"/>
                  </a:lnTo>
                  <a:lnTo>
                    <a:pt x="4" y="259"/>
                  </a:lnTo>
                  <a:lnTo>
                    <a:pt x="4" y="259"/>
                  </a:lnTo>
                  <a:lnTo>
                    <a:pt x="5" y="259"/>
                  </a:lnTo>
                  <a:lnTo>
                    <a:pt x="5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88">
              <a:extLst>
                <a:ext uri="{FF2B5EF4-FFF2-40B4-BE49-F238E27FC236}">
                  <a16:creationId xmlns="" xmlns:a16="http://schemas.microsoft.com/office/drawing/2014/main" id="{11F5AB4D-E123-3840-A709-051B7366A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223838"/>
              <a:ext cx="41275" cy="46038"/>
            </a:xfrm>
            <a:custGeom>
              <a:avLst/>
              <a:gdLst>
                <a:gd name="T0" fmla="*/ 77 w 104"/>
                <a:gd name="T1" fmla="*/ 108 h 115"/>
                <a:gd name="T2" fmla="*/ 1 w 104"/>
                <a:gd name="T3" fmla="*/ 13 h 115"/>
                <a:gd name="T4" fmla="*/ 1 w 104"/>
                <a:gd name="T5" fmla="*/ 13 h 115"/>
                <a:gd name="T6" fmla="*/ 0 w 104"/>
                <a:gd name="T7" fmla="*/ 11 h 115"/>
                <a:gd name="T8" fmla="*/ 0 w 104"/>
                <a:gd name="T9" fmla="*/ 8 h 115"/>
                <a:gd name="T10" fmla="*/ 1 w 104"/>
                <a:gd name="T11" fmla="*/ 4 h 115"/>
                <a:gd name="T12" fmla="*/ 3 w 104"/>
                <a:gd name="T13" fmla="*/ 1 h 115"/>
                <a:gd name="T14" fmla="*/ 3 w 104"/>
                <a:gd name="T15" fmla="*/ 1 h 115"/>
                <a:gd name="T16" fmla="*/ 5 w 104"/>
                <a:gd name="T17" fmla="*/ 0 h 115"/>
                <a:gd name="T18" fmla="*/ 8 w 104"/>
                <a:gd name="T19" fmla="*/ 0 h 115"/>
                <a:gd name="T20" fmla="*/ 12 w 104"/>
                <a:gd name="T21" fmla="*/ 1 h 115"/>
                <a:gd name="T22" fmla="*/ 15 w 104"/>
                <a:gd name="T23" fmla="*/ 3 h 115"/>
                <a:gd name="T24" fmla="*/ 100 w 104"/>
                <a:gd name="T25" fmla="*/ 87 h 115"/>
                <a:gd name="T26" fmla="*/ 100 w 104"/>
                <a:gd name="T27" fmla="*/ 87 h 115"/>
                <a:gd name="T28" fmla="*/ 103 w 104"/>
                <a:gd name="T29" fmla="*/ 93 h 115"/>
                <a:gd name="T30" fmla="*/ 104 w 104"/>
                <a:gd name="T31" fmla="*/ 99 h 115"/>
                <a:gd name="T32" fmla="*/ 103 w 104"/>
                <a:gd name="T33" fmla="*/ 104 h 115"/>
                <a:gd name="T34" fmla="*/ 100 w 104"/>
                <a:gd name="T35" fmla="*/ 110 h 115"/>
                <a:gd name="T36" fmla="*/ 100 w 104"/>
                <a:gd name="T37" fmla="*/ 110 h 115"/>
                <a:gd name="T38" fmla="*/ 95 w 104"/>
                <a:gd name="T39" fmla="*/ 113 h 115"/>
                <a:gd name="T40" fmla="*/ 89 w 104"/>
                <a:gd name="T41" fmla="*/ 115 h 115"/>
                <a:gd name="T42" fmla="*/ 84 w 104"/>
                <a:gd name="T43" fmla="*/ 113 h 115"/>
                <a:gd name="T44" fmla="*/ 78 w 104"/>
                <a:gd name="T45" fmla="*/ 110 h 115"/>
                <a:gd name="T46" fmla="*/ 78 w 104"/>
                <a:gd name="T47" fmla="*/ 110 h 115"/>
                <a:gd name="T48" fmla="*/ 77 w 104"/>
                <a:gd name="T49" fmla="*/ 108 h 115"/>
                <a:gd name="T50" fmla="*/ 77 w 104"/>
                <a:gd name="T51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15">
                  <a:moveTo>
                    <a:pt x="77" y="108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00" y="87"/>
                  </a:lnTo>
                  <a:lnTo>
                    <a:pt x="100" y="87"/>
                  </a:lnTo>
                  <a:lnTo>
                    <a:pt x="103" y="93"/>
                  </a:lnTo>
                  <a:lnTo>
                    <a:pt x="104" y="99"/>
                  </a:lnTo>
                  <a:lnTo>
                    <a:pt x="103" y="104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95" y="113"/>
                  </a:lnTo>
                  <a:lnTo>
                    <a:pt x="89" y="115"/>
                  </a:lnTo>
                  <a:lnTo>
                    <a:pt x="84" y="113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7" y="108"/>
                  </a:lnTo>
                  <a:lnTo>
                    <a:pt x="7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89">
              <a:extLst>
                <a:ext uri="{FF2B5EF4-FFF2-40B4-BE49-F238E27FC236}">
                  <a16:creationId xmlns="" xmlns:a16="http://schemas.microsoft.com/office/drawing/2014/main" id="{CD5DFC19-A27B-D34C-9549-6053D55D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650" y="265113"/>
              <a:ext cx="107950" cy="115888"/>
            </a:xfrm>
            <a:custGeom>
              <a:avLst/>
              <a:gdLst>
                <a:gd name="T0" fmla="*/ 244 w 271"/>
                <a:gd name="T1" fmla="*/ 73 h 293"/>
                <a:gd name="T2" fmla="*/ 145 w 271"/>
                <a:gd name="T3" fmla="*/ 0 h 293"/>
                <a:gd name="T4" fmla="*/ 136 w 271"/>
                <a:gd name="T5" fmla="*/ 11 h 293"/>
                <a:gd name="T6" fmla="*/ 127 w 271"/>
                <a:gd name="T7" fmla="*/ 0 h 293"/>
                <a:gd name="T8" fmla="*/ 27 w 271"/>
                <a:gd name="T9" fmla="*/ 73 h 293"/>
                <a:gd name="T10" fmla="*/ 27 w 271"/>
                <a:gd name="T11" fmla="*/ 73 h 293"/>
                <a:gd name="T12" fmla="*/ 21 w 271"/>
                <a:gd name="T13" fmla="*/ 78 h 293"/>
                <a:gd name="T14" fmla="*/ 16 w 271"/>
                <a:gd name="T15" fmla="*/ 83 h 293"/>
                <a:gd name="T16" fmla="*/ 12 w 271"/>
                <a:gd name="T17" fmla="*/ 90 h 293"/>
                <a:gd name="T18" fmla="*/ 7 w 271"/>
                <a:gd name="T19" fmla="*/ 96 h 293"/>
                <a:gd name="T20" fmla="*/ 4 w 271"/>
                <a:gd name="T21" fmla="*/ 104 h 293"/>
                <a:gd name="T22" fmla="*/ 1 w 271"/>
                <a:gd name="T23" fmla="*/ 112 h 293"/>
                <a:gd name="T24" fmla="*/ 0 w 271"/>
                <a:gd name="T25" fmla="*/ 120 h 293"/>
                <a:gd name="T26" fmla="*/ 0 w 271"/>
                <a:gd name="T27" fmla="*/ 127 h 293"/>
                <a:gd name="T28" fmla="*/ 0 w 271"/>
                <a:gd name="T29" fmla="*/ 290 h 293"/>
                <a:gd name="T30" fmla="*/ 31 w 271"/>
                <a:gd name="T31" fmla="*/ 290 h 293"/>
                <a:gd name="T32" fmla="*/ 31 w 271"/>
                <a:gd name="T33" fmla="*/ 127 h 293"/>
                <a:gd name="T34" fmla="*/ 31 w 271"/>
                <a:gd name="T35" fmla="*/ 127 h 293"/>
                <a:gd name="T36" fmla="*/ 33 w 271"/>
                <a:gd name="T37" fmla="*/ 118 h 293"/>
                <a:gd name="T38" fmla="*/ 35 w 271"/>
                <a:gd name="T39" fmla="*/ 110 h 293"/>
                <a:gd name="T40" fmla="*/ 39 w 271"/>
                <a:gd name="T41" fmla="*/ 104 h 293"/>
                <a:gd name="T42" fmla="*/ 46 w 271"/>
                <a:gd name="T43" fmla="*/ 97 h 293"/>
                <a:gd name="T44" fmla="*/ 120 w 271"/>
                <a:gd name="T45" fmla="*/ 43 h 293"/>
                <a:gd name="T46" fmla="*/ 120 w 271"/>
                <a:gd name="T47" fmla="*/ 293 h 293"/>
                <a:gd name="T48" fmla="*/ 151 w 271"/>
                <a:gd name="T49" fmla="*/ 293 h 293"/>
                <a:gd name="T50" fmla="*/ 151 w 271"/>
                <a:gd name="T51" fmla="*/ 43 h 293"/>
                <a:gd name="T52" fmla="*/ 226 w 271"/>
                <a:gd name="T53" fmla="*/ 97 h 293"/>
                <a:gd name="T54" fmla="*/ 226 w 271"/>
                <a:gd name="T55" fmla="*/ 97 h 293"/>
                <a:gd name="T56" fmla="*/ 231 w 271"/>
                <a:gd name="T57" fmla="*/ 104 h 293"/>
                <a:gd name="T58" fmla="*/ 236 w 271"/>
                <a:gd name="T59" fmla="*/ 110 h 293"/>
                <a:gd name="T60" fmla="*/ 239 w 271"/>
                <a:gd name="T61" fmla="*/ 118 h 293"/>
                <a:gd name="T62" fmla="*/ 240 w 271"/>
                <a:gd name="T63" fmla="*/ 127 h 293"/>
                <a:gd name="T64" fmla="*/ 240 w 271"/>
                <a:gd name="T65" fmla="*/ 290 h 293"/>
                <a:gd name="T66" fmla="*/ 271 w 271"/>
                <a:gd name="T67" fmla="*/ 290 h 293"/>
                <a:gd name="T68" fmla="*/ 271 w 271"/>
                <a:gd name="T69" fmla="*/ 127 h 293"/>
                <a:gd name="T70" fmla="*/ 271 w 271"/>
                <a:gd name="T71" fmla="*/ 127 h 293"/>
                <a:gd name="T72" fmla="*/ 271 w 271"/>
                <a:gd name="T73" fmla="*/ 120 h 293"/>
                <a:gd name="T74" fmla="*/ 269 w 271"/>
                <a:gd name="T75" fmla="*/ 112 h 293"/>
                <a:gd name="T76" fmla="*/ 267 w 271"/>
                <a:gd name="T77" fmla="*/ 104 h 293"/>
                <a:gd name="T78" fmla="*/ 263 w 271"/>
                <a:gd name="T79" fmla="*/ 96 h 293"/>
                <a:gd name="T80" fmla="*/ 259 w 271"/>
                <a:gd name="T81" fmla="*/ 90 h 293"/>
                <a:gd name="T82" fmla="*/ 255 w 271"/>
                <a:gd name="T83" fmla="*/ 83 h 293"/>
                <a:gd name="T84" fmla="*/ 249 w 271"/>
                <a:gd name="T85" fmla="*/ 78 h 293"/>
                <a:gd name="T86" fmla="*/ 244 w 271"/>
                <a:gd name="T87" fmla="*/ 73 h 293"/>
                <a:gd name="T88" fmla="*/ 244 w 271"/>
                <a:gd name="T89" fmla="*/ 7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93">
                  <a:moveTo>
                    <a:pt x="244" y="73"/>
                  </a:moveTo>
                  <a:lnTo>
                    <a:pt x="145" y="0"/>
                  </a:lnTo>
                  <a:lnTo>
                    <a:pt x="136" y="11"/>
                  </a:lnTo>
                  <a:lnTo>
                    <a:pt x="127" y="0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1" y="78"/>
                  </a:lnTo>
                  <a:lnTo>
                    <a:pt x="16" y="83"/>
                  </a:lnTo>
                  <a:lnTo>
                    <a:pt x="12" y="90"/>
                  </a:lnTo>
                  <a:lnTo>
                    <a:pt x="7" y="96"/>
                  </a:lnTo>
                  <a:lnTo>
                    <a:pt x="4" y="104"/>
                  </a:lnTo>
                  <a:lnTo>
                    <a:pt x="1" y="112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0" y="290"/>
                  </a:lnTo>
                  <a:lnTo>
                    <a:pt x="31" y="290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3" y="118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6" y="97"/>
                  </a:lnTo>
                  <a:lnTo>
                    <a:pt x="120" y="43"/>
                  </a:lnTo>
                  <a:lnTo>
                    <a:pt x="120" y="293"/>
                  </a:lnTo>
                  <a:lnTo>
                    <a:pt x="151" y="293"/>
                  </a:lnTo>
                  <a:lnTo>
                    <a:pt x="151" y="43"/>
                  </a:lnTo>
                  <a:lnTo>
                    <a:pt x="226" y="97"/>
                  </a:lnTo>
                  <a:lnTo>
                    <a:pt x="226" y="97"/>
                  </a:lnTo>
                  <a:lnTo>
                    <a:pt x="231" y="104"/>
                  </a:lnTo>
                  <a:lnTo>
                    <a:pt x="236" y="110"/>
                  </a:lnTo>
                  <a:lnTo>
                    <a:pt x="239" y="118"/>
                  </a:lnTo>
                  <a:lnTo>
                    <a:pt x="240" y="127"/>
                  </a:lnTo>
                  <a:lnTo>
                    <a:pt x="240" y="290"/>
                  </a:lnTo>
                  <a:lnTo>
                    <a:pt x="271" y="290"/>
                  </a:lnTo>
                  <a:lnTo>
                    <a:pt x="271" y="127"/>
                  </a:lnTo>
                  <a:lnTo>
                    <a:pt x="271" y="127"/>
                  </a:lnTo>
                  <a:lnTo>
                    <a:pt x="271" y="120"/>
                  </a:lnTo>
                  <a:lnTo>
                    <a:pt x="269" y="112"/>
                  </a:lnTo>
                  <a:lnTo>
                    <a:pt x="267" y="104"/>
                  </a:lnTo>
                  <a:lnTo>
                    <a:pt x="263" y="96"/>
                  </a:lnTo>
                  <a:lnTo>
                    <a:pt x="259" y="90"/>
                  </a:lnTo>
                  <a:lnTo>
                    <a:pt x="255" y="83"/>
                  </a:lnTo>
                  <a:lnTo>
                    <a:pt x="249" y="78"/>
                  </a:lnTo>
                  <a:lnTo>
                    <a:pt x="244" y="73"/>
                  </a:lnTo>
                  <a:lnTo>
                    <a:pt x="24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Rectangle 90">
              <a:extLst>
                <a:ext uri="{FF2B5EF4-FFF2-40B4-BE49-F238E27FC236}">
                  <a16:creationId xmlns="" xmlns:a16="http://schemas.microsoft.com/office/drawing/2014/main" id="{F95BD53B-7835-EB42-992A-E5040ECA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258763"/>
              <a:ext cx="68262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91">
              <a:extLst>
                <a:ext uri="{FF2B5EF4-FFF2-40B4-BE49-F238E27FC236}">
                  <a16:creationId xmlns="" xmlns:a16="http://schemas.microsoft.com/office/drawing/2014/main" id="{96973EC4-33BF-C54E-B77C-CACF2A19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238125"/>
              <a:ext cx="28575" cy="20638"/>
            </a:xfrm>
            <a:custGeom>
              <a:avLst/>
              <a:gdLst>
                <a:gd name="T0" fmla="*/ 0 w 73"/>
                <a:gd name="T1" fmla="*/ 32 h 52"/>
                <a:gd name="T2" fmla="*/ 0 w 73"/>
                <a:gd name="T3" fmla="*/ 52 h 52"/>
                <a:gd name="T4" fmla="*/ 73 w 73"/>
                <a:gd name="T5" fmla="*/ 52 h 52"/>
                <a:gd name="T6" fmla="*/ 73 w 73"/>
                <a:gd name="T7" fmla="*/ 32 h 52"/>
                <a:gd name="T8" fmla="*/ 73 w 73"/>
                <a:gd name="T9" fmla="*/ 32 h 52"/>
                <a:gd name="T10" fmla="*/ 72 w 73"/>
                <a:gd name="T11" fmla="*/ 26 h 52"/>
                <a:gd name="T12" fmla="*/ 70 w 73"/>
                <a:gd name="T13" fmla="*/ 20 h 52"/>
                <a:gd name="T14" fmla="*/ 68 w 73"/>
                <a:gd name="T15" fmla="*/ 15 h 52"/>
                <a:gd name="T16" fmla="*/ 64 w 73"/>
                <a:gd name="T17" fmla="*/ 9 h 52"/>
                <a:gd name="T18" fmla="*/ 59 w 73"/>
                <a:gd name="T19" fmla="*/ 7 h 52"/>
                <a:gd name="T20" fmla="*/ 54 w 73"/>
                <a:gd name="T21" fmla="*/ 3 h 52"/>
                <a:gd name="T22" fmla="*/ 48 w 73"/>
                <a:gd name="T23" fmla="*/ 2 h 52"/>
                <a:gd name="T24" fmla="*/ 42 w 73"/>
                <a:gd name="T25" fmla="*/ 0 h 52"/>
                <a:gd name="T26" fmla="*/ 31 w 73"/>
                <a:gd name="T27" fmla="*/ 0 h 52"/>
                <a:gd name="T28" fmla="*/ 31 w 73"/>
                <a:gd name="T29" fmla="*/ 0 h 52"/>
                <a:gd name="T30" fmla="*/ 25 w 73"/>
                <a:gd name="T31" fmla="*/ 2 h 52"/>
                <a:gd name="T32" fmla="*/ 20 w 73"/>
                <a:gd name="T33" fmla="*/ 3 h 52"/>
                <a:gd name="T34" fmla="*/ 13 w 73"/>
                <a:gd name="T35" fmla="*/ 7 h 52"/>
                <a:gd name="T36" fmla="*/ 9 w 73"/>
                <a:gd name="T37" fmla="*/ 9 h 52"/>
                <a:gd name="T38" fmla="*/ 5 w 73"/>
                <a:gd name="T39" fmla="*/ 15 h 52"/>
                <a:gd name="T40" fmla="*/ 3 w 73"/>
                <a:gd name="T41" fmla="*/ 20 h 52"/>
                <a:gd name="T42" fmla="*/ 0 w 73"/>
                <a:gd name="T43" fmla="*/ 26 h 52"/>
                <a:gd name="T44" fmla="*/ 0 w 73"/>
                <a:gd name="T45" fmla="*/ 32 h 52"/>
                <a:gd name="T46" fmla="*/ 0 w 73"/>
                <a:gd name="T4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52">
                  <a:moveTo>
                    <a:pt x="0" y="32"/>
                  </a:moveTo>
                  <a:lnTo>
                    <a:pt x="0" y="52"/>
                  </a:lnTo>
                  <a:lnTo>
                    <a:pt x="73" y="52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8" y="15"/>
                  </a:lnTo>
                  <a:lnTo>
                    <a:pt x="64" y="9"/>
                  </a:lnTo>
                  <a:lnTo>
                    <a:pt x="59" y="7"/>
                  </a:lnTo>
                  <a:lnTo>
                    <a:pt x="54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9" y="9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92">
              <a:extLst>
                <a:ext uri="{FF2B5EF4-FFF2-40B4-BE49-F238E27FC236}">
                  <a16:creationId xmlns="" xmlns:a16="http://schemas.microsoft.com/office/drawing/2014/main" id="{5E5C7710-CB47-FA4C-864B-4A8E4DCD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5" y="158750"/>
              <a:ext cx="192087" cy="71438"/>
            </a:xfrm>
            <a:custGeom>
              <a:avLst/>
              <a:gdLst>
                <a:gd name="T0" fmla="*/ 482 w 487"/>
                <a:gd name="T1" fmla="*/ 179 h 179"/>
                <a:gd name="T2" fmla="*/ 482 w 487"/>
                <a:gd name="T3" fmla="*/ 179 h 179"/>
                <a:gd name="T4" fmla="*/ 485 w 487"/>
                <a:gd name="T5" fmla="*/ 178 h 179"/>
                <a:gd name="T6" fmla="*/ 487 w 487"/>
                <a:gd name="T7" fmla="*/ 176 h 179"/>
                <a:gd name="T8" fmla="*/ 487 w 487"/>
                <a:gd name="T9" fmla="*/ 176 h 179"/>
                <a:gd name="T10" fmla="*/ 487 w 487"/>
                <a:gd name="T11" fmla="*/ 173 h 179"/>
                <a:gd name="T12" fmla="*/ 487 w 487"/>
                <a:gd name="T13" fmla="*/ 172 h 179"/>
                <a:gd name="T14" fmla="*/ 486 w 487"/>
                <a:gd name="T15" fmla="*/ 170 h 179"/>
                <a:gd name="T16" fmla="*/ 484 w 487"/>
                <a:gd name="T17" fmla="*/ 169 h 179"/>
                <a:gd name="T18" fmla="*/ 7 w 487"/>
                <a:gd name="T19" fmla="*/ 1 h 179"/>
                <a:gd name="T20" fmla="*/ 7 w 487"/>
                <a:gd name="T21" fmla="*/ 1 h 179"/>
                <a:gd name="T22" fmla="*/ 5 w 487"/>
                <a:gd name="T23" fmla="*/ 0 h 179"/>
                <a:gd name="T24" fmla="*/ 3 w 487"/>
                <a:gd name="T25" fmla="*/ 1 h 179"/>
                <a:gd name="T26" fmla="*/ 2 w 487"/>
                <a:gd name="T27" fmla="*/ 2 h 179"/>
                <a:gd name="T28" fmla="*/ 0 w 487"/>
                <a:gd name="T29" fmla="*/ 4 h 179"/>
                <a:gd name="T30" fmla="*/ 0 w 487"/>
                <a:gd name="T31" fmla="*/ 4 h 179"/>
                <a:gd name="T32" fmla="*/ 0 w 487"/>
                <a:gd name="T33" fmla="*/ 6 h 179"/>
                <a:gd name="T34" fmla="*/ 0 w 487"/>
                <a:gd name="T35" fmla="*/ 7 h 179"/>
                <a:gd name="T36" fmla="*/ 2 w 487"/>
                <a:gd name="T37" fmla="*/ 9 h 179"/>
                <a:gd name="T38" fmla="*/ 4 w 487"/>
                <a:gd name="T39" fmla="*/ 10 h 179"/>
                <a:gd name="T40" fmla="*/ 481 w 487"/>
                <a:gd name="T41" fmla="*/ 178 h 179"/>
                <a:gd name="T42" fmla="*/ 481 w 487"/>
                <a:gd name="T43" fmla="*/ 178 h 179"/>
                <a:gd name="T44" fmla="*/ 482 w 487"/>
                <a:gd name="T45" fmla="*/ 179 h 179"/>
                <a:gd name="T46" fmla="*/ 482 w 487"/>
                <a:gd name="T4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7" h="179">
                  <a:moveTo>
                    <a:pt x="482" y="179"/>
                  </a:moveTo>
                  <a:lnTo>
                    <a:pt x="482" y="179"/>
                  </a:lnTo>
                  <a:lnTo>
                    <a:pt x="485" y="178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487" y="173"/>
                  </a:lnTo>
                  <a:lnTo>
                    <a:pt x="487" y="172"/>
                  </a:lnTo>
                  <a:lnTo>
                    <a:pt x="486" y="170"/>
                  </a:lnTo>
                  <a:lnTo>
                    <a:pt x="484" y="169"/>
                  </a:lnTo>
                  <a:lnTo>
                    <a:pt x="7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481" y="178"/>
                  </a:lnTo>
                  <a:lnTo>
                    <a:pt x="481" y="178"/>
                  </a:lnTo>
                  <a:lnTo>
                    <a:pt x="482" y="179"/>
                  </a:lnTo>
                  <a:lnTo>
                    <a:pt x="48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4" name="Freeform 93">
              <a:extLst>
                <a:ext uri="{FF2B5EF4-FFF2-40B4-BE49-F238E27FC236}">
                  <a16:creationId xmlns="" xmlns:a16="http://schemas.microsoft.com/office/drawing/2014/main" id="{8C8DBD99-275E-C64D-8BD4-0B4C590FF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157163"/>
              <a:ext cx="107950" cy="114300"/>
            </a:xfrm>
            <a:custGeom>
              <a:avLst/>
              <a:gdLst>
                <a:gd name="T0" fmla="*/ 267 w 271"/>
                <a:gd name="T1" fmla="*/ 259 h 285"/>
                <a:gd name="T2" fmla="*/ 13 w 271"/>
                <a:gd name="T3" fmla="*/ 3 h 285"/>
                <a:gd name="T4" fmla="*/ 13 w 271"/>
                <a:gd name="T5" fmla="*/ 3 h 285"/>
                <a:gd name="T6" fmla="*/ 10 w 271"/>
                <a:gd name="T7" fmla="*/ 1 h 285"/>
                <a:gd name="T8" fmla="*/ 7 w 271"/>
                <a:gd name="T9" fmla="*/ 0 h 285"/>
                <a:gd name="T10" fmla="*/ 5 w 271"/>
                <a:gd name="T11" fmla="*/ 1 h 285"/>
                <a:gd name="T12" fmla="*/ 2 w 271"/>
                <a:gd name="T13" fmla="*/ 3 h 285"/>
                <a:gd name="T14" fmla="*/ 2 w 271"/>
                <a:gd name="T15" fmla="*/ 3 h 285"/>
                <a:gd name="T16" fmla="*/ 0 w 271"/>
                <a:gd name="T17" fmla="*/ 5 h 285"/>
                <a:gd name="T18" fmla="*/ 0 w 271"/>
                <a:gd name="T19" fmla="*/ 8 h 285"/>
                <a:gd name="T20" fmla="*/ 0 w 271"/>
                <a:gd name="T21" fmla="*/ 12 h 285"/>
                <a:gd name="T22" fmla="*/ 1 w 271"/>
                <a:gd name="T23" fmla="*/ 14 h 285"/>
                <a:gd name="T24" fmla="*/ 245 w 271"/>
                <a:gd name="T25" fmla="*/ 280 h 285"/>
                <a:gd name="T26" fmla="*/ 245 w 271"/>
                <a:gd name="T27" fmla="*/ 280 h 285"/>
                <a:gd name="T28" fmla="*/ 248 w 271"/>
                <a:gd name="T29" fmla="*/ 284 h 285"/>
                <a:gd name="T30" fmla="*/ 255 w 271"/>
                <a:gd name="T31" fmla="*/ 285 h 285"/>
                <a:gd name="T32" fmla="*/ 260 w 271"/>
                <a:gd name="T33" fmla="*/ 284 h 285"/>
                <a:gd name="T34" fmla="*/ 267 w 271"/>
                <a:gd name="T35" fmla="*/ 281 h 285"/>
                <a:gd name="T36" fmla="*/ 267 w 271"/>
                <a:gd name="T37" fmla="*/ 281 h 285"/>
                <a:gd name="T38" fmla="*/ 269 w 271"/>
                <a:gd name="T39" fmla="*/ 276 h 285"/>
                <a:gd name="T40" fmla="*/ 271 w 271"/>
                <a:gd name="T41" fmla="*/ 271 h 285"/>
                <a:gd name="T42" fmla="*/ 271 w 271"/>
                <a:gd name="T43" fmla="*/ 264 h 285"/>
                <a:gd name="T44" fmla="*/ 267 w 271"/>
                <a:gd name="T45" fmla="*/ 259 h 285"/>
                <a:gd name="T46" fmla="*/ 267 w 271"/>
                <a:gd name="T47" fmla="*/ 259 h 285"/>
                <a:gd name="T48" fmla="*/ 267 w 271"/>
                <a:gd name="T49" fmla="*/ 259 h 285"/>
                <a:gd name="T50" fmla="*/ 267 w 271"/>
                <a:gd name="T51" fmla="*/ 25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1" h="285">
                  <a:moveTo>
                    <a:pt x="267" y="259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45" y="280"/>
                  </a:lnTo>
                  <a:lnTo>
                    <a:pt x="245" y="280"/>
                  </a:lnTo>
                  <a:lnTo>
                    <a:pt x="248" y="284"/>
                  </a:lnTo>
                  <a:lnTo>
                    <a:pt x="255" y="285"/>
                  </a:lnTo>
                  <a:lnTo>
                    <a:pt x="260" y="284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9" y="276"/>
                  </a:lnTo>
                  <a:lnTo>
                    <a:pt x="271" y="271"/>
                  </a:lnTo>
                  <a:lnTo>
                    <a:pt x="271" y="264"/>
                  </a:lnTo>
                  <a:lnTo>
                    <a:pt x="267" y="259"/>
                  </a:lnTo>
                  <a:lnTo>
                    <a:pt x="267" y="259"/>
                  </a:lnTo>
                  <a:lnTo>
                    <a:pt x="267" y="259"/>
                  </a:lnTo>
                  <a:lnTo>
                    <a:pt x="267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5" name="Freeform 94">
              <a:extLst>
                <a:ext uri="{FF2B5EF4-FFF2-40B4-BE49-F238E27FC236}">
                  <a16:creationId xmlns="" xmlns:a16="http://schemas.microsoft.com/office/drawing/2014/main" id="{96C8B634-1244-0346-99F3-4EC3E2F9D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223838"/>
              <a:ext cx="42862" cy="46038"/>
            </a:xfrm>
            <a:custGeom>
              <a:avLst/>
              <a:gdLst>
                <a:gd name="T0" fmla="*/ 29 w 106"/>
                <a:gd name="T1" fmla="*/ 108 h 115"/>
                <a:gd name="T2" fmla="*/ 104 w 106"/>
                <a:gd name="T3" fmla="*/ 13 h 115"/>
                <a:gd name="T4" fmla="*/ 104 w 106"/>
                <a:gd name="T5" fmla="*/ 13 h 115"/>
                <a:gd name="T6" fmla="*/ 106 w 106"/>
                <a:gd name="T7" fmla="*/ 11 h 115"/>
                <a:gd name="T8" fmla="*/ 106 w 106"/>
                <a:gd name="T9" fmla="*/ 8 h 115"/>
                <a:gd name="T10" fmla="*/ 104 w 106"/>
                <a:gd name="T11" fmla="*/ 4 h 115"/>
                <a:gd name="T12" fmla="*/ 102 w 106"/>
                <a:gd name="T13" fmla="*/ 1 h 115"/>
                <a:gd name="T14" fmla="*/ 102 w 106"/>
                <a:gd name="T15" fmla="*/ 1 h 115"/>
                <a:gd name="T16" fmla="*/ 99 w 106"/>
                <a:gd name="T17" fmla="*/ 0 h 115"/>
                <a:gd name="T18" fmla="*/ 97 w 106"/>
                <a:gd name="T19" fmla="*/ 0 h 115"/>
                <a:gd name="T20" fmla="*/ 94 w 106"/>
                <a:gd name="T21" fmla="*/ 1 h 115"/>
                <a:gd name="T22" fmla="*/ 91 w 106"/>
                <a:gd name="T23" fmla="*/ 3 h 115"/>
                <a:gd name="T24" fmla="*/ 5 w 106"/>
                <a:gd name="T25" fmla="*/ 87 h 115"/>
                <a:gd name="T26" fmla="*/ 5 w 106"/>
                <a:gd name="T27" fmla="*/ 87 h 115"/>
                <a:gd name="T28" fmla="*/ 1 w 106"/>
                <a:gd name="T29" fmla="*/ 93 h 115"/>
                <a:gd name="T30" fmla="*/ 0 w 106"/>
                <a:gd name="T31" fmla="*/ 99 h 115"/>
                <a:gd name="T32" fmla="*/ 1 w 106"/>
                <a:gd name="T33" fmla="*/ 104 h 115"/>
                <a:gd name="T34" fmla="*/ 5 w 106"/>
                <a:gd name="T35" fmla="*/ 110 h 115"/>
                <a:gd name="T36" fmla="*/ 5 w 106"/>
                <a:gd name="T37" fmla="*/ 110 h 115"/>
                <a:gd name="T38" fmla="*/ 11 w 106"/>
                <a:gd name="T39" fmla="*/ 113 h 115"/>
                <a:gd name="T40" fmla="*/ 16 w 106"/>
                <a:gd name="T41" fmla="*/ 115 h 115"/>
                <a:gd name="T42" fmla="*/ 22 w 106"/>
                <a:gd name="T43" fmla="*/ 113 h 115"/>
                <a:gd name="T44" fmla="*/ 28 w 106"/>
                <a:gd name="T45" fmla="*/ 110 h 115"/>
                <a:gd name="T46" fmla="*/ 28 w 106"/>
                <a:gd name="T47" fmla="*/ 110 h 115"/>
                <a:gd name="T48" fmla="*/ 29 w 106"/>
                <a:gd name="T49" fmla="*/ 108 h 115"/>
                <a:gd name="T50" fmla="*/ 29 w 106"/>
                <a:gd name="T51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15">
                  <a:moveTo>
                    <a:pt x="29" y="108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6" y="11"/>
                  </a:lnTo>
                  <a:lnTo>
                    <a:pt x="106" y="8"/>
                  </a:lnTo>
                  <a:lnTo>
                    <a:pt x="104" y="4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1" y="3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1" y="104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11" y="113"/>
                  </a:lnTo>
                  <a:lnTo>
                    <a:pt x="16" y="115"/>
                  </a:lnTo>
                  <a:lnTo>
                    <a:pt x="22" y="113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9" y="108"/>
                  </a:lnTo>
                  <a:lnTo>
                    <a:pt x="29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6" name="Freeform 95">
              <a:extLst>
                <a:ext uri="{FF2B5EF4-FFF2-40B4-BE49-F238E27FC236}">
                  <a16:creationId xmlns="" xmlns:a16="http://schemas.microsoft.com/office/drawing/2014/main" id="{EC0AD032-CF08-9543-B617-4122DE709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8" y="265113"/>
              <a:ext cx="107950" cy="115888"/>
            </a:xfrm>
            <a:custGeom>
              <a:avLst/>
              <a:gdLst>
                <a:gd name="T0" fmla="*/ 27 w 271"/>
                <a:gd name="T1" fmla="*/ 73 h 293"/>
                <a:gd name="T2" fmla="*/ 126 w 271"/>
                <a:gd name="T3" fmla="*/ 0 h 293"/>
                <a:gd name="T4" fmla="*/ 135 w 271"/>
                <a:gd name="T5" fmla="*/ 11 h 293"/>
                <a:gd name="T6" fmla="*/ 144 w 271"/>
                <a:gd name="T7" fmla="*/ 0 h 293"/>
                <a:gd name="T8" fmla="*/ 243 w 271"/>
                <a:gd name="T9" fmla="*/ 73 h 293"/>
                <a:gd name="T10" fmla="*/ 243 w 271"/>
                <a:gd name="T11" fmla="*/ 73 h 293"/>
                <a:gd name="T12" fmla="*/ 249 w 271"/>
                <a:gd name="T13" fmla="*/ 78 h 293"/>
                <a:gd name="T14" fmla="*/ 255 w 271"/>
                <a:gd name="T15" fmla="*/ 83 h 293"/>
                <a:gd name="T16" fmla="*/ 259 w 271"/>
                <a:gd name="T17" fmla="*/ 90 h 293"/>
                <a:gd name="T18" fmla="*/ 263 w 271"/>
                <a:gd name="T19" fmla="*/ 96 h 293"/>
                <a:gd name="T20" fmla="*/ 267 w 271"/>
                <a:gd name="T21" fmla="*/ 104 h 293"/>
                <a:gd name="T22" fmla="*/ 268 w 271"/>
                <a:gd name="T23" fmla="*/ 112 h 293"/>
                <a:gd name="T24" fmla="*/ 269 w 271"/>
                <a:gd name="T25" fmla="*/ 120 h 293"/>
                <a:gd name="T26" fmla="*/ 271 w 271"/>
                <a:gd name="T27" fmla="*/ 127 h 293"/>
                <a:gd name="T28" fmla="*/ 271 w 271"/>
                <a:gd name="T29" fmla="*/ 290 h 293"/>
                <a:gd name="T30" fmla="*/ 239 w 271"/>
                <a:gd name="T31" fmla="*/ 290 h 293"/>
                <a:gd name="T32" fmla="*/ 239 w 271"/>
                <a:gd name="T33" fmla="*/ 127 h 293"/>
                <a:gd name="T34" fmla="*/ 239 w 271"/>
                <a:gd name="T35" fmla="*/ 127 h 293"/>
                <a:gd name="T36" fmla="*/ 238 w 271"/>
                <a:gd name="T37" fmla="*/ 118 h 293"/>
                <a:gd name="T38" fmla="*/ 236 w 271"/>
                <a:gd name="T39" fmla="*/ 110 h 293"/>
                <a:gd name="T40" fmla="*/ 230 w 271"/>
                <a:gd name="T41" fmla="*/ 104 h 293"/>
                <a:gd name="T42" fmla="*/ 224 w 271"/>
                <a:gd name="T43" fmla="*/ 97 h 293"/>
                <a:gd name="T44" fmla="*/ 151 w 271"/>
                <a:gd name="T45" fmla="*/ 43 h 293"/>
                <a:gd name="T46" fmla="*/ 151 w 271"/>
                <a:gd name="T47" fmla="*/ 293 h 293"/>
                <a:gd name="T48" fmla="*/ 120 w 271"/>
                <a:gd name="T49" fmla="*/ 293 h 293"/>
                <a:gd name="T50" fmla="*/ 120 w 271"/>
                <a:gd name="T51" fmla="*/ 43 h 293"/>
                <a:gd name="T52" fmla="*/ 45 w 271"/>
                <a:gd name="T53" fmla="*/ 97 h 293"/>
                <a:gd name="T54" fmla="*/ 45 w 271"/>
                <a:gd name="T55" fmla="*/ 97 h 293"/>
                <a:gd name="T56" fmla="*/ 39 w 271"/>
                <a:gd name="T57" fmla="*/ 104 h 293"/>
                <a:gd name="T58" fmla="*/ 35 w 271"/>
                <a:gd name="T59" fmla="*/ 110 h 293"/>
                <a:gd name="T60" fmla="*/ 32 w 271"/>
                <a:gd name="T61" fmla="*/ 118 h 293"/>
                <a:gd name="T62" fmla="*/ 31 w 271"/>
                <a:gd name="T63" fmla="*/ 127 h 293"/>
                <a:gd name="T64" fmla="*/ 31 w 271"/>
                <a:gd name="T65" fmla="*/ 290 h 293"/>
                <a:gd name="T66" fmla="*/ 0 w 271"/>
                <a:gd name="T67" fmla="*/ 290 h 293"/>
                <a:gd name="T68" fmla="*/ 0 w 271"/>
                <a:gd name="T69" fmla="*/ 127 h 293"/>
                <a:gd name="T70" fmla="*/ 0 w 271"/>
                <a:gd name="T71" fmla="*/ 127 h 293"/>
                <a:gd name="T72" fmla="*/ 0 w 271"/>
                <a:gd name="T73" fmla="*/ 120 h 293"/>
                <a:gd name="T74" fmla="*/ 1 w 271"/>
                <a:gd name="T75" fmla="*/ 112 h 293"/>
                <a:gd name="T76" fmla="*/ 4 w 271"/>
                <a:gd name="T77" fmla="*/ 104 h 293"/>
                <a:gd name="T78" fmla="*/ 6 w 271"/>
                <a:gd name="T79" fmla="*/ 96 h 293"/>
                <a:gd name="T80" fmla="*/ 10 w 271"/>
                <a:gd name="T81" fmla="*/ 90 h 293"/>
                <a:gd name="T82" fmla="*/ 15 w 271"/>
                <a:gd name="T83" fmla="*/ 83 h 293"/>
                <a:gd name="T84" fmla="*/ 21 w 271"/>
                <a:gd name="T85" fmla="*/ 78 h 293"/>
                <a:gd name="T86" fmla="*/ 27 w 271"/>
                <a:gd name="T87" fmla="*/ 73 h 293"/>
                <a:gd name="T88" fmla="*/ 27 w 271"/>
                <a:gd name="T89" fmla="*/ 7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93">
                  <a:moveTo>
                    <a:pt x="27" y="73"/>
                  </a:moveTo>
                  <a:lnTo>
                    <a:pt x="126" y="0"/>
                  </a:lnTo>
                  <a:lnTo>
                    <a:pt x="135" y="11"/>
                  </a:lnTo>
                  <a:lnTo>
                    <a:pt x="144" y="0"/>
                  </a:lnTo>
                  <a:lnTo>
                    <a:pt x="243" y="73"/>
                  </a:lnTo>
                  <a:lnTo>
                    <a:pt x="243" y="73"/>
                  </a:lnTo>
                  <a:lnTo>
                    <a:pt x="249" y="78"/>
                  </a:lnTo>
                  <a:lnTo>
                    <a:pt x="255" y="83"/>
                  </a:lnTo>
                  <a:lnTo>
                    <a:pt x="259" y="90"/>
                  </a:lnTo>
                  <a:lnTo>
                    <a:pt x="263" y="96"/>
                  </a:lnTo>
                  <a:lnTo>
                    <a:pt x="267" y="104"/>
                  </a:lnTo>
                  <a:lnTo>
                    <a:pt x="268" y="112"/>
                  </a:lnTo>
                  <a:lnTo>
                    <a:pt x="269" y="120"/>
                  </a:lnTo>
                  <a:lnTo>
                    <a:pt x="271" y="127"/>
                  </a:lnTo>
                  <a:lnTo>
                    <a:pt x="271" y="290"/>
                  </a:lnTo>
                  <a:lnTo>
                    <a:pt x="239" y="290"/>
                  </a:lnTo>
                  <a:lnTo>
                    <a:pt x="239" y="127"/>
                  </a:lnTo>
                  <a:lnTo>
                    <a:pt x="239" y="127"/>
                  </a:lnTo>
                  <a:lnTo>
                    <a:pt x="238" y="118"/>
                  </a:lnTo>
                  <a:lnTo>
                    <a:pt x="236" y="110"/>
                  </a:lnTo>
                  <a:lnTo>
                    <a:pt x="230" y="104"/>
                  </a:lnTo>
                  <a:lnTo>
                    <a:pt x="224" y="97"/>
                  </a:lnTo>
                  <a:lnTo>
                    <a:pt x="151" y="43"/>
                  </a:lnTo>
                  <a:lnTo>
                    <a:pt x="151" y="293"/>
                  </a:lnTo>
                  <a:lnTo>
                    <a:pt x="120" y="293"/>
                  </a:lnTo>
                  <a:lnTo>
                    <a:pt x="120" y="43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39" y="104"/>
                  </a:lnTo>
                  <a:lnTo>
                    <a:pt x="35" y="110"/>
                  </a:lnTo>
                  <a:lnTo>
                    <a:pt x="32" y="118"/>
                  </a:lnTo>
                  <a:lnTo>
                    <a:pt x="31" y="127"/>
                  </a:lnTo>
                  <a:lnTo>
                    <a:pt x="31" y="290"/>
                  </a:lnTo>
                  <a:lnTo>
                    <a:pt x="0" y="29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1" y="112"/>
                  </a:lnTo>
                  <a:lnTo>
                    <a:pt x="4" y="104"/>
                  </a:lnTo>
                  <a:lnTo>
                    <a:pt x="6" y="96"/>
                  </a:lnTo>
                  <a:lnTo>
                    <a:pt x="10" y="90"/>
                  </a:lnTo>
                  <a:lnTo>
                    <a:pt x="15" y="83"/>
                  </a:lnTo>
                  <a:lnTo>
                    <a:pt x="21" y="78"/>
                  </a:lnTo>
                  <a:lnTo>
                    <a:pt x="27" y="73"/>
                  </a:lnTo>
                  <a:lnTo>
                    <a:pt x="2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7" name="Rectangle 96">
              <a:extLst>
                <a:ext uri="{FF2B5EF4-FFF2-40B4-BE49-F238E27FC236}">
                  <a16:creationId xmlns="" xmlns:a16="http://schemas.microsoft.com/office/drawing/2014/main" id="{BF57E998-D54D-3D4D-8E46-5A38F71C6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475" y="258763"/>
              <a:ext cx="68262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8" name="Freeform 97">
              <a:extLst>
                <a:ext uri="{FF2B5EF4-FFF2-40B4-BE49-F238E27FC236}">
                  <a16:creationId xmlns="" xmlns:a16="http://schemas.microsoft.com/office/drawing/2014/main" id="{0193DBB8-4642-E841-90BA-C88D3690C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238125"/>
              <a:ext cx="28575" cy="20638"/>
            </a:xfrm>
            <a:custGeom>
              <a:avLst/>
              <a:gdLst>
                <a:gd name="T0" fmla="*/ 73 w 73"/>
                <a:gd name="T1" fmla="*/ 32 h 52"/>
                <a:gd name="T2" fmla="*/ 73 w 73"/>
                <a:gd name="T3" fmla="*/ 52 h 52"/>
                <a:gd name="T4" fmla="*/ 0 w 73"/>
                <a:gd name="T5" fmla="*/ 52 h 52"/>
                <a:gd name="T6" fmla="*/ 0 w 73"/>
                <a:gd name="T7" fmla="*/ 32 h 52"/>
                <a:gd name="T8" fmla="*/ 0 w 73"/>
                <a:gd name="T9" fmla="*/ 32 h 52"/>
                <a:gd name="T10" fmla="*/ 0 w 73"/>
                <a:gd name="T11" fmla="*/ 26 h 52"/>
                <a:gd name="T12" fmla="*/ 2 w 73"/>
                <a:gd name="T13" fmla="*/ 20 h 52"/>
                <a:gd name="T14" fmla="*/ 5 w 73"/>
                <a:gd name="T15" fmla="*/ 15 h 52"/>
                <a:gd name="T16" fmla="*/ 9 w 73"/>
                <a:gd name="T17" fmla="*/ 9 h 52"/>
                <a:gd name="T18" fmla="*/ 13 w 73"/>
                <a:gd name="T19" fmla="*/ 7 h 52"/>
                <a:gd name="T20" fmla="*/ 18 w 73"/>
                <a:gd name="T21" fmla="*/ 3 h 52"/>
                <a:gd name="T22" fmla="*/ 25 w 73"/>
                <a:gd name="T23" fmla="*/ 2 h 52"/>
                <a:gd name="T24" fmla="*/ 31 w 73"/>
                <a:gd name="T25" fmla="*/ 0 h 52"/>
                <a:gd name="T26" fmla="*/ 41 w 73"/>
                <a:gd name="T27" fmla="*/ 0 h 52"/>
                <a:gd name="T28" fmla="*/ 41 w 73"/>
                <a:gd name="T29" fmla="*/ 0 h 52"/>
                <a:gd name="T30" fmla="*/ 48 w 73"/>
                <a:gd name="T31" fmla="*/ 2 h 52"/>
                <a:gd name="T32" fmla="*/ 53 w 73"/>
                <a:gd name="T33" fmla="*/ 3 h 52"/>
                <a:gd name="T34" fmla="*/ 58 w 73"/>
                <a:gd name="T35" fmla="*/ 7 h 52"/>
                <a:gd name="T36" fmla="*/ 64 w 73"/>
                <a:gd name="T37" fmla="*/ 9 h 52"/>
                <a:gd name="T38" fmla="*/ 68 w 73"/>
                <a:gd name="T39" fmla="*/ 15 h 52"/>
                <a:gd name="T40" fmla="*/ 70 w 73"/>
                <a:gd name="T41" fmla="*/ 20 h 52"/>
                <a:gd name="T42" fmla="*/ 71 w 73"/>
                <a:gd name="T43" fmla="*/ 26 h 52"/>
                <a:gd name="T44" fmla="*/ 73 w 73"/>
                <a:gd name="T45" fmla="*/ 32 h 52"/>
                <a:gd name="T46" fmla="*/ 73 w 73"/>
                <a:gd name="T4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52">
                  <a:moveTo>
                    <a:pt x="73" y="32"/>
                  </a:moveTo>
                  <a:lnTo>
                    <a:pt x="73" y="52"/>
                  </a:lnTo>
                  <a:lnTo>
                    <a:pt x="0" y="5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7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3" y="3"/>
                  </a:lnTo>
                  <a:lnTo>
                    <a:pt x="58" y="7"/>
                  </a:lnTo>
                  <a:lnTo>
                    <a:pt x="64" y="9"/>
                  </a:lnTo>
                  <a:lnTo>
                    <a:pt x="68" y="15"/>
                  </a:lnTo>
                  <a:lnTo>
                    <a:pt x="70" y="20"/>
                  </a:lnTo>
                  <a:lnTo>
                    <a:pt x="71" y="26"/>
                  </a:lnTo>
                  <a:lnTo>
                    <a:pt x="73" y="32"/>
                  </a:lnTo>
                  <a:lnTo>
                    <a:pt x="7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9" name="Freeform 98">
              <a:extLst>
                <a:ext uri="{FF2B5EF4-FFF2-40B4-BE49-F238E27FC236}">
                  <a16:creationId xmlns="" xmlns:a16="http://schemas.microsoft.com/office/drawing/2014/main" id="{45811D7E-AA3D-A344-B517-EF23D1AF9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2138" y="342900"/>
              <a:ext cx="1509712" cy="236538"/>
            </a:xfrm>
            <a:custGeom>
              <a:avLst/>
              <a:gdLst>
                <a:gd name="T0" fmla="*/ 655 w 3804"/>
                <a:gd name="T1" fmla="*/ 94 h 597"/>
                <a:gd name="T2" fmla="*/ 612 w 3804"/>
                <a:gd name="T3" fmla="*/ 88 h 597"/>
                <a:gd name="T4" fmla="*/ 580 w 3804"/>
                <a:gd name="T5" fmla="*/ 75 h 597"/>
                <a:gd name="T6" fmla="*/ 554 w 3804"/>
                <a:gd name="T7" fmla="*/ 56 h 597"/>
                <a:gd name="T8" fmla="*/ 528 w 3804"/>
                <a:gd name="T9" fmla="*/ 21 h 597"/>
                <a:gd name="T10" fmla="*/ 0 w 3804"/>
                <a:gd name="T11" fmla="*/ 0 h 597"/>
                <a:gd name="T12" fmla="*/ 33 w 3804"/>
                <a:gd name="T13" fmla="*/ 99 h 597"/>
                <a:gd name="T14" fmla="*/ 92 w 3804"/>
                <a:gd name="T15" fmla="*/ 227 h 597"/>
                <a:gd name="T16" fmla="*/ 164 w 3804"/>
                <a:gd name="T17" fmla="*/ 330 h 597"/>
                <a:gd name="T18" fmla="*/ 244 w 3804"/>
                <a:gd name="T19" fmla="*/ 412 h 597"/>
                <a:gd name="T20" fmla="*/ 330 w 3804"/>
                <a:gd name="T21" fmla="*/ 476 h 597"/>
                <a:gd name="T22" fmla="*/ 417 w 3804"/>
                <a:gd name="T23" fmla="*/ 523 h 597"/>
                <a:gd name="T24" fmla="*/ 505 w 3804"/>
                <a:gd name="T25" fmla="*/ 557 h 597"/>
                <a:gd name="T26" fmla="*/ 590 w 3804"/>
                <a:gd name="T27" fmla="*/ 577 h 597"/>
                <a:gd name="T28" fmla="*/ 717 w 3804"/>
                <a:gd name="T29" fmla="*/ 594 h 597"/>
                <a:gd name="T30" fmla="*/ 797 w 3804"/>
                <a:gd name="T31" fmla="*/ 597 h 597"/>
                <a:gd name="T32" fmla="*/ 3540 w 3804"/>
                <a:gd name="T33" fmla="*/ 597 h 597"/>
                <a:gd name="T34" fmla="*/ 3573 w 3804"/>
                <a:gd name="T35" fmla="*/ 587 h 597"/>
                <a:gd name="T36" fmla="*/ 3609 w 3804"/>
                <a:gd name="T37" fmla="*/ 566 h 597"/>
                <a:gd name="T38" fmla="*/ 3644 w 3804"/>
                <a:gd name="T39" fmla="*/ 536 h 597"/>
                <a:gd name="T40" fmla="*/ 3709 w 3804"/>
                <a:gd name="T41" fmla="*/ 447 h 597"/>
                <a:gd name="T42" fmla="*/ 3761 w 3804"/>
                <a:gd name="T43" fmla="*/ 331 h 597"/>
                <a:gd name="T44" fmla="*/ 3795 w 3804"/>
                <a:gd name="T45" fmla="*/ 193 h 597"/>
                <a:gd name="T46" fmla="*/ 3804 w 3804"/>
                <a:gd name="T47" fmla="*/ 94 h 597"/>
                <a:gd name="T48" fmla="*/ 672 w 3804"/>
                <a:gd name="T49" fmla="*/ 94 h 597"/>
                <a:gd name="T50" fmla="*/ 779 w 3804"/>
                <a:gd name="T51" fmla="*/ 146 h 597"/>
                <a:gd name="T52" fmla="*/ 1019 w 3804"/>
                <a:gd name="T53" fmla="*/ 192 h 597"/>
                <a:gd name="T54" fmla="*/ 1019 w 3804"/>
                <a:gd name="T55" fmla="*/ 146 h 597"/>
                <a:gd name="T56" fmla="*/ 1092 w 3804"/>
                <a:gd name="T57" fmla="*/ 192 h 597"/>
                <a:gd name="T58" fmla="*/ 1175 w 3804"/>
                <a:gd name="T59" fmla="*/ 192 h 597"/>
                <a:gd name="T60" fmla="*/ 1248 w 3804"/>
                <a:gd name="T61" fmla="*/ 146 h 597"/>
                <a:gd name="T62" fmla="*/ 1488 w 3804"/>
                <a:gd name="T63" fmla="*/ 192 h 597"/>
                <a:gd name="T64" fmla="*/ 1488 w 3804"/>
                <a:gd name="T65" fmla="*/ 146 h 597"/>
                <a:gd name="T66" fmla="*/ 1561 w 3804"/>
                <a:gd name="T67" fmla="*/ 192 h 597"/>
                <a:gd name="T68" fmla="*/ 1644 w 3804"/>
                <a:gd name="T69" fmla="*/ 192 h 597"/>
                <a:gd name="T70" fmla="*/ 1717 w 3804"/>
                <a:gd name="T71" fmla="*/ 146 h 597"/>
                <a:gd name="T72" fmla="*/ 1957 w 3804"/>
                <a:gd name="T73" fmla="*/ 192 h 597"/>
                <a:gd name="T74" fmla="*/ 1957 w 3804"/>
                <a:gd name="T75" fmla="*/ 146 h 597"/>
                <a:gd name="T76" fmla="*/ 2030 w 3804"/>
                <a:gd name="T77" fmla="*/ 192 h 597"/>
                <a:gd name="T78" fmla="*/ 2113 w 3804"/>
                <a:gd name="T79" fmla="*/ 192 h 597"/>
                <a:gd name="T80" fmla="*/ 2186 w 3804"/>
                <a:gd name="T81" fmla="*/ 146 h 597"/>
                <a:gd name="T82" fmla="*/ 2426 w 3804"/>
                <a:gd name="T83" fmla="*/ 192 h 597"/>
                <a:gd name="T84" fmla="*/ 2426 w 3804"/>
                <a:gd name="T85" fmla="*/ 146 h 597"/>
                <a:gd name="T86" fmla="*/ 2499 w 3804"/>
                <a:gd name="T87" fmla="*/ 192 h 597"/>
                <a:gd name="T88" fmla="*/ 2582 w 3804"/>
                <a:gd name="T89" fmla="*/ 192 h 597"/>
                <a:gd name="T90" fmla="*/ 2655 w 3804"/>
                <a:gd name="T91" fmla="*/ 146 h 597"/>
                <a:gd name="T92" fmla="*/ 2895 w 3804"/>
                <a:gd name="T93" fmla="*/ 192 h 597"/>
                <a:gd name="T94" fmla="*/ 2895 w 3804"/>
                <a:gd name="T95" fmla="*/ 1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04" h="597">
                  <a:moveTo>
                    <a:pt x="672" y="94"/>
                  </a:moveTo>
                  <a:lnTo>
                    <a:pt x="672" y="94"/>
                  </a:lnTo>
                  <a:lnTo>
                    <a:pt x="655" y="94"/>
                  </a:lnTo>
                  <a:lnTo>
                    <a:pt x="640" y="93"/>
                  </a:lnTo>
                  <a:lnTo>
                    <a:pt x="625" y="90"/>
                  </a:lnTo>
                  <a:lnTo>
                    <a:pt x="612" y="88"/>
                  </a:lnTo>
                  <a:lnTo>
                    <a:pt x="601" y="85"/>
                  </a:lnTo>
                  <a:lnTo>
                    <a:pt x="589" y="80"/>
                  </a:lnTo>
                  <a:lnTo>
                    <a:pt x="580" y="75"/>
                  </a:lnTo>
                  <a:lnTo>
                    <a:pt x="571" y="69"/>
                  </a:lnTo>
                  <a:lnTo>
                    <a:pt x="561" y="63"/>
                  </a:lnTo>
                  <a:lnTo>
                    <a:pt x="554" y="56"/>
                  </a:lnTo>
                  <a:lnTo>
                    <a:pt x="547" y="49"/>
                  </a:lnTo>
                  <a:lnTo>
                    <a:pt x="541" y="41"/>
                  </a:lnTo>
                  <a:lnTo>
                    <a:pt x="528" y="21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53"/>
                  </a:lnTo>
                  <a:lnTo>
                    <a:pt x="33" y="99"/>
                  </a:lnTo>
                  <a:lnTo>
                    <a:pt x="51" y="145"/>
                  </a:lnTo>
                  <a:lnTo>
                    <a:pt x="72" y="187"/>
                  </a:lnTo>
                  <a:lnTo>
                    <a:pt x="92" y="227"/>
                  </a:lnTo>
                  <a:lnTo>
                    <a:pt x="115" y="264"/>
                  </a:lnTo>
                  <a:lnTo>
                    <a:pt x="139" y="297"/>
                  </a:lnTo>
                  <a:lnTo>
                    <a:pt x="164" y="330"/>
                  </a:lnTo>
                  <a:lnTo>
                    <a:pt x="190" y="360"/>
                  </a:lnTo>
                  <a:lnTo>
                    <a:pt x="216" y="387"/>
                  </a:lnTo>
                  <a:lnTo>
                    <a:pt x="244" y="412"/>
                  </a:lnTo>
                  <a:lnTo>
                    <a:pt x="271" y="435"/>
                  </a:lnTo>
                  <a:lnTo>
                    <a:pt x="300" y="456"/>
                  </a:lnTo>
                  <a:lnTo>
                    <a:pt x="330" y="476"/>
                  </a:lnTo>
                  <a:lnTo>
                    <a:pt x="358" y="493"/>
                  </a:lnTo>
                  <a:lnTo>
                    <a:pt x="387" y="508"/>
                  </a:lnTo>
                  <a:lnTo>
                    <a:pt x="417" y="523"/>
                  </a:lnTo>
                  <a:lnTo>
                    <a:pt x="447" y="536"/>
                  </a:lnTo>
                  <a:lnTo>
                    <a:pt x="476" y="546"/>
                  </a:lnTo>
                  <a:lnTo>
                    <a:pt x="505" y="557"/>
                  </a:lnTo>
                  <a:lnTo>
                    <a:pt x="534" y="564"/>
                  </a:lnTo>
                  <a:lnTo>
                    <a:pt x="561" y="572"/>
                  </a:lnTo>
                  <a:lnTo>
                    <a:pt x="590" y="577"/>
                  </a:lnTo>
                  <a:lnTo>
                    <a:pt x="616" y="583"/>
                  </a:lnTo>
                  <a:lnTo>
                    <a:pt x="668" y="590"/>
                  </a:lnTo>
                  <a:lnTo>
                    <a:pt x="717" y="594"/>
                  </a:lnTo>
                  <a:lnTo>
                    <a:pt x="759" y="597"/>
                  </a:lnTo>
                  <a:lnTo>
                    <a:pt x="797" y="597"/>
                  </a:lnTo>
                  <a:lnTo>
                    <a:pt x="797" y="597"/>
                  </a:lnTo>
                  <a:lnTo>
                    <a:pt x="3528" y="597"/>
                  </a:lnTo>
                  <a:lnTo>
                    <a:pt x="3528" y="597"/>
                  </a:lnTo>
                  <a:lnTo>
                    <a:pt x="3540" y="597"/>
                  </a:lnTo>
                  <a:lnTo>
                    <a:pt x="3550" y="594"/>
                  </a:lnTo>
                  <a:lnTo>
                    <a:pt x="3562" y="592"/>
                  </a:lnTo>
                  <a:lnTo>
                    <a:pt x="3573" y="587"/>
                  </a:lnTo>
                  <a:lnTo>
                    <a:pt x="3585" y="581"/>
                  </a:lnTo>
                  <a:lnTo>
                    <a:pt x="3597" y="575"/>
                  </a:lnTo>
                  <a:lnTo>
                    <a:pt x="3609" y="566"/>
                  </a:lnTo>
                  <a:lnTo>
                    <a:pt x="3620" y="557"/>
                  </a:lnTo>
                  <a:lnTo>
                    <a:pt x="3632" y="546"/>
                  </a:lnTo>
                  <a:lnTo>
                    <a:pt x="3644" y="536"/>
                  </a:lnTo>
                  <a:lnTo>
                    <a:pt x="3666" y="510"/>
                  </a:lnTo>
                  <a:lnTo>
                    <a:pt x="3688" y="480"/>
                  </a:lnTo>
                  <a:lnTo>
                    <a:pt x="3709" y="447"/>
                  </a:lnTo>
                  <a:lnTo>
                    <a:pt x="3727" y="411"/>
                  </a:lnTo>
                  <a:lnTo>
                    <a:pt x="3745" y="373"/>
                  </a:lnTo>
                  <a:lnTo>
                    <a:pt x="3761" y="331"/>
                  </a:lnTo>
                  <a:lnTo>
                    <a:pt x="3774" y="287"/>
                  </a:lnTo>
                  <a:lnTo>
                    <a:pt x="3786" y="241"/>
                  </a:lnTo>
                  <a:lnTo>
                    <a:pt x="3795" y="193"/>
                  </a:lnTo>
                  <a:lnTo>
                    <a:pt x="3801" y="145"/>
                  </a:lnTo>
                  <a:lnTo>
                    <a:pt x="3803" y="119"/>
                  </a:lnTo>
                  <a:lnTo>
                    <a:pt x="3804" y="94"/>
                  </a:lnTo>
                  <a:lnTo>
                    <a:pt x="3804" y="94"/>
                  </a:lnTo>
                  <a:lnTo>
                    <a:pt x="672" y="94"/>
                  </a:lnTo>
                  <a:lnTo>
                    <a:pt x="672" y="94"/>
                  </a:lnTo>
                  <a:close/>
                  <a:moveTo>
                    <a:pt x="862" y="192"/>
                  </a:moveTo>
                  <a:lnTo>
                    <a:pt x="779" y="192"/>
                  </a:lnTo>
                  <a:lnTo>
                    <a:pt x="779" y="146"/>
                  </a:lnTo>
                  <a:lnTo>
                    <a:pt x="862" y="146"/>
                  </a:lnTo>
                  <a:lnTo>
                    <a:pt x="862" y="192"/>
                  </a:lnTo>
                  <a:close/>
                  <a:moveTo>
                    <a:pt x="1019" y="192"/>
                  </a:moveTo>
                  <a:lnTo>
                    <a:pt x="935" y="192"/>
                  </a:lnTo>
                  <a:lnTo>
                    <a:pt x="935" y="146"/>
                  </a:lnTo>
                  <a:lnTo>
                    <a:pt x="1019" y="146"/>
                  </a:lnTo>
                  <a:lnTo>
                    <a:pt x="1019" y="192"/>
                  </a:lnTo>
                  <a:close/>
                  <a:moveTo>
                    <a:pt x="1175" y="192"/>
                  </a:moveTo>
                  <a:lnTo>
                    <a:pt x="1092" y="192"/>
                  </a:lnTo>
                  <a:lnTo>
                    <a:pt x="1092" y="146"/>
                  </a:lnTo>
                  <a:lnTo>
                    <a:pt x="1175" y="146"/>
                  </a:lnTo>
                  <a:lnTo>
                    <a:pt x="1175" y="192"/>
                  </a:lnTo>
                  <a:close/>
                  <a:moveTo>
                    <a:pt x="1331" y="192"/>
                  </a:moveTo>
                  <a:lnTo>
                    <a:pt x="1248" y="192"/>
                  </a:lnTo>
                  <a:lnTo>
                    <a:pt x="1248" y="146"/>
                  </a:lnTo>
                  <a:lnTo>
                    <a:pt x="1331" y="146"/>
                  </a:lnTo>
                  <a:lnTo>
                    <a:pt x="1331" y="192"/>
                  </a:lnTo>
                  <a:close/>
                  <a:moveTo>
                    <a:pt x="1488" y="192"/>
                  </a:moveTo>
                  <a:lnTo>
                    <a:pt x="1404" y="192"/>
                  </a:lnTo>
                  <a:lnTo>
                    <a:pt x="1404" y="146"/>
                  </a:lnTo>
                  <a:lnTo>
                    <a:pt x="1488" y="146"/>
                  </a:lnTo>
                  <a:lnTo>
                    <a:pt x="1488" y="192"/>
                  </a:lnTo>
                  <a:close/>
                  <a:moveTo>
                    <a:pt x="1644" y="192"/>
                  </a:moveTo>
                  <a:lnTo>
                    <a:pt x="1561" y="192"/>
                  </a:lnTo>
                  <a:lnTo>
                    <a:pt x="1561" y="146"/>
                  </a:lnTo>
                  <a:lnTo>
                    <a:pt x="1644" y="146"/>
                  </a:lnTo>
                  <a:lnTo>
                    <a:pt x="1644" y="192"/>
                  </a:lnTo>
                  <a:close/>
                  <a:moveTo>
                    <a:pt x="1800" y="192"/>
                  </a:moveTo>
                  <a:lnTo>
                    <a:pt x="1717" y="192"/>
                  </a:lnTo>
                  <a:lnTo>
                    <a:pt x="1717" y="146"/>
                  </a:lnTo>
                  <a:lnTo>
                    <a:pt x="1800" y="146"/>
                  </a:lnTo>
                  <a:lnTo>
                    <a:pt x="1800" y="192"/>
                  </a:lnTo>
                  <a:close/>
                  <a:moveTo>
                    <a:pt x="1957" y="192"/>
                  </a:moveTo>
                  <a:lnTo>
                    <a:pt x="1873" y="192"/>
                  </a:lnTo>
                  <a:lnTo>
                    <a:pt x="1873" y="146"/>
                  </a:lnTo>
                  <a:lnTo>
                    <a:pt x="1957" y="146"/>
                  </a:lnTo>
                  <a:lnTo>
                    <a:pt x="1957" y="192"/>
                  </a:lnTo>
                  <a:close/>
                  <a:moveTo>
                    <a:pt x="2113" y="192"/>
                  </a:moveTo>
                  <a:lnTo>
                    <a:pt x="2030" y="192"/>
                  </a:lnTo>
                  <a:lnTo>
                    <a:pt x="2030" y="146"/>
                  </a:lnTo>
                  <a:lnTo>
                    <a:pt x="2113" y="146"/>
                  </a:lnTo>
                  <a:lnTo>
                    <a:pt x="2113" y="192"/>
                  </a:lnTo>
                  <a:close/>
                  <a:moveTo>
                    <a:pt x="2269" y="192"/>
                  </a:moveTo>
                  <a:lnTo>
                    <a:pt x="2186" y="192"/>
                  </a:lnTo>
                  <a:lnTo>
                    <a:pt x="2186" y="146"/>
                  </a:lnTo>
                  <a:lnTo>
                    <a:pt x="2269" y="146"/>
                  </a:lnTo>
                  <a:lnTo>
                    <a:pt x="2269" y="192"/>
                  </a:lnTo>
                  <a:close/>
                  <a:moveTo>
                    <a:pt x="2426" y="192"/>
                  </a:moveTo>
                  <a:lnTo>
                    <a:pt x="2342" y="192"/>
                  </a:lnTo>
                  <a:lnTo>
                    <a:pt x="2342" y="146"/>
                  </a:lnTo>
                  <a:lnTo>
                    <a:pt x="2426" y="146"/>
                  </a:lnTo>
                  <a:lnTo>
                    <a:pt x="2426" y="192"/>
                  </a:lnTo>
                  <a:close/>
                  <a:moveTo>
                    <a:pt x="2582" y="192"/>
                  </a:moveTo>
                  <a:lnTo>
                    <a:pt x="2499" y="192"/>
                  </a:lnTo>
                  <a:lnTo>
                    <a:pt x="2499" y="146"/>
                  </a:lnTo>
                  <a:lnTo>
                    <a:pt x="2582" y="146"/>
                  </a:lnTo>
                  <a:lnTo>
                    <a:pt x="2582" y="192"/>
                  </a:lnTo>
                  <a:close/>
                  <a:moveTo>
                    <a:pt x="2738" y="192"/>
                  </a:moveTo>
                  <a:lnTo>
                    <a:pt x="2655" y="192"/>
                  </a:lnTo>
                  <a:lnTo>
                    <a:pt x="2655" y="146"/>
                  </a:lnTo>
                  <a:lnTo>
                    <a:pt x="2738" y="146"/>
                  </a:lnTo>
                  <a:lnTo>
                    <a:pt x="2738" y="192"/>
                  </a:lnTo>
                  <a:close/>
                  <a:moveTo>
                    <a:pt x="2895" y="192"/>
                  </a:moveTo>
                  <a:lnTo>
                    <a:pt x="2811" y="192"/>
                  </a:lnTo>
                  <a:lnTo>
                    <a:pt x="2811" y="146"/>
                  </a:lnTo>
                  <a:lnTo>
                    <a:pt x="2895" y="146"/>
                  </a:lnTo>
                  <a:lnTo>
                    <a:pt x="289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0" name="Rectangle 99">
              <a:extLst>
                <a:ext uri="{FF2B5EF4-FFF2-40B4-BE49-F238E27FC236}">
                  <a16:creationId xmlns="" xmlns:a16="http://schemas.microsoft.com/office/drawing/2014/main" id="{7438D1E4-8029-704A-8F50-5534C2987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050" y="141288"/>
              <a:ext cx="53975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1" name="Freeform 100">
              <a:extLst>
                <a:ext uri="{FF2B5EF4-FFF2-40B4-BE49-F238E27FC236}">
                  <a16:creationId xmlns="" xmlns:a16="http://schemas.microsoft.com/office/drawing/2014/main" id="{5DE36A48-E017-D546-A1D1-CBF42CD5F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5" y="85725"/>
              <a:ext cx="66675" cy="88900"/>
            </a:xfrm>
            <a:custGeom>
              <a:avLst/>
              <a:gdLst>
                <a:gd name="T0" fmla="*/ 168 w 168"/>
                <a:gd name="T1" fmla="*/ 0 h 223"/>
                <a:gd name="T2" fmla="*/ 163 w 168"/>
                <a:gd name="T3" fmla="*/ 59 h 223"/>
                <a:gd name="T4" fmla="*/ 158 w 168"/>
                <a:gd name="T5" fmla="*/ 129 h 223"/>
                <a:gd name="T6" fmla="*/ 150 w 168"/>
                <a:gd name="T7" fmla="*/ 223 h 223"/>
                <a:gd name="T8" fmla="*/ 0 w 168"/>
                <a:gd name="T9" fmla="*/ 223 h 223"/>
                <a:gd name="T10" fmla="*/ 14 w 168"/>
                <a:gd name="T11" fmla="*/ 129 h 223"/>
                <a:gd name="T12" fmla="*/ 25 w 168"/>
                <a:gd name="T13" fmla="*/ 59 h 223"/>
                <a:gd name="T14" fmla="*/ 34 w 168"/>
                <a:gd name="T15" fmla="*/ 0 h 223"/>
                <a:gd name="T16" fmla="*/ 168 w 168"/>
                <a:gd name="T1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223">
                  <a:moveTo>
                    <a:pt x="168" y="0"/>
                  </a:moveTo>
                  <a:lnTo>
                    <a:pt x="163" y="59"/>
                  </a:lnTo>
                  <a:lnTo>
                    <a:pt x="158" y="129"/>
                  </a:lnTo>
                  <a:lnTo>
                    <a:pt x="150" y="223"/>
                  </a:lnTo>
                  <a:lnTo>
                    <a:pt x="0" y="223"/>
                  </a:lnTo>
                  <a:lnTo>
                    <a:pt x="14" y="129"/>
                  </a:lnTo>
                  <a:lnTo>
                    <a:pt x="25" y="59"/>
                  </a:lnTo>
                  <a:lnTo>
                    <a:pt x="34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2" name="Freeform 101">
              <a:extLst>
                <a:ext uri="{FF2B5EF4-FFF2-40B4-BE49-F238E27FC236}">
                  <a16:creationId xmlns="" xmlns:a16="http://schemas.microsoft.com/office/drawing/2014/main" id="{002E899D-BFC3-1743-92B5-109371080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4350" y="174625"/>
              <a:ext cx="236537" cy="204788"/>
            </a:xfrm>
            <a:custGeom>
              <a:avLst/>
              <a:gdLst>
                <a:gd name="T0" fmla="*/ 548 w 594"/>
                <a:gd name="T1" fmla="*/ 151 h 518"/>
                <a:gd name="T2" fmla="*/ 548 w 594"/>
                <a:gd name="T3" fmla="*/ 0 h 518"/>
                <a:gd name="T4" fmla="*/ 202 w 594"/>
                <a:gd name="T5" fmla="*/ 0 h 518"/>
                <a:gd name="T6" fmla="*/ 179 w 594"/>
                <a:gd name="T7" fmla="*/ 140 h 518"/>
                <a:gd name="T8" fmla="*/ 29 w 594"/>
                <a:gd name="T9" fmla="*/ 140 h 518"/>
                <a:gd name="T10" fmla="*/ 0 w 594"/>
                <a:gd name="T11" fmla="*/ 518 h 518"/>
                <a:gd name="T12" fmla="*/ 594 w 594"/>
                <a:gd name="T13" fmla="*/ 518 h 518"/>
                <a:gd name="T14" fmla="*/ 548 w 594"/>
                <a:gd name="T15" fmla="*/ 151 h 518"/>
                <a:gd name="T16" fmla="*/ 145 w 594"/>
                <a:gd name="T17" fmla="*/ 437 h 518"/>
                <a:gd name="T18" fmla="*/ 77 w 594"/>
                <a:gd name="T19" fmla="*/ 437 h 518"/>
                <a:gd name="T20" fmla="*/ 77 w 594"/>
                <a:gd name="T21" fmla="*/ 401 h 518"/>
                <a:gd name="T22" fmla="*/ 145 w 594"/>
                <a:gd name="T23" fmla="*/ 401 h 518"/>
                <a:gd name="T24" fmla="*/ 145 w 594"/>
                <a:gd name="T25" fmla="*/ 437 h 518"/>
                <a:gd name="T26" fmla="*/ 150 w 594"/>
                <a:gd name="T27" fmla="*/ 338 h 518"/>
                <a:gd name="T28" fmla="*/ 82 w 594"/>
                <a:gd name="T29" fmla="*/ 338 h 518"/>
                <a:gd name="T30" fmla="*/ 82 w 594"/>
                <a:gd name="T31" fmla="*/ 302 h 518"/>
                <a:gd name="T32" fmla="*/ 150 w 594"/>
                <a:gd name="T33" fmla="*/ 302 h 518"/>
                <a:gd name="T34" fmla="*/ 150 w 594"/>
                <a:gd name="T35" fmla="*/ 338 h 518"/>
                <a:gd name="T36" fmla="*/ 155 w 594"/>
                <a:gd name="T37" fmla="*/ 239 h 518"/>
                <a:gd name="T38" fmla="*/ 88 w 594"/>
                <a:gd name="T39" fmla="*/ 239 h 518"/>
                <a:gd name="T40" fmla="*/ 88 w 594"/>
                <a:gd name="T41" fmla="*/ 203 h 518"/>
                <a:gd name="T42" fmla="*/ 155 w 594"/>
                <a:gd name="T43" fmla="*/ 203 h 518"/>
                <a:gd name="T44" fmla="*/ 155 w 594"/>
                <a:gd name="T45" fmla="*/ 239 h 518"/>
                <a:gd name="T46" fmla="*/ 260 w 594"/>
                <a:gd name="T47" fmla="*/ 437 h 518"/>
                <a:gd name="T48" fmla="*/ 192 w 594"/>
                <a:gd name="T49" fmla="*/ 437 h 518"/>
                <a:gd name="T50" fmla="*/ 192 w 594"/>
                <a:gd name="T51" fmla="*/ 401 h 518"/>
                <a:gd name="T52" fmla="*/ 260 w 594"/>
                <a:gd name="T53" fmla="*/ 401 h 518"/>
                <a:gd name="T54" fmla="*/ 260 w 594"/>
                <a:gd name="T55" fmla="*/ 437 h 518"/>
                <a:gd name="T56" fmla="*/ 265 w 594"/>
                <a:gd name="T57" fmla="*/ 338 h 518"/>
                <a:gd name="T58" fmla="*/ 197 w 594"/>
                <a:gd name="T59" fmla="*/ 338 h 518"/>
                <a:gd name="T60" fmla="*/ 197 w 594"/>
                <a:gd name="T61" fmla="*/ 302 h 518"/>
                <a:gd name="T62" fmla="*/ 265 w 594"/>
                <a:gd name="T63" fmla="*/ 302 h 518"/>
                <a:gd name="T64" fmla="*/ 265 w 594"/>
                <a:gd name="T65" fmla="*/ 338 h 518"/>
                <a:gd name="T66" fmla="*/ 270 w 594"/>
                <a:gd name="T67" fmla="*/ 239 h 518"/>
                <a:gd name="T68" fmla="*/ 202 w 594"/>
                <a:gd name="T69" fmla="*/ 239 h 518"/>
                <a:gd name="T70" fmla="*/ 202 w 594"/>
                <a:gd name="T71" fmla="*/ 203 h 518"/>
                <a:gd name="T72" fmla="*/ 270 w 594"/>
                <a:gd name="T73" fmla="*/ 203 h 518"/>
                <a:gd name="T74" fmla="*/ 270 w 594"/>
                <a:gd name="T75" fmla="*/ 239 h 518"/>
                <a:gd name="T76" fmla="*/ 380 w 594"/>
                <a:gd name="T77" fmla="*/ 338 h 518"/>
                <a:gd name="T78" fmla="*/ 312 w 594"/>
                <a:gd name="T79" fmla="*/ 338 h 518"/>
                <a:gd name="T80" fmla="*/ 312 w 594"/>
                <a:gd name="T81" fmla="*/ 302 h 518"/>
                <a:gd name="T82" fmla="*/ 380 w 594"/>
                <a:gd name="T83" fmla="*/ 302 h 518"/>
                <a:gd name="T84" fmla="*/ 380 w 594"/>
                <a:gd name="T85" fmla="*/ 338 h 518"/>
                <a:gd name="T86" fmla="*/ 385 w 594"/>
                <a:gd name="T87" fmla="*/ 239 h 518"/>
                <a:gd name="T88" fmla="*/ 317 w 594"/>
                <a:gd name="T89" fmla="*/ 239 h 518"/>
                <a:gd name="T90" fmla="*/ 317 w 594"/>
                <a:gd name="T91" fmla="*/ 203 h 518"/>
                <a:gd name="T92" fmla="*/ 385 w 594"/>
                <a:gd name="T93" fmla="*/ 203 h 518"/>
                <a:gd name="T94" fmla="*/ 385 w 594"/>
                <a:gd name="T95" fmla="*/ 239 h 518"/>
                <a:gd name="T96" fmla="*/ 494 w 594"/>
                <a:gd name="T97" fmla="*/ 338 h 518"/>
                <a:gd name="T98" fmla="*/ 426 w 594"/>
                <a:gd name="T99" fmla="*/ 338 h 518"/>
                <a:gd name="T100" fmla="*/ 426 w 594"/>
                <a:gd name="T101" fmla="*/ 302 h 518"/>
                <a:gd name="T102" fmla="*/ 494 w 594"/>
                <a:gd name="T103" fmla="*/ 302 h 518"/>
                <a:gd name="T104" fmla="*/ 494 w 594"/>
                <a:gd name="T105" fmla="*/ 338 h 518"/>
                <a:gd name="T106" fmla="*/ 499 w 594"/>
                <a:gd name="T107" fmla="*/ 239 h 518"/>
                <a:gd name="T108" fmla="*/ 432 w 594"/>
                <a:gd name="T109" fmla="*/ 239 h 518"/>
                <a:gd name="T110" fmla="*/ 432 w 594"/>
                <a:gd name="T111" fmla="*/ 203 h 518"/>
                <a:gd name="T112" fmla="*/ 499 w 594"/>
                <a:gd name="T113" fmla="*/ 203 h 518"/>
                <a:gd name="T114" fmla="*/ 499 w 594"/>
                <a:gd name="T115" fmla="*/ 23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4" h="518">
                  <a:moveTo>
                    <a:pt x="548" y="151"/>
                  </a:moveTo>
                  <a:lnTo>
                    <a:pt x="548" y="0"/>
                  </a:lnTo>
                  <a:lnTo>
                    <a:pt x="202" y="0"/>
                  </a:lnTo>
                  <a:lnTo>
                    <a:pt x="179" y="140"/>
                  </a:lnTo>
                  <a:lnTo>
                    <a:pt x="29" y="140"/>
                  </a:lnTo>
                  <a:lnTo>
                    <a:pt x="0" y="518"/>
                  </a:lnTo>
                  <a:lnTo>
                    <a:pt x="594" y="518"/>
                  </a:lnTo>
                  <a:lnTo>
                    <a:pt x="548" y="151"/>
                  </a:lnTo>
                  <a:close/>
                  <a:moveTo>
                    <a:pt x="145" y="437"/>
                  </a:moveTo>
                  <a:lnTo>
                    <a:pt x="77" y="437"/>
                  </a:lnTo>
                  <a:lnTo>
                    <a:pt x="77" y="401"/>
                  </a:lnTo>
                  <a:lnTo>
                    <a:pt x="145" y="401"/>
                  </a:lnTo>
                  <a:lnTo>
                    <a:pt x="145" y="437"/>
                  </a:lnTo>
                  <a:close/>
                  <a:moveTo>
                    <a:pt x="150" y="338"/>
                  </a:moveTo>
                  <a:lnTo>
                    <a:pt x="82" y="338"/>
                  </a:lnTo>
                  <a:lnTo>
                    <a:pt x="82" y="302"/>
                  </a:lnTo>
                  <a:lnTo>
                    <a:pt x="150" y="302"/>
                  </a:lnTo>
                  <a:lnTo>
                    <a:pt x="150" y="338"/>
                  </a:lnTo>
                  <a:close/>
                  <a:moveTo>
                    <a:pt x="155" y="239"/>
                  </a:moveTo>
                  <a:lnTo>
                    <a:pt x="88" y="239"/>
                  </a:lnTo>
                  <a:lnTo>
                    <a:pt x="88" y="203"/>
                  </a:lnTo>
                  <a:lnTo>
                    <a:pt x="155" y="203"/>
                  </a:lnTo>
                  <a:lnTo>
                    <a:pt x="155" y="239"/>
                  </a:lnTo>
                  <a:close/>
                  <a:moveTo>
                    <a:pt x="260" y="437"/>
                  </a:moveTo>
                  <a:lnTo>
                    <a:pt x="192" y="437"/>
                  </a:lnTo>
                  <a:lnTo>
                    <a:pt x="192" y="401"/>
                  </a:lnTo>
                  <a:lnTo>
                    <a:pt x="260" y="401"/>
                  </a:lnTo>
                  <a:lnTo>
                    <a:pt x="260" y="437"/>
                  </a:lnTo>
                  <a:close/>
                  <a:moveTo>
                    <a:pt x="265" y="338"/>
                  </a:moveTo>
                  <a:lnTo>
                    <a:pt x="197" y="338"/>
                  </a:lnTo>
                  <a:lnTo>
                    <a:pt x="197" y="302"/>
                  </a:lnTo>
                  <a:lnTo>
                    <a:pt x="265" y="302"/>
                  </a:lnTo>
                  <a:lnTo>
                    <a:pt x="265" y="338"/>
                  </a:lnTo>
                  <a:close/>
                  <a:moveTo>
                    <a:pt x="270" y="239"/>
                  </a:moveTo>
                  <a:lnTo>
                    <a:pt x="202" y="239"/>
                  </a:lnTo>
                  <a:lnTo>
                    <a:pt x="202" y="203"/>
                  </a:lnTo>
                  <a:lnTo>
                    <a:pt x="270" y="203"/>
                  </a:lnTo>
                  <a:lnTo>
                    <a:pt x="270" y="239"/>
                  </a:lnTo>
                  <a:close/>
                  <a:moveTo>
                    <a:pt x="380" y="338"/>
                  </a:moveTo>
                  <a:lnTo>
                    <a:pt x="312" y="338"/>
                  </a:lnTo>
                  <a:lnTo>
                    <a:pt x="312" y="302"/>
                  </a:lnTo>
                  <a:lnTo>
                    <a:pt x="380" y="302"/>
                  </a:lnTo>
                  <a:lnTo>
                    <a:pt x="380" y="338"/>
                  </a:lnTo>
                  <a:close/>
                  <a:moveTo>
                    <a:pt x="385" y="239"/>
                  </a:moveTo>
                  <a:lnTo>
                    <a:pt x="317" y="239"/>
                  </a:lnTo>
                  <a:lnTo>
                    <a:pt x="317" y="203"/>
                  </a:lnTo>
                  <a:lnTo>
                    <a:pt x="385" y="203"/>
                  </a:lnTo>
                  <a:lnTo>
                    <a:pt x="385" y="239"/>
                  </a:lnTo>
                  <a:close/>
                  <a:moveTo>
                    <a:pt x="494" y="338"/>
                  </a:moveTo>
                  <a:lnTo>
                    <a:pt x="426" y="338"/>
                  </a:lnTo>
                  <a:lnTo>
                    <a:pt x="426" y="302"/>
                  </a:lnTo>
                  <a:lnTo>
                    <a:pt x="494" y="302"/>
                  </a:lnTo>
                  <a:lnTo>
                    <a:pt x="494" y="338"/>
                  </a:lnTo>
                  <a:close/>
                  <a:moveTo>
                    <a:pt x="499" y="239"/>
                  </a:moveTo>
                  <a:lnTo>
                    <a:pt x="432" y="239"/>
                  </a:lnTo>
                  <a:lnTo>
                    <a:pt x="432" y="203"/>
                  </a:lnTo>
                  <a:lnTo>
                    <a:pt x="499" y="203"/>
                  </a:lnTo>
                  <a:lnTo>
                    <a:pt x="499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3" name="Freeform 102">
              <a:extLst>
                <a:ext uri="{FF2B5EF4-FFF2-40B4-BE49-F238E27FC236}">
                  <a16:creationId xmlns="" xmlns:a16="http://schemas.microsoft.com/office/drawing/2014/main" id="{BD795A01-F8E6-BF48-BDAD-1A2CE81E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211138"/>
              <a:ext cx="20637" cy="131763"/>
            </a:xfrm>
            <a:custGeom>
              <a:avLst/>
              <a:gdLst>
                <a:gd name="T0" fmla="*/ 37 w 49"/>
                <a:gd name="T1" fmla="*/ 329 h 329"/>
                <a:gd name="T2" fmla="*/ 49 w 49"/>
                <a:gd name="T3" fmla="*/ 0 h 329"/>
                <a:gd name="T4" fmla="*/ 20 w 49"/>
                <a:gd name="T5" fmla="*/ 0 h 329"/>
                <a:gd name="T6" fmla="*/ 0 w 49"/>
                <a:gd name="T7" fmla="*/ 329 h 329"/>
                <a:gd name="T8" fmla="*/ 37 w 49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9">
                  <a:moveTo>
                    <a:pt x="37" y="329"/>
                  </a:moveTo>
                  <a:lnTo>
                    <a:pt x="49" y="0"/>
                  </a:lnTo>
                  <a:lnTo>
                    <a:pt x="20" y="0"/>
                  </a:lnTo>
                  <a:lnTo>
                    <a:pt x="0" y="329"/>
                  </a:lnTo>
                  <a:lnTo>
                    <a:pt x="37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84" name="Freeform 106">
            <a:extLst>
              <a:ext uri="{FF2B5EF4-FFF2-40B4-BE49-F238E27FC236}">
                <a16:creationId xmlns="" xmlns:a16="http://schemas.microsoft.com/office/drawing/2014/main" id="{064AD274-B602-0C40-A8E5-737BBC8CEF28}"/>
              </a:ext>
            </a:extLst>
          </p:cNvPr>
          <p:cNvSpPr>
            <a:spLocks noEditPoints="1"/>
          </p:cNvSpPr>
          <p:nvPr/>
        </p:nvSpPr>
        <p:spPr bwMode="auto">
          <a:xfrm>
            <a:off x="4025822" y="4020579"/>
            <a:ext cx="309284" cy="352614"/>
          </a:xfrm>
          <a:custGeom>
            <a:avLst/>
            <a:gdLst>
              <a:gd name="T0" fmla="*/ 803 w 828"/>
              <a:gd name="T1" fmla="*/ 170 h 944"/>
              <a:gd name="T2" fmla="*/ 793 w 828"/>
              <a:gd name="T3" fmla="*/ 139 h 944"/>
              <a:gd name="T4" fmla="*/ 666 w 828"/>
              <a:gd name="T5" fmla="*/ 12 h 944"/>
              <a:gd name="T6" fmla="*/ 646 w 828"/>
              <a:gd name="T7" fmla="*/ 2 h 944"/>
              <a:gd name="T8" fmla="*/ 618 w 828"/>
              <a:gd name="T9" fmla="*/ 8 h 944"/>
              <a:gd name="T10" fmla="*/ 605 w 828"/>
              <a:gd name="T11" fmla="*/ 26 h 944"/>
              <a:gd name="T12" fmla="*/ 605 w 828"/>
              <a:gd name="T13" fmla="*/ 54 h 944"/>
              <a:gd name="T14" fmla="*/ 673 w 828"/>
              <a:gd name="T15" fmla="*/ 121 h 944"/>
              <a:gd name="T16" fmla="*/ 677 w 828"/>
              <a:gd name="T17" fmla="*/ 217 h 944"/>
              <a:gd name="T18" fmla="*/ 689 w 828"/>
              <a:gd name="T19" fmla="*/ 246 h 944"/>
              <a:gd name="T20" fmla="*/ 734 w 828"/>
              <a:gd name="T21" fmla="*/ 283 h 944"/>
              <a:gd name="T22" fmla="*/ 753 w 828"/>
              <a:gd name="T23" fmla="*/ 705 h 944"/>
              <a:gd name="T24" fmla="*/ 738 w 828"/>
              <a:gd name="T25" fmla="*/ 724 h 944"/>
              <a:gd name="T26" fmla="*/ 723 w 828"/>
              <a:gd name="T27" fmla="*/ 726 h 944"/>
              <a:gd name="T28" fmla="*/ 707 w 828"/>
              <a:gd name="T29" fmla="*/ 711 h 944"/>
              <a:gd name="T30" fmla="*/ 687 w 828"/>
              <a:gd name="T31" fmla="*/ 375 h 944"/>
              <a:gd name="T32" fmla="*/ 683 w 828"/>
              <a:gd name="T33" fmla="*/ 351 h 944"/>
              <a:gd name="T34" fmla="*/ 665 w 828"/>
              <a:gd name="T35" fmla="*/ 321 h 944"/>
              <a:gd name="T36" fmla="*/ 646 w 828"/>
              <a:gd name="T37" fmla="*/ 305 h 944"/>
              <a:gd name="T38" fmla="*/ 613 w 828"/>
              <a:gd name="T39" fmla="*/ 293 h 944"/>
              <a:gd name="T40" fmla="*/ 586 w 828"/>
              <a:gd name="T41" fmla="*/ 62 h 944"/>
              <a:gd name="T42" fmla="*/ 576 w 828"/>
              <a:gd name="T43" fmla="*/ 27 h 944"/>
              <a:gd name="T44" fmla="*/ 536 w 828"/>
              <a:gd name="T45" fmla="*/ 1 h 944"/>
              <a:gd name="T46" fmla="*/ 80 w 828"/>
              <a:gd name="T47" fmla="*/ 1 h 944"/>
              <a:gd name="T48" fmla="*/ 41 w 828"/>
              <a:gd name="T49" fmla="*/ 27 h 944"/>
              <a:gd name="T50" fmla="*/ 30 w 828"/>
              <a:gd name="T51" fmla="*/ 869 h 944"/>
              <a:gd name="T52" fmla="*/ 3 w 828"/>
              <a:gd name="T53" fmla="*/ 872 h 944"/>
              <a:gd name="T54" fmla="*/ 616 w 828"/>
              <a:gd name="T55" fmla="*/ 944 h 944"/>
              <a:gd name="T56" fmla="*/ 613 w 828"/>
              <a:gd name="T57" fmla="*/ 872 h 944"/>
              <a:gd name="T58" fmla="*/ 586 w 828"/>
              <a:gd name="T59" fmla="*/ 367 h 944"/>
              <a:gd name="T60" fmla="*/ 608 w 828"/>
              <a:gd name="T61" fmla="*/ 370 h 944"/>
              <a:gd name="T62" fmla="*/ 627 w 828"/>
              <a:gd name="T63" fmla="*/ 693 h 944"/>
              <a:gd name="T64" fmla="*/ 634 w 828"/>
              <a:gd name="T65" fmla="*/ 729 h 944"/>
              <a:gd name="T66" fmla="*/ 655 w 828"/>
              <a:gd name="T67" fmla="*/ 766 h 944"/>
              <a:gd name="T68" fmla="*/ 684 w 828"/>
              <a:gd name="T69" fmla="*/ 790 h 944"/>
              <a:gd name="T70" fmla="*/ 719 w 828"/>
              <a:gd name="T71" fmla="*/ 800 h 944"/>
              <a:gd name="T72" fmla="*/ 733 w 828"/>
              <a:gd name="T73" fmla="*/ 800 h 944"/>
              <a:gd name="T74" fmla="*/ 769 w 828"/>
              <a:gd name="T75" fmla="*/ 791 h 944"/>
              <a:gd name="T76" fmla="*/ 801 w 828"/>
              <a:gd name="T77" fmla="*/ 769 h 944"/>
              <a:gd name="T78" fmla="*/ 821 w 828"/>
              <a:gd name="T79" fmla="*/ 733 h 944"/>
              <a:gd name="T80" fmla="*/ 828 w 828"/>
              <a:gd name="T81" fmla="*/ 683 h 944"/>
              <a:gd name="T82" fmla="*/ 493 w 828"/>
              <a:gd name="T83" fmla="*/ 341 h 944"/>
              <a:gd name="T84" fmla="*/ 481 w 828"/>
              <a:gd name="T85" fmla="*/ 361 h 944"/>
              <a:gd name="T86" fmla="*/ 152 w 828"/>
              <a:gd name="T87" fmla="*/ 365 h 944"/>
              <a:gd name="T88" fmla="*/ 135 w 828"/>
              <a:gd name="T89" fmla="*/ 361 h 944"/>
              <a:gd name="T90" fmla="*/ 122 w 828"/>
              <a:gd name="T91" fmla="*/ 341 h 944"/>
              <a:gd name="T92" fmla="*/ 122 w 828"/>
              <a:gd name="T93" fmla="*/ 114 h 944"/>
              <a:gd name="T94" fmla="*/ 135 w 828"/>
              <a:gd name="T95" fmla="*/ 93 h 944"/>
              <a:gd name="T96" fmla="*/ 463 w 828"/>
              <a:gd name="T97" fmla="*/ 89 h 944"/>
              <a:gd name="T98" fmla="*/ 481 w 828"/>
              <a:gd name="T99" fmla="*/ 93 h 944"/>
              <a:gd name="T100" fmla="*/ 493 w 828"/>
              <a:gd name="T101" fmla="*/ 11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28" h="944">
                <a:moveTo>
                  <a:pt x="828" y="683"/>
                </a:moveTo>
                <a:lnTo>
                  <a:pt x="804" y="179"/>
                </a:lnTo>
                <a:lnTo>
                  <a:pt x="804" y="179"/>
                </a:lnTo>
                <a:lnTo>
                  <a:pt x="803" y="170"/>
                </a:lnTo>
                <a:lnTo>
                  <a:pt x="802" y="162"/>
                </a:lnTo>
                <a:lnTo>
                  <a:pt x="800" y="154"/>
                </a:lnTo>
                <a:lnTo>
                  <a:pt x="796" y="146"/>
                </a:lnTo>
                <a:lnTo>
                  <a:pt x="793" y="139"/>
                </a:lnTo>
                <a:lnTo>
                  <a:pt x="789" y="133"/>
                </a:lnTo>
                <a:lnTo>
                  <a:pt x="783" y="126"/>
                </a:lnTo>
                <a:lnTo>
                  <a:pt x="777" y="120"/>
                </a:lnTo>
                <a:lnTo>
                  <a:pt x="666" y="12"/>
                </a:lnTo>
                <a:lnTo>
                  <a:pt x="666" y="12"/>
                </a:lnTo>
                <a:lnTo>
                  <a:pt x="659" y="8"/>
                </a:lnTo>
                <a:lnTo>
                  <a:pt x="653" y="4"/>
                </a:lnTo>
                <a:lnTo>
                  <a:pt x="646" y="2"/>
                </a:lnTo>
                <a:lnTo>
                  <a:pt x="639" y="2"/>
                </a:lnTo>
                <a:lnTo>
                  <a:pt x="632" y="2"/>
                </a:lnTo>
                <a:lnTo>
                  <a:pt x="625" y="4"/>
                </a:lnTo>
                <a:lnTo>
                  <a:pt x="618" y="8"/>
                </a:lnTo>
                <a:lnTo>
                  <a:pt x="613" y="13"/>
                </a:lnTo>
                <a:lnTo>
                  <a:pt x="613" y="13"/>
                </a:lnTo>
                <a:lnTo>
                  <a:pt x="608" y="19"/>
                </a:lnTo>
                <a:lnTo>
                  <a:pt x="605" y="26"/>
                </a:lnTo>
                <a:lnTo>
                  <a:pt x="603" y="33"/>
                </a:lnTo>
                <a:lnTo>
                  <a:pt x="603" y="39"/>
                </a:lnTo>
                <a:lnTo>
                  <a:pt x="603" y="47"/>
                </a:lnTo>
                <a:lnTo>
                  <a:pt x="605" y="54"/>
                </a:lnTo>
                <a:lnTo>
                  <a:pt x="608" y="60"/>
                </a:lnTo>
                <a:lnTo>
                  <a:pt x="614" y="66"/>
                </a:lnTo>
                <a:lnTo>
                  <a:pt x="673" y="121"/>
                </a:lnTo>
                <a:lnTo>
                  <a:pt x="673" y="121"/>
                </a:lnTo>
                <a:lnTo>
                  <a:pt x="673" y="124"/>
                </a:lnTo>
                <a:lnTo>
                  <a:pt x="676" y="208"/>
                </a:lnTo>
                <a:lnTo>
                  <a:pt x="676" y="208"/>
                </a:lnTo>
                <a:lnTo>
                  <a:pt x="677" y="217"/>
                </a:lnTo>
                <a:lnTo>
                  <a:pt x="679" y="225"/>
                </a:lnTo>
                <a:lnTo>
                  <a:pt x="682" y="232"/>
                </a:lnTo>
                <a:lnTo>
                  <a:pt x="685" y="239"/>
                </a:lnTo>
                <a:lnTo>
                  <a:pt x="689" y="246"/>
                </a:lnTo>
                <a:lnTo>
                  <a:pt x="694" y="253"/>
                </a:lnTo>
                <a:lnTo>
                  <a:pt x="700" y="258"/>
                </a:lnTo>
                <a:lnTo>
                  <a:pt x="706" y="263"/>
                </a:lnTo>
                <a:lnTo>
                  <a:pt x="734" y="283"/>
                </a:lnTo>
                <a:lnTo>
                  <a:pt x="754" y="687"/>
                </a:lnTo>
                <a:lnTo>
                  <a:pt x="754" y="687"/>
                </a:lnTo>
                <a:lnTo>
                  <a:pt x="754" y="697"/>
                </a:lnTo>
                <a:lnTo>
                  <a:pt x="753" y="705"/>
                </a:lnTo>
                <a:lnTo>
                  <a:pt x="749" y="711"/>
                </a:lnTo>
                <a:lnTo>
                  <a:pt x="747" y="717"/>
                </a:lnTo>
                <a:lnTo>
                  <a:pt x="742" y="721"/>
                </a:lnTo>
                <a:lnTo>
                  <a:pt x="738" y="724"/>
                </a:lnTo>
                <a:lnTo>
                  <a:pt x="733" y="726"/>
                </a:lnTo>
                <a:lnTo>
                  <a:pt x="729" y="726"/>
                </a:lnTo>
                <a:lnTo>
                  <a:pt x="729" y="726"/>
                </a:lnTo>
                <a:lnTo>
                  <a:pt x="723" y="726"/>
                </a:lnTo>
                <a:lnTo>
                  <a:pt x="719" y="725"/>
                </a:lnTo>
                <a:lnTo>
                  <a:pt x="714" y="721"/>
                </a:lnTo>
                <a:lnTo>
                  <a:pt x="710" y="717"/>
                </a:lnTo>
                <a:lnTo>
                  <a:pt x="707" y="711"/>
                </a:lnTo>
                <a:lnTo>
                  <a:pt x="704" y="706"/>
                </a:lnTo>
                <a:lnTo>
                  <a:pt x="703" y="698"/>
                </a:lnTo>
                <a:lnTo>
                  <a:pt x="702" y="690"/>
                </a:lnTo>
                <a:lnTo>
                  <a:pt x="687" y="375"/>
                </a:lnTo>
                <a:lnTo>
                  <a:pt x="687" y="375"/>
                </a:lnTo>
                <a:lnTo>
                  <a:pt x="686" y="366"/>
                </a:lnTo>
                <a:lnTo>
                  <a:pt x="685" y="358"/>
                </a:lnTo>
                <a:lnTo>
                  <a:pt x="683" y="351"/>
                </a:lnTo>
                <a:lnTo>
                  <a:pt x="679" y="343"/>
                </a:lnTo>
                <a:lnTo>
                  <a:pt x="675" y="335"/>
                </a:lnTo>
                <a:lnTo>
                  <a:pt x="670" y="328"/>
                </a:lnTo>
                <a:lnTo>
                  <a:pt x="665" y="321"/>
                </a:lnTo>
                <a:lnTo>
                  <a:pt x="659" y="315"/>
                </a:lnTo>
                <a:lnTo>
                  <a:pt x="659" y="315"/>
                </a:lnTo>
                <a:lnTo>
                  <a:pt x="652" y="309"/>
                </a:lnTo>
                <a:lnTo>
                  <a:pt x="646" y="305"/>
                </a:lnTo>
                <a:lnTo>
                  <a:pt x="638" y="301"/>
                </a:lnTo>
                <a:lnTo>
                  <a:pt x="630" y="298"/>
                </a:lnTo>
                <a:lnTo>
                  <a:pt x="622" y="296"/>
                </a:lnTo>
                <a:lnTo>
                  <a:pt x="613" y="293"/>
                </a:lnTo>
                <a:lnTo>
                  <a:pt x="605" y="292"/>
                </a:lnTo>
                <a:lnTo>
                  <a:pt x="596" y="292"/>
                </a:lnTo>
                <a:lnTo>
                  <a:pt x="586" y="293"/>
                </a:lnTo>
                <a:lnTo>
                  <a:pt x="586" y="62"/>
                </a:lnTo>
                <a:lnTo>
                  <a:pt x="586" y="62"/>
                </a:lnTo>
                <a:lnTo>
                  <a:pt x="585" y="49"/>
                </a:lnTo>
                <a:lnTo>
                  <a:pt x="581" y="38"/>
                </a:lnTo>
                <a:lnTo>
                  <a:pt x="576" y="27"/>
                </a:lnTo>
                <a:lnTo>
                  <a:pt x="568" y="18"/>
                </a:lnTo>
                <a:lnTo>
                  <a:pt x="559" y="10"/>
                </a:lnTo>
                <a:lnTo>
                  <a:pt x="547" y="4"/>
                </a:lnTo>
                <a:lnTo>
                  <a:pt x="536" y="1"/>
                </a:lnTo>
                <a:lnTo>
                  <a:pt x="524" y="0"/>
                </a:lnTo>
                <a:lnTo>
                  <a:pt x="92" y="0"/>
                </a:lnTo>
                <a:lnTo>
                  <a:pt x="92" y="0"/>
                </a:lnTo>
                <a:lnTo>
                  <a:pt x="80" y="1"/>
                </a:lnTo>
                <a:lnTo>
                  <a:pt x="68" y="4"/>
                </a:lnTo>
                <a:lnTo>
                  <a:pt x="57" y="10"/>
                </a:lnTo>
                <a:lnTo>
                  <a:pt x="48" y="18"/>
                </a:lnTo>
                <a:lnTo>
                  <a:pt x="41" y="27"/>
                </a:lnTo>
                <a:lnTo>
                  <a:pt x="35" y="38"/>
                </a:lnTo>
                <a:lnTo>
                  <a:pt x="32" y="49"/>
                </a:lnTo>
                <a:lnTo>
                  <a:pt x="30" y="62"/>
                </a:lnTo>
                <a:lnTo>
                  <a:pt x="30" y="869"/>
                </a:lnTo>
                <a:lnTo>
                  <a:pt x="12" y="869"/>
                </a:lnTo>
                <a:lnTo>
                  <a:pt x="12" y="869"/>
                </a:lnTo>
                <a:lnTo>
                  <a:pt x="8" y="870"/>
                </a:lnTo>
                <a:lnTo>
                  <a:pt x="3" y="872"/>
                </a:lnTo>
                <a:lnTo>
                  <a:pt x="1" y="875"/>
                </a:lnTo>
                <a:lnTo>
                  <a:pt x="0" y="881"/>
                </a:lnTo>
                <a:lnTo>
                  <a:pt x="0" y="944"/>
                </a:lnTo>
                <a:lnTo>
                  <a:pt x="616" y="944"/>
                </a:lnTo>
                <a:lnTo>
                  <a:pt x="616" y="881"/>
                </a:lnTo>
                <a:lnTo>
                  <a:pt x="616" y="881"/>
                </a:lnTo>
                <a:lnTo>
                  <a:pt x="615" y="875"/>
                </a:lnTo>
                <a:lnTo>
                  <a:pt x="613" y="872"/>
                </a:lnTo>
                <a:lnTo>
                  <a:pt x="608" y="870"/>
                </a:lnTo>
                <a:lnTo>
                  <a:pt x="604" y="869"/>
                </a:lnTo>
                <a:lnTo>
                  <a:pt x="586" y="869"/>
                </a:lnTo>
                <a:lnTo>
                  <a:pt x="586" y="367"/>
                </a:lnTo>
                <a:lnTo>
                  <a:pt x="599" y="366"/>
                </a:lnTo>
                <a:lnTo>
                  <a:pt x="599" y="366"/>
                </a:lnTo>
                <a:lnTo>
                  <a:pt x="605" y="367"/>
                </a:lnTo>
                <a:lnTo>
                  <a:pt x="608" y="370"/>
                </a:lnTo>
                <a:lnTo>
                  <a:pt x="608" y="370"/>
                </a:lnTo>
                <a:lnTo>
                  <a:pt x="612" y="374"/>
                </a:lnTo>
                <a:lnTo>
                  <a:pt x="613" y="379"/>
                </a:lnTo>
                <a:lnTo>
                  <a:pt x="627" y="693"/>
                </a:lnTo>
                <a:lnTo>
                  <a:pt x="627" y="693"/>
                </a:lnTo>
                <a:lnTo>
                  <a:pt x="629" y="707"/>
                </a:lnTo>
                <a:lnTo>
                  <a:pt x="631" y="718"/>
                </a:lnTo>
                <a:lnTo>
                  <a:pt x="634" y="729"/>
                </a:lnTo>
                <a:lnTo>
                  <a:pt x="638" y="741"/>
                </a:lnTo>
                <a:lnTo>
                  <a:pt x="642" y="750"/>
                </a:lnTo>
                <a:lnTo>
                  <a:pt x="648" y="759"/>
                </a:lnTo>
                <a:lnTo>
                  <a:pt x="655" y="766"/>
                </a:lnTo>
                <a:lnTo>
                  <a:pt x="661" y="774"/>
                </a:lnTo>
                <a:lnTo>
                  <a:pt x="668" y="780"/>
                </a:lnTo>
                <a:lnTo>
                  <a:pt x="676" y="786"/>
                </a:lnTo>
                <a:lnTo>
                  <a:pt x="684" y="790"/>
                </a:lnTo>
                <a:lnTo>
                  <a:pt x="693" y="795"/>
                </a:lnTo>
                <a:lnTo>
                  <a:pt x="702" y="797"/>
                </a:lnTo>
                <a:lnTo>
                  <a:pt x="710" y="799"/>
                </a:lnTo>
                <a:lnTo>
                  <a:pt x="719" y="800"/>
                </a:lnTo>
                <a:lnTo>
                  <a:pt x="728" y="801"/>
                </a:lnTo>
                <a:lnTo>
                  <a:pt x="728" y="801"/>
                </a:lnTo>
                <a:lnTo>
                  <a:pt x="733" y="800"/>
                </a:lnTo>
                <a:lnTo>
                  <a:pt x="733" y="800"/>
                </a:lnTo>
                <a:lnTo>
                  <a:pt x="742" y="800"/>
                </a:lnTo>
                <a:lnTo>
                  <a:pt x="751" y="798"/>
                </a:lnTo>
                <a:lnTo>
                  <a:pt x="760" y="796"/>
                </a:lnTo>
                <a:lnTo>
                  <a:pt x="769" y="791"/>
                </a:lnTo>
                <a:lnTo>
                  <a:pt x="778" y="787"/>
                </a:lnTo>
                <a:lnTo>
                  <a:pt x="786" y="782"/>
                </a:lnTo>
                <a:lnTo>
                  <a:pt x="793" y="775"/>
                </a:lnTo>
                <a:lnTo>
                  <a:pt x="801" y="769"/>
                </a:lnTo>
                <a:lnTo>
                  <a:pt x="807" y="761"/>
                </a:lnTo>
                <a:lnTo>
                  <a:pt x="812" y="752"/>
                </a:lnTo>
                <a:lnTo>
                  <a:pt x="818" y="743"/>
                </a:lnTo>
                <a:lnTo>
                  <a:pt x="821" y="733"/>
                </a:lnTo>
                <a:lnTo>
                  <a:pt x="825" y="721"/>
                </a:lnTo>
                <a:lnTo>
                  <a:pt x="827" y="709"/>
                </a:lnTo>
                <a:lnTo>
                  <a:pt x="828" y="697"/>
                </a:lnTo>
                <a:lnTo>
                  <a:pt x="828" y="683"/>
                </a:lnTo>
                <a:lnTo>
                  <a:pt x="828" y="683"/>
                </a:lnTo>
                <a:close/>
                <a:moveTo>
                  <a:pt x="495" y="335"/>
                </a:moveTo>
                <a:lnTo>
                  <a:pt x="495" y="335"/>
                </a:lnTo>
                <a:lnTo>
                  <a:pt x="493" y="341"/>
                </a:lnTo>
                <a:lnTo>
                  <a:pt x="492" y="347"/>
                </a:lnTo>
                <a:lnTo>
                  <a:pt x="489" y="352"/>
                </a:lnTo>
                <a:lnTo>
                  <a:pt x="486" y="356"/>
                </a:lnTo>
                <a:lnTo>
                  <a:pt x="481" y="361"/>
                </a:lnTo>
                <a:lnTo>
                  <a:pt x="475" y="363"/>
                </a:lnTo>
                <a:lnTo>
                  <a:pt x="470" y="365"/>
                </a:lnTo>
                <a:lnTo>
                  <a:pt x="463" y="365"/>
                </a:lnTo>
                <a:lnTo>
                  <a:pt x="152" y="365"/>
                </a:lnTo>
                <a:lnTo>
                  <a:pt x="152" y="365"/>
                </a:lnTo>
                <a:lnTo>
                  <a:pt x="146" y="365"/>
                </a:lnTo>
                <a:lnTo>
                  <a:pt x="141" y="363"/>
                </a:lnTo>
                <a:lnTo>
                  <a:pt x="135" y="361"/>
                </a:lnTo>
                <a:lnTo>
                  <a:pt x="131" y="356"/>
                </a:lnTo>
                <a:lnTo>
                  <a:pt x="127" y="352"/>
                </a:lnTo>
                <a:lnTo>
                  <a:pt x="124" y="347"/>
                </a:lnTo>
                <a:lnTo>
                  <a:pt x="122" y="341"/>
                </a:lnTo>
                <a:lnTo>
                  <a:pt x="122" y="335"/>
                </a:lnTo>
                <a:lnTo>
                  <a:pt x="122" y="119"/>
                </a:lnTo>
                <a:lnTo>
                  <a:pt x="122" y="119"/>
                </a:lnTo>
                <a:lnTo>
                  <a:pt x="122" y="114"/>
                </a:lnTo>
                <a:lnTo>
                  <a:pt x="124" y="108"/>
                </a:lnTo>
                <a:lnTo>
                  <a:pt x="127" y="102"/>
                </a:lnTo>
                <a:lnTo>
                  <a:pt x="131" y="98"/>
                </a:lnTo>
                <a:lnTo>
                  <a:pt x="135" y="93"/>
                </a:lnTo>
                <a:lnTo>
                  <a:pt x="141" y="91"/>
                </a:lnTo>
                <a:lnTo>
                  <a:pt x="146" y="89"/>
                </a:lnTo>
                <a:lnTo>
                  <a:pt x="152" y="89"/>
                </a:lnTo>
                <a:lnTo>
                  <a:pt x="463" y="89"/>
                </a:lnTo>
                <a:lnTo>
                  <a:pt x="463" y="89"/>
                </a:lnTo>
                <a:lnTo>
                  <a:pt x="470" y="89"/>
                </a:lnTo>
                <a:lnTo>
                  <a:pt x="475" y="91"/>
                </a:lnTo>
                <a:lnTo>
                  <a:pt x="481" y="93"/>
                </a:lnTo>
                <a:lnTo>
                  <a:pt x="486" y="98"/>
                </a:lnTo>
                <a:lnTo>
                  <a:pt x="489" y="102"/>
                </a:lnTo>
                <a:lnTo>
                  <a:pt x="492" y="108"/>
                </a:lnTo>
                <a:lnTo>
                  <a:pt x="493" y="114"/>
                </a:lnTo>
                <a:lnTo>
                  <a:pt x="495" y="119"/>
                </a:lnTo>
                <a:lnTo>
                  <a:pt x="495" y="335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5" name="Freeform 110">
            <a:extLst>
              <a:ext uri="{FF2B5EF4-FFF2-40B4-BE49-F238E27FC236}">
                <a16:creationId xmlns="" xmlns:a16="http://schemas.microsoft.com/office/drawing/2014/main" id="{DCCCCEF4-1276-4043-9100-A976B2001ADB}"/>
              </a:ext>
            </a:extLst>
          </p:cNvPr>
          <p:cNvSpPr>
            <a:spLocks noEditPoints="1"/>
          </p:cNvSpPr>
          <p:nvPr/>
        </p:nvSpPr>
        <p:spPr bwMode="auto">
          <a:xfrm>
            <a:off x="4696731" y="4001010"/>
            <a:ext cx="346017" cy="366054"/>
          </a:xfrm>
          <a:custGeom>
            <a:avLst/>
            <a:gdLst>
              <a:gd name="T0" fmla="*/ 842 w 898"/>
              <a:gd name="T1" fmla="*/ 0 h 950"/>
              <a:gd name="T2" fmla="*/ 788 w 898"/>
              <a:gd name="T3" fmla="*/ 0 h 950"/>
              <a:gd name="T4" fmla="*/ 734 w 898"/>
              <a:gd name="T5" fmla="*/ 55 h 950"/>
              <a:gd name="T6" fmla="*/ 744 w 898"/>
              <a:gd name="T7" fmla="*/ 116 h 950"/>
              <a:gd name="T8" fmla="*/ 788 w 898"/>
              <a:gd name="T9" fmla="*/ 624 h 950"/>
              <a:gd name="T10" fmla="*/ 787 w 898"/>
              <a:gd name="T11" fmla="*/ 654 h 950"/>
              <a:gd name="T12" fmla="*/ 776 w 898"/>
              <a:gd name="T13" fmla="*/ 674 h 950"/>
              <a:gd name="T14" fmla="*/ 761 w 898"/>
              <a:gd name="T15" fmla="*/ 678 h 950"/>
              <a:gd name="T16" fmla="*/ 741 w 898"/>
              <a:gd name="T17" fmla="*/ 669 h 950"/>
              <a:gd name="T18" fmla="*/ 734 w 898"/>
              <a:gd name="T19" fmla="*/ 644 h 950"/>
              <a:gd name="T20" fmla="*/ 734 w 898"/>
              <a:gd name="T21" fmla="*/ 353 h 950"/>
              <a:gd name="T22" fmla="*/ 728 w 898"/>
              <a:gd name="T23" fmla="*/ 309 h 950"/>
              <a:gd name="T24" fmla="*/ 712 w 898"/>
              <a:gd name="T25" fmla="*/ 284 h 950"/>
              <a:gd name="T26" fmla="*/ 695 w 898"/>
              <a:gd name="T27" fmla="*/ 269 h 950"/>
              <a:gd name="T28" fmla="*/ 667 w 898"/>
              <a:gd name="T29" fmla="*/ 254 h 950"/>
              <a:gd name="T30" fmla="*/ 626 w 898"/>
              <a:gd name="T31" fmla="*/ 82 h 950"/>
              <a:gd name="T32" fmla="*/ 619 w 898"/>
              <a:gd name="T33" fmla="*/ 50 h 950"/>
              <a:gd name="T34" fmla="*/ 589 w 898"/>
              <a:gd name="T35" fmla="*/ 15 h 950"/>
              <a:gd name="T36" fmla="*/ 544 w 898"/>
              <a:gd name="T37" fmla="*/ 0 h 950"/>
              <a:gd name="T38" fmla="*/ 147 w 898"/>
              <a:gd name="T39" fmla="*/ 2 h 950"/>
              <a:gd name="T40" fmla="*/ 105 w 898"/>
              <a:gd name="T41" fmla="*/ 25 h 950"/>
              <a:gd name="T42" fmla="*/ 83 w 898"/>
              <a:gd name="T43" fmla="*/ 66 h 950"/>
              <a:gd name="T44" fmla="*/ 54 w 898"/>
              <a:gd name="T45" fmla="*/ 868 h 950"/>
              <a:gd name="T46" fmla="*/ 32 w 898"/>
              <a:gd name="T47" fmla="*/ 871 h 950"/>
              <a:gd name="T48" fmla="*/ 8 w 898"/>
              <a:gd name="T49" fmla="*/ 886 h 950"/>
              <a:gd name="T50" fmla="*/ 0 w 898"/>
              <a:gd name="T51" fmla="*/ 910 h 950"/>
              <a:gd name="T52" fmla="*/ 707 w 898"/>
              <a:gd name="T53" fmla="*/ 950 h 950"/>
              <a:gd name="T54" fmla="*/ 706 w 898"/>
              <a:gd name="T55" fmla="*/ 901 h 950"/>
              <a:gd name="T56" fmla="*/ 690 w 898"/>
              <a:gd name="T57" fmla="*/ 879 h 950"/>
              <a:gd name="T58" fmla="*/ 663 w 898"/>
              <a:gd name="T59" fmla="*/ 869 h 950"/>
              <a:gd name="T60" fmla="*/ 626 w 898"/>
              <a:gd name="T61" fmla="*/ 299 h 950"/>
              <a:gd name="T62" fmla="*/ 648 w 898"/>
              <a:gd name="T63" fmla="*/ 304 h 950"/>
              <a:gd name="T64" fmla="*/ 667 w 898"/>
              <a:gd name="T65" fmla="*/ 316 h 950"/>
              <a:gd name="T66" fmla="*/ 679 w 898"/>
              <a:gd name="T67" fmla="*/ 341 h 950"/>
              <a:gd name="T68" fmla="*/ 680 w 898"/>
              <a:gd name="T69" fmla="*/ 624 h 950"/>
              <a:gd name="T70" fmla="*/ 692 w 898"/>
              <a:gd name="T71" fmla="*/ 694 h 950"/>
              <a:gd name="T72" fmla="*/ 706 w 898"/>
              <a:gd name="T73" fmla="*/ 715 h 950"/>
              <a:gd name="T74" fmla="*/ 726 w 898"/>
              <a:gd name="T75" fmla="*/ 726 h 950"/>
              <a:gd name="T76" fmla="*/ 761 w 898"/>
              <a:gd name="T77" fmla="*/ 733 h 950"/>
              <a:gd name="T78" fmla="*/ 805 w 898"/>
              <a:gd name="T79" fmla="*/ 723 h 950"/>
              <a:gd name="T80" fmla="*/ 822 w 898"/>
              <a:gd name="T81" fmla="*/ 710 h 950"/>
              <a:gd name="T82" fmla="*/ 837 w 898"/>
              <a:gd name="T83" fmla="*/ 676 h 950"/>
              <a:gd name="T84" fmla="*/ 842 w 898"/>
              <a:gd name="T85" fmla="*/ 136 h 950"/>
              <a:gd name="T86" fmla="*/ 871 w 898"/>
              <a:gd name="T87" fmla="*/ 55 h 950"/>
              <a:gd name="T88" fmla="*/ 326 w 898"/>
              <a:gd name="T89" fmla="*/ 651 h 950"/>
              <a:gd name="T90" fmla="*/ 490 w 898"/>
              <a:gd name="T91" fmla="*/ 516 h 950"/>
              <a:gd name="T92" fmla="*/ 544 w 898"/>
              <a:gd name="T93" fmla="*/ 380 h 950"/>
              <a:gd name="T94" fmla="*/ 544 w 898"/>
              <a:gd name="T95" fmla="*/ 109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8" h="950">
                <a:moveTo>
                  <a:pt x="871" y="55"/>
                </a:moveTo>
                <a:lnTo>
                  <a:pt x="871" y="0"/>
                </a:lnTo>
                <a:lnTo>
                  <a:pt x="842" y="0"/>
                </a:lnTo>
                <a:lnTo>
                  <a:pt x="842" y="55"/>
                </a:lnTo>
                <a:lnTo>
                  <a:pt x="788" y="55"/>
                </a:lnTo>
                <a:lnTo>
                  <a:pt x="788" y="0"/>
                </a:lnTo>
                <a:lnTo>
                  <a:pt x="761" y="0"/>
                </a:lnTo>
                <a:lnTo>
                  <a:pt x="761" y="55"/>
                </a:lnTo>
                <a:lnTo>
                  <a:pt x="734" y="55"/>
                </a:lnTo>
                <a:lnTo>
                  <a:pt x="734" y="109"/>
                </a:lnTo>
                <a:lnTo>
                  <a:pt x="734" y="109"/>
                </a:lnTo>
                <a:lnTo>
                  <a:pt x="744" y="116"/>
                </a:lnTo>
                <a:lnTo>
                  <a:pt x="763" y="124"/>
                </a:lnTo>
                <a:lnTo>
                  <a:pt x="788" y="136"/>
                </a:lnTo>
                <a:lnTo>
                  <a:pt x="788" y="624"/>
                </a:lnTo>
                <a:lnTo>
                  <a:pt x="788" y="624"/>
                </a:lnTo>
                <a:lnTo>
                  <a:pt x="788" y="644"/>
                </a:lnTo>
                <a:lnTo>
                  <a:pt x="787" y="654"/>
                </a:lnTo>
                <a:lnTo>
                  <a:pt x="785" y="661"/>
                </a:lnTo>
                <a:lnTo>
                  <a:pt x="782" y="669"/>
                </a:lnTo>
                <a:lnTo>
                  <a:pt x="776" y="674"/>
                </a:lnTo>
                <a:lnTo>
                  <a:pt x="770" y="678"/>
                </a:lnTo>
                <a:lnTo>
                  <a:pt x="761" y="678"/>
                </a:lnTo>
                <a:lnTo>
                  <a:pt x="761" y="678"/>
                </a:lnTo>
                <a:lnTo>
                  <a:pt x="753" y="678"/>
                </a:lnTo>
                <a:lnTo>
                  <a:pt x="746" y="674"/>
                </a:lnTo>
                <a:lnTo>
                  <a:pt x="741" y="669"/>
                </a:lnTo>
                <a:lnTo>
                  <a:pt x="738" y="661"/>
                </a:lnTo>
                <a:lnTo>
                  <a:pt x="736" y="654"/>
                </a:lnTo>
                <a:lnTo>
                  <a:pt x="734" y="644"/>
                </a:lnTo>
                <a:lnTo>
                  <a:pt x="734" y="624"/>
                </a:lnTo>
                <a:lnTo>
                  <a:pt x="734" y="353"/>
                </a:lnTo>
                <a:lnTo>
                  <a:pt x="734" y="353"/>
                </a:lnTo>
                <a:lnTo>
                  <a:pt x="733" y="331"/>
                </a:lnTo>
                <a:lnTo>
                  <a:pt x="731" y="319"/>
                </a:lnTo>
                <a:lnTo>
                  <a:pt x="728" y="309"/>
                </a:lnTo>
                <a:lnTo>
                  <a:pt x="722" y="301"/>
                </a:lnTo>
                <a:lnTo>
                  <a:pt x="717" y="293"/>
                </a:lnTo>
                <a:lnTo>
                  <a:pt x="712" y="284"/>
                </a:lnTo>
                <a:lnTo>
                  <a:pt x="706" y="277"/>
                </a:lnTo>
                <a:lnTo>
                  <a:pt x="706" y="277"/>
                </a:lnTo>
                <a:lnTo>
                  <a:pt x="695" y="269"/>
                </a:lnTo>
                <a:lnTo>
                  <a:pt x="687" y="264"/>
                </a:lnTo>
                <a:lnTo>
                  <a:pt x="677" y="259"/>
                </a:lnTo>
                <a:lnTo>
                  <a:pt x="667" y="254"/>
                </a:lnTo>
                <a:lnTo>
                  <a:pt x="646" y="249"/>
                </a:lnTo>
                <a:lnTo>
                  <a:pt x="626" y="245"/>
                </a:lnTo>
                <a:lnTo>
                  <a:pt x="626" y="82"/>
                </a:lnTo>
                <a:lnTo>
                  <a:pt x="626" y="82"/>
                </a:lnTo>
                <a:lnTo>
                  <a:pt x="625" y="66"/>
                </a:lnTo>
                <a:lnTo>
                  <a:pt x="619" y="50"/>
                </a:lnTo>
                <a:lnTo>
                  <a:pt x="611" y="37"/>
                </a:lnTo>
                <a:lnTo>
                  <a:pt x="601" y="25"/>
                </a:lnTo>
                <a:lnTo>
                  <a:pt x="589" y="15"/>
                </a:lnTo>
                <a:lnTo>
                  <a:pt x="576" y="7"/>
                </a:lnTo>
                <a:lnTo>
                  <a:pt x="560" y="2"/>
                </a:lnTo>
                <a:lnTo>
                  <a:pt x="544" y="0"/>
                </a:lnTo>
                <a:lnTo>
                  <a:pt x="162" y="0"/>
                </a:lnTo>
                <a:lnTo>
                  <a:pt x="162" y="0"/>
                </a:lnTo>
                <a:lnTo>
                  <a:pt x="147" y="2"/>
                </a:lnTo>
                <a:lnTo>
                  <a:pt x="132" y="7"/>
                </a:lnTo>
                <a:lnTo>
                  <a:pt x="116" y="15"/>
                </a:lnTo>
                <a:lnTo>
                  <a:pt x="105" y="25"/>
                </a:lnTo>
                <a:lnTo>
                  <a:pt x="95" y="37"/>
                </a:lnTo>
                <a:lnTo>
                  <a:pt x="88" y="50"/>
                </a:lnTo>
                <a:lnTo>
                  <a:pt x="83" y="66"/>
                </a:lnTo>
                <a:lnTo>
                  <a:pt x="81" y="82"/>
                </a:lnTo>
                <a:lnTo>
                  <a:pt x="81" y="868"/>
                </a:lnTo>
                <a:lnTo>
                  <a:pt x="54" y="868"/>
                </a:lnTo>
                <a:lnTo>
                  <a:pt x="54" y="868"/>
                </a:lnTo>
                <a:lnTo>
                  <a:pt x="42" y="869"/>
                </a:lnTo>
                <a:lnTo>
                  <a:pt x="32" y="871"/>
                </a:lnTo>
                <a:lnTo>
                  <a:pt x="24" y="874"/>
                </a:lnTo>
                <a:lnTo>
                  <a:pt x="15" y="879"/>
                </a:lnTo>
                <a:lnTo>
                  <a:pt x="8" y="886"/>
                </a:lnTo>
                <a:lnTo>
                  <a:pt x="3" y="893"/>
                </a:lnTo>
                <a:lnTo>
                  <a:pt x="0" y="901"/>
                </a:lnTo>
                <a:lnTo>
                  <a:pt x="0" y="910"/>
                </a:lnTo>
                <a:lnTo>
                  <a:pt x="0" y="910"/>
                </a:lnTo>
                <a:lnTo>
                  <a:pt x="0" y="950"/>
                </a:lnTo>
                <a:lnTo>
                  <a:pt x="707" y="950"/>
                </a:lnTo>
                <a:lnTo>
                  <a:pt x="707" y="910"/>
                </a:lnTo>
                <a:lnTo>
                  <a:pt x="707" y="910"/>
                </a:lnTo>
                <a:lnTo>
                  <a:pt x="706" y="901"/>
                </a:lnTo>
                <a:lnTo>
                  <a:pt x="702" y="893"/>
                </a:lnTo>
                <a:lnTo>
                  <a:pt x="697" y="886"/>
                </a:lnTo>
                <a:lnTo>
                  <a:pt x="690" y="879"/>
                </a:lnTo>
                <a:lnTo>
                  <a:pt x="684" y="874"/>
                </a:lnTo>
                <a:lnTo>
                  <a:pt x="674" y="871"/>
                </a:lnTo>
                <a:lnTo>
                  <a:pt x="663" y="869"/>
                </a:lnTo>
                <a:lnTo>
                  <a:pt x="653" y="868"/>
                </a:lnTo>
                <a:lnTo>
                  <a:pt x="626" y="868"/>
                </a:lnTo>
                <a:lnTo>
                  <a:pt x="626" y="299"/>
                </a:lnTo>
                <a:lnTo>
                  <a:pt x="626" y="299"/>
                </a:lnTo>
                <a:lnTo>
                  <a:pt x="636" y="303"/>
                </a:lnTo>
                <a:lnTo>
                  <a:pt x="648" y="304"/>
                </a:lnTo>
                <a:lnTo>
                  <a:pt x="658" y="309"/>
                </a:lnTo>
                <a:lnTo>
                  <a:pt x="667" y="316"/>
                </a:lnTo>
                <a:lnTo>
                  <a:pt x="667" y="316"/>
                </a:lnTo>
                <a:lnTo>
                  <a:pt x="672" y="323"/>
                </a:lnTo>
                <a:lnTo>
                  <a:pt x="677" y="331"/>
                </a:lnTo>
                <a:lnTo>
                  <a:pt x="679" y="341"/>
                </a:lnTo>
                <a:lnTo>
                  <a:pt x="680" y="353"/>
                </a:lnTo>
                <a:lnTo>
                  <a:pt x="680" y="624"/>
                </a:lnTo>
                <a:lnTo>
                  <a:pt x="680" y="624"/>
                </a:lnTo>
                <a:lnTo>
                  <a:pt x="680" y="652"/>
                </a:lnTo>
                <a:lnTo>
                  <a:pt x="685" y="676"/>
                </a:lnTo>
                <a:lnTo>
                  <a:pt x="692" y="694"/>
                </a:lnTo>
                <a:lnTo>
                  <a:pt x="695" y="703"/>
                </a:lnTo>
                <a:lnTo>
                  <a:pt x="701" y="710"/>
                </a:lnTo>
                <a:lnTo>
                  <a:pt x="706" y="715"/>
                </a:lnTo>
                <a:lnTo>
                  <a:pt x="712" y="720"/>
                </a:lnTo>
                <a:lnTo>
                  <a:pt x="719" y="723"/>
                </a:lnTo>
                <a:lnTo>
                  <a:pt x="726" y="726"/>
                </a:lnTo>
                <a:lnTo>
                  <a:pt x="743" y="731"/>
                </a:lnTo>
                <a:lnTo>
                  <a:pt x="761" y="733"/>
                </a:lnTo>
                <a:lnTo>
                  <a:pt x="761" y="733"/>
                </a:lnTo>
                <a:lnTo>
                  <a:pt x="780" y="731"/>
                </a:lnTo>
                <a:lnTo>
                  <a:pt x="797" y="726"/>
                </a:lnTo>
                <a:lnTo>
                  <a:pt x="805" y="723"/>
                </a:lnTo>
                <a:lnTo>
                  <a:pt x="812" y="720"/>
                </a:lnTo>
                <a:lnTo>
                  <a:pt x="817" y="715"/>
                </a:lnTo>
                <a:lnTo>
                  <a:pt x="822" y="710"/>
                </a:lnTo>
                <a:lnTo>
                  <a:pt x="827" y="703"/>
                </a:lnTo>
                <a:lnTo>
                  <a:pt x="832" y="694"/>
                </a:lnTo>
                <a:lnTo>
                  <a:pt x="837" y="676"/>
                </a:lnTo>
                <a:lnTo>
                  <a:pt x="842" y="652"/>
                </a:lnTo>
                <a:lnTo>
                  <a:pt x="842" y="624"/>
                </a:lnTo>
                <a:lnTo>
                  <a:pt x="842" y="136"/>
                </a:lnTo>
                <a:lnTo>
                  <a:pt x="898" y="109"/>
                </a:lnTo>
                <a:lnTo>
                  <a:pt x="898" y="55"/>
                </a:lnTo>
                <a:lnTo>
                  <a:pt x="871" y="55"/>
                </a:lnTo>
                <a:close/>
                <a:moveTo>
                  <a:pt x="463" y="624"/>
                </a:moveTo>
                <a:lnTo>
                  <a:pt x="245" y="814"/>
                </a:lnTo>
                <a:lnTo>
                  <a:pt x="326" y="651"/>
                </a:lnTo>
                <a:lnTo>
                  <a:pt x="235" y="651"/>
                </a:lnTo>
                <a:lnTo>
                  <a:pt x="326" y="516"/>
                </a:lnTo>
                <a:lnTo>
                  <a:pt x="490" y="516"/>
                </a:lnTo>
                <a:lnTo>
                  <a:pt x="376" y="624"/>
                </a:lnTo>
                <a:lnTo>
                  <a:pt x="463" y="624"/>
                </a:lnTo>
                <a:close/>
                <a:moveTo>
                  <a:pt x="544" y="380"/>
                </a:moveTo>
                <a:lnTo>
                  <a:pt x="162" y="380"/>
                </a:lnTo>
                <a:lnTo>
                  <a:pt x="162" y="109"/>
                </a:lnTo>
                <a:lnTo>
                  <a:pt x="544" y="109"/>
                </a:lnTo>
                <a:lnTo>
                  <a:pt x="544" y="380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86" name="Grupo 413">
            <a:extLst>
              <a:ext uri="{FF2B5EF4-FFF2-40B4-BE49-F238E27FC236}">
                <a16:creationId xmlns="" xmlns:a16="http://schemas.microsoft.com/office/drawing/2014/main" id="{47D93D83-7183-D04C-B3B6-1E0B8FD4C557}"/>
              </a:ext>
            </a:extLst>
          </p:cNvPr>
          <p:cNvGrpSpPr/>
          <p:nvPr/>
        </p:nvGrpSpPr>
        <p:grpSpPr>
          <a:xfrm>
            <a:off x="4731633" y="3059737"/>
            <a:ext cx="566797" cy="195608"/>
            <a:chOff x="2640013" y="1905000"/>
            <a:chExt cx="3863975" cy="1333501"/>
          </a:xfrm>
          <a:solidFill>
            <a:srgbClr val="0451E4"/>
          </a:solidFill>
        </p:grpSpPr>
        <p:sp>
          <p:nvSpPr>
            <p:cNvPr id="187" name="Freeform 5">
              <a:extLst>
                <a:ext uri="{FF2B5EF4-FFF2-40B4-BE49-F238E27FC236}">
                  <a16:creationId xmlns="" xmlns:a16="http://schemas.microsoft.com/office/drawing/2014/main" id="{5861A264-5E53-7746-A967-1CEA37786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0013" y="1905000"/>
              <a:ext cx="3863975" cy="1117600"/>
            </a:xfrm>
            <a:custGeom>
              <a:avLst/>
              <a:gdLst>
                <a:gd name="T0" fmla="*/ 2218 w 2434"/>
                <a:gd name="T1" fmla="*/ 194 h 704"/>
                <a:gd name="T2" fmla="*/ 2142 w 2434"/>
                <a:gd name="T3" fmla="*/ 158 h 704"/>
                <a:gd name="T4" fmla="*/ 1964 w 2434"/>
                <a:gd name="T5" fmla="*/ 92 h 704"/>
                <a:gd name="T6" fmla="*/ 1679 w 2434"/>
                <a:gd name="T7" fmla="*/ 22 h 704"/>
                <a:gd name="T8" fmla="*/ 1551 w 2434"/>
                <a:gd name="T9" fmla="*/ 6 h 704"/>
                <a:gd name="T10" fmla="*/ 1413 w 2434"/>
                <a:gd name="T11" fmla="*/ 0 h 704"/>
                <a:gd name="T12" fmla="*/ 1189 w 2434"/>
                <a:gd name="T13" fmla="*/ 16 h 704"/>
                <a:gd name="T14" fmla="*/ 1049 w 2434"/>
                <a:gd name="T15" fmla="*/ 52 h 704"/>
                <a:gd name="T16" fmla="*/ 979 w 2434"/>
                <a:gd name="T17" fmla="*/ 80 h 704"/>
                <a:gd name="T18" fmla="*/ 767 w 2434"/>
                <a:gd name="T19" fmla="*/ 194 h 704"/>
                <a:gd name="T20" fmla="*/ 584 w 2434"/>
                <a:gd name="T21" fmla="*/ 263 h 704"/>
                <a:gd name="T22" fmla="*/ 322 w 2434"/>
                <a:gd name="T23" fmla="*/ 299 h 704"/>
                <a:gd name="T24" fmla="*/ 194 w 2434"/>
                <a:gd name="T25" fmla="*/ 331 h 704"/>
                <a:gd name="T26" fmla="*/ 82 w 2434"/>
                <a:gd name="T27" fmla="*/ 373 h 704"/>
                <a:gd name="T28" fmla="*/ 20 w 2434"/>
                <a:gd name="T29" fmla="*/ 489 h 704"/>
                <a:gd name="T30" fmla="*/ 16 w 2434"/>
                <a:gd name="T31" fmla="*/ 603 h 704"/>
                <a:gd name="T32" fmla="*/ 34 w 2434"/>
                <a:gd name="T33" fmla="*/ 658 h 704"/>
                <a:gd name="T34" fmla="*/ 104 w 2434"/>
                <a:gd name="T35" fmla="*/ 674 h 704"/>
                <a:gd name="T36" fmla="*/ 214 w 2434"/>
                <a:gd name="T37" fmla="*/ 686 h 704"/>
                <a:gd name="T38" fmla="*/ 210 w 2434"/>
                <a:gd name="T39" fmla="*/ 642 h 704"/>
                <a:gd name="T40" fmla="*/ 220 w 2434"/>
                <a:gd name="T41" fmla="*/ 569 h 704"/>
                <a:gd name="T42" fmla="*/ 252 w 2434"/>
                <a:gd name="T43" fmla="*/ 505 h 704"/>
                <a:gd name="T44" fmla="*/ 298 w 2434"/>
                <a:gd name="T45" fmla="*/ 453 h 704"/>
                <a:gd name="T46" fmla="*/ 358 w 2434"/>
                <a:gd name="T47" fmla="*/ 417 h 704"/>
                <a:gd name="T48" fmla="*/ 428 w 2434"/>
                <a:gd name="T49" fmla="*/ 399 h 704"/>
                <a:gd name="T50" fmla="*/ 478 w 2434"/>
                <a:gd name="T51" fmla="*/ 399 h 704"/>
                <a:gd name="T52" fmla="*/ 548 w 2434"/>
                <a:gd name="T53" fmla="*/ 417 h 704"/>
                <a:gd name="T54" fmla="*/ 608 w 2434"/>
                <a:gd name="T55" fmla="*/ 453 h 704"/>
                <a:gd name="T56" fmla="*/ 655 w 2434"/>
                <a:gd name="T57" fmla="*/ 505 h 704"/>
                <a:gd name="T58" fmla="*/ 685 w 2434"/>
                <a:gd name="T59" fmla="*/ 569 h 704"/>
                <a:gd name="T60" fmla="*/ 697 w 2434"/>
                <a:gd name="T61" fmla="*/ 642 h 704"/>
                <a:gd name="T62" fmla="*/ 689 w 2434"/>
                <a:gd name="T63" fmla="*/ 704 h 704"/>
                <a:gd name="T64" fmla="*/ 1759 w 2434"/>
                <a:gd name="T65" fmla="*/ 674 h 704"/>
                <a:gd name="T66" fmla="*/ 1757 w 2434"/>
                <a:gd name="T67" fmla="*/ 617 h 704"/>
                <a:gd name="T68" fmla="*/ 1775 w 2434"/>
                <a:gd name="T69" fmla="*/ 547 h 704"/>
                <a:gd name="T70" fmla="*/ 1811 w 2434"/>
                <a:gd name="T71" fmla="*/ 487 h 704"/>
                <a:gd name="T72" fmla="*/ 1862 w 2434"/>
                <a:gd name="T73" fmla="*/ 439 h 704"/>
                <a:gd name="T74" fmla="*/ 1926 w 2434"/>
                <a:gd name="T75" fmla="*/ 409 h 704"/>
                <a:gd name="T76" fmla="*/ 2000 w 2434"/>
                <a:gd name="T77" fmla="*/ 397 h 704"/>
                <a:gd name="T78" fmla="*/ 2048 w 2434"/>
                <a:gd name="T79" fmla="*/ 403 h 704"/>
                <a:gd name="T80" fmla="*/ 2116 w 2434"/>
                <a:gd name="T81" fmla="*/ 427 h 704"/>
                <a:gd name="T82" fmla="*/ 2172 w 2434"/>
                <a:gd name="T83" fmla="*/ 469 h 704"/>
                <a:gd name="T84" fmla="*/ 2214 w 2434"/>
                <a:gd name="T85" fmla="*/ 525 h 704"/>
                <a:gd name="T86" fmla="*/ 2238 w 2434"/>
                <a:gd name="T87" fmla="*/ 593 h 704"/>
                <a:gd name="T88" fmla="*/ 2242 w 2434"/>
                <a:gd name="T89" fmla="*/ 642 h 704"/>
                <a:gd name="T90" fmla="*/ 2434 w 2434"/>
                <a:gd name="T91" fmla="*/ 535 h 704"/>
                <a:gd name="T92" fmla="*/ 1315 w 2434"/>
                <a:gd name="T93" fmla="*/ 273 h 704"/>
                <a:gd name="T94" fmla="*/ 901 w 2434"/>
                <a:gd name="T95" fmla="*/ 253 h 704"/>
                <a:gd name="T96" fmla="*/ 891 w 2434"/>
                <a:gd name="T97" fmla="*/ 231 h 704"/>
                <a:gd name="T98" fmla="*/ 859 w 2434"/>
                <a:gd name="T99" fmla="*/ 217 h 704"/>
                <a:gd name="T100" fmla="*/ 999 w 2434"/>
                <a:gd name="T101" fmla="*/ 142 h 704"/>
                <a:gd name="T102" fmla="*/ 1089 w 2434"/>
                <a:gd name="T103" fmla="*/ 106 h 704"/>
                <a:gd name="T104" fmla="*/ 1195 w 2434"/>
                <a:gd name="T105" fmla="*/ 80 h 704"/>
                <a:gd name="T106" fmla="*/ 1347 w 2434"/>
                <a:gd name="T107" fmla="*/ 66 h 704"/>
                <a:gd name="T108" fmla="*/ 1389 w 2434"/>
                <a:gd name="T109" fmla="*/ 267 h 704"/>
                <a:gd name="T110" fmla="*/ 1511 w 2434"/>
                <a:gd name="T111" fmla="*/ 66 h 704"/>
                <a:gd name="T112" fmla="*/ 1599 w 2434"/>
                <a:gd name="T113" fmla="*/ 74 h 704"/>
                <a:gd name="T114" fmla="*/ 1743 w 2434"/>
                <a:gd name="T115" fmla="*/ 98 h 704"/>
                <a:gd name="T116" fmla="*/ 1900 w 2434"/>
                <a:gd name="T117" fmla="*/ 23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4" h="704">
                  <a:moveTo>
                    <a:pt x="2392" y="407"/>
                  </a:moveTo>
                  <a:lnTo>
                    <a:pt x="2396" y="247"/>
                  </a:lnTo>
                  <a:lnTo>
                    <a:pt x="2218" y="194"/>
                  </a:lnTo>
                  <a:lnTo>
                    <a:pt x="2218" y="194"/>
                  </a:lnTo>
                  <a:lnTo>
                    <a:pt x="2182" y="176"/>
                  </a:lnTo>
                  <a:lnTo>
                    <a:pt x="2142" y="158"/>
                  </a:lnTo>
                  <a:lnTo>
                    <a:pt x="2100" y="140"/>
                  </a:lnTo>
                  <a:lnTo>
                    <a:pt x="2056" y="124"/>
                  </a:lnTo>
                  <a:lnTo>
                    <a:pt x="1964" y="92"/>
                  </a:lnTo>
                  <a:lnTo>
                    <a:pt x="1868" y="64"/>
                  </a:lnTo>
                  <a:lnTo>
                    <a:pt x="1773" y="42"/>
                  </a:lnTo>
                  <a:lnTo>
                    <a:pt x="1679" y="22"/>
                  </a:lnTo>
                  <a:lnTo>
                    <a:pt x="1635" y="16"/>
                  </a:lnTo>
                  <a:lnTo>
                    <a:pt x="1593" y="10"/>
                  </a:lnTo>
                  <a:lnTo>
                    <a:pt x="1551" y="6"/>
                  </a:lnTo>
                  <a:lnTo>
                    <a:pt x="1513" y="2"/>
                  </a:lnTo>
                  <a:lnTo>
                    <a:pt x="1513" y="2"/>
                  </a:lnTo>
                  <a:lnTo>
                    <a:pt x="1413" y="0"/>
                  </a:lnTo>
                  <a:lnTo>
                    <a:pt x="1327" y="2"/>
                  </a:lnTo>
                  <a:lnTo>
                    <a:pt x="1253" y="8"/>
                  </a:lnTo>
                  <a:lnTo>
                    <a:pt x="1189" y="16"/>
                  </a:lnTo>
                  <a:lnTo>
                    <a:pt x="1135" y="26"/>
                  </a:lnTo>
                  <a:lnTo>
                    <a:pt x="1089" y="38"/>
                  </a:lnTo>
                  <a:lnTo>
                    <a:pt x="1049" y="52"/>
                  </a:lnTo>
                  <a:lnTo>
                    <a:pt x="1013" y="66"/>
                  </a:lnTo>
                  <a:lnTo>
                    <a:pt x="1013" y="66"/>
                  </a:lnTo>
                  <a:lnTo>
                    <a:pt x="979" y="80"/>
                  </a:lnTo>
                  <a:lnTo>
                    <a:pt x="943" y="98"/>
                  </a:lnTo>
                  <a:lnTo>
                    <a:pt x="859" y="142"/>
                  </a:lnTo>
                  <a:lnTo>
                    <a:pt x="767" y="194"/>
                  </a:lnTo>
                  <a:lnTo>
                    <a:pt x="665" y="259"/>
                  </a:lnTo>
                  <a:lnTo>
                    <a:pt x="665" y="259"/>
                  </a:lnTo>
                  <a:lnTo>
                    <a:pt x="584" y="263"/>
                  </a:lnTo>
                  <a:lnTo>
                    <a:pt x="498" y="271"/>
                  </a:lnTo>
                  <a:lnTo>
                    <a:pt x="410" y="283"/>
                  </a:lnTo>
                  <a:lnTo>
                    <a:pt x="322" y="299"/>
                  </a:lnTo>
                  <a:lnTo>
                    <a:pt x="278" y="309"/>
                  </a:lnTo>
                  <a:lnTo>
                    <a:pt x="236" y="319"/>
                  </a:lnTo>
                  <a:lnTo>
                    <a:pt x="194" y="331"/>
                  </a:lnTo>
                  <a:lnTo>
                    <a:pt x="156" y="345"/>
                  </a:lnTo>
                  <a:lnTo>
                    <a:pt x="118" y="359"/>
                  </a:lnTo>
                  <a:lnTo>
                    <a:pt x="82" y="373"/>
                  </a:lnTo>
                  <a:lnTo>
                    <a:pt x="50" y="389"/>
                  </a:lnTo>
                  <a:lnTo>
                    <a:pt x="20" y="405"/>
                  </a:lnTo>
                  <a:lnTo>
                    <a:pt x="20" y="489"/>
                  </a:lnTo>
                  <a:lnTo>
                    <a:pt x="0" y="509"/>
                  </a:lnTo>
                  <a:lnTo>
                    <a:pt x="0" y="585"/>
                  </a:lnTo>
                  <a:lnTo>
                    <a:pt x="16" y="603"/>
                  </a:lnTo>
                  <a:lnTo>
                    <a:pt x="16" y="650"/>
                  </a:lnTo>
                  <a:lnTo>
                    <a:pt x="16" y="650"/>
                  </a:lnTo>
                  <a:lnTo>
                    <a:pt x="34" y="658"/>
                  </a:lnTo>
                  <a:lnTo>
                    <a:pt x="56" y="664"/>
                  </a:lnTo>
                  <a:lnTo>
                    <a:pt x="80" y="670"/>
                  </a:lnTo>
                  <a:lnTo>
                    <a:pt x="104" y="674"/>
                  </a:lnTo>
                  <a:lnTo>
                    <a:pt x="158" y="682"/>
                  </a:lnTo>
                  <a:lnTo>
                    <a:pt x="214" y="686"/>
                  </a:lnTo>
                  <a:lnTo>
                    <a:pt x="214" y="686"/>
                  </a:lnTo>
                  <a:lnTo>
                    <a:pt x="210" y="664"/>
                  </a:lnTo>
                  <a:lnTo>
                    <a:pt x="210" y="642"/>
                  </a:lnTo>
                  <a:lnTo>
                    <a:pt x="210" y="642"/>
                  </a:lnTo>
                  <a:lnTo>
                    <a:pt x="210" y="617"/>
                  </a:lnTo>
                  <a:lnTo>
                    <a:pt x="214" y="593"/>
                  </a:lnTo>
                  <a:lnTo>
                    <a:pt x="220" y="569"/>
                  </a:lnTo>
                  <a:lnTo>
                    <a:pt x="228" y="547"/>
                  </a:lnTo>
                  <a:lnTo>
                    <a:pt x="240" y="525"/>
                  </a:lnTo>
                  <a:lnTo>
                    <a:pt x="252" y="505"/>
                  </a:lnTo>
                  <a:lnTo>
                    <a:pt x="266" y="487"/>
                  </a:lnTo>
                  <a:lnTo>
                    <a:pt x="282" y="469"/>
                  </a:lnTo>
                  <a:lnTo>
                    <a:pt x="298" y="453"/>
                  </a:lnTo>
                  <a:lnTo>
                    <a:pt x="318" y="439"/>
                  </a:lnTo>
                  <a:lnTo>
                    <a:pt x="338" y="427"/>
                  </a:lnTo>
                  <a:lnTo>
                    <a:pt x="358" y="417"/>
                  </a:lnTo>
                  <a:lnTo>
                    <a:pt x="380" y="409"/>
                  </a:lnTo>
                  <a:lnTo>
                    <a:pt x="404" y="403"/>
                  </a:lnTo>
                  <a:lnTo>
                    <a:pt x="428" y="399"/>
                  </a:lnTo>
                  <a:lnTo>
                    <a:pt x="454" y="397"/>
                  </a:lnTo>
                  <a:lnTo>
                    <a:pt x="454" y="397"/>
                  </a:lnTo>
                  <a:lnTo>
                    <a:pt x="478" y="399"/>
                  </a:lnTo>
                  <a:lnTo>
                    <a:pt x="502" y="403"/>
                  </a:lnTo>
                  <a:lnTo>
                    <a:pt x="526" y="409"/>
                  </a:lnTo>
                  <a:lnTo>
                    <a:pt x="548" y="417"/>
                  </a:lnTo>
                  <a:lnTo>
                    <a:pt x="570" y="427"/>
                  </a:lnTo>
                  <a:lnTo>
                    <a:pt x="590" y="439"/>
                  </a:lnTo>
                  <a:lnTo>
                    <a:pt x="608" y="453"/>
                  </a:lnTo>
                  <a:lnTo>
                    <a:pt x="625" y="469"/>
                  </a:lnTo>
                  <a:lnTo>
                    <a:pt x="641" y="487"/>
                  </a:lnTo>
                  <a:lnTo>
                    <a:pt x="655" y="505"/>
                  </a:lnTo>
                  <a:lnTo>
                    <a:pt x="667" y="525"/>
                  </a:lnTo>
                  <a:lnTo>
                    <a:pt x="677" y="547"/>
                  </a:lnTo>
                  <a:lnTo>
                    <a:pt x="685" y="569"/>
                  </a:lnTo>
                  <a:lnTo>
                    <a:pt x="691" y="593"/>
                  </a:lnTo>
                  <a:lnTo>
                    <a:pt x="695" y="617"/>
                  </a:lnTo>
                  <a:lnTo>
                    <a:pt x="697" y="642"/>
                  </a:lnTo>
                  <a:lnTo>
                    <a:pt x="697" y="642"/>
                  </a:lnTo>
                  <a:lnTo>
                    <a:pt x="695" y="674"/>
                  </a:lnTo>
                  <a:lnTo>
                    <a:pt x="689" y="704"/>
                  </a:lnTo>
                  <a:lnTo>
                    <a:pt x="1763" y="704"/>
                  </a:lnTo>
                  <a:lnTo>
                    <a:pt x="1763" y="704"/>
                  </a:lnTo>
                  <a:lnTo>
                    <a:pt x="1759" y="674"/>
                  </a:lnTo>
                  <a:lnTo>
                    <a:pt x="1757" y="642"/>
                  </a:lnTo>
                  <a:lnTo>
                    <a:pt x="1757" y="642"/>
                  </a:lnTo>
                  <a:lnTo>
                    <a:pt x="1757" y="617"/>
                  </a:lnTo>
                  <a:lnTo>
                    <a:pt x="1761" y="593"/>
                  </a:lnTo>
                  <a:lnTo>
                    <a:pt x="1767" y="569"/>
                  </a:lnTo>
                  <a:lnTo>
                    <a:pt x="1775" y="547"/>
                  </a:lnTo>
                  <a:lnTo>
                    <a:pt x="1785" y="525"/>
                  </a:lnTo>
                  <a:lnTo>
                    <a:pt x="1797" y="505"/>
                  </a:lnTo>
                  <a:lnTo>
                    <a:pt x="1811" y="487"/>
                  </a:lnTo>
                  <a:lnTo>
                    <a:pt x="1826" y="469"/>
                  </a:lnTo>
                  <a:lnTo>
                    <a:pt x="1844" y="453"/>
                  </a:lnTo>
                  <a:lnTo>
                    <a:pt x="1862" y="439"/>
                  </a:lnTo>
                  <a:lnTo>
                    <a:pt x="1882" y="427"/>
                  </a:lnTo>
                  <a:lnTo>
                    <a:pt x="1904" y="417"/>
                  </a:lnTo>
                  <a:lnTo>
                    <a:pt x="1926" y="409"/>
                  </a:lnTo>
                  <a:lnTo>
                    <a:pt x="1950" y="403"/>
                  </a:lnTo>
                  <a:lnTo>
                    <a:pt x="1974" y="399"/>
                  </a:lnTo>
                  <a:lnTo>
                    <a:pt x="2000" y="397"/>
                  </a:lnTo>
                  <a:lnTo>
                    <a:pt x="2000" y="397"/>
                  </a:lnTo>
                  <a:lnTo>
                    <a:pt x="2024" y="399"/>
                  </a:lnTo>
                  <a:lnTo>
                    <a:pt x="2048" y="403"/>
                  </a:lnTo>
                  <a:lnTo>
                    <a:pt x="2072" y="409"/>
                  </a:lnTo>
                  <a:lnTo>
                    <a:pt x="2094" y="417"/>
                  </a:lnTo>
                  <a:lnTo>
                    <a:pt x="2116" y="427"/>
                  </a:lnTo>
                  <a:lnTo>
                    <a:pt x="2136" y="439"/>
                  </a:lnTo>
                  <a:lnTo>
                    <a:pt x="2154" y="453"/>
                  </a:lnTo>
                  <a:lnTo>
                    <a:pt x="2172" y="469"/>
                  </a:lnTo>
                  <a:lnTo>
                    <a:pt x="2188" y="487"/>
                  </a:lnTo>
                  <a:lnTo>
                    <a:pt x="2202" y="505"/>
                  </a:lnTo>
                  <a:lnTo>
                    <a:pt x="2214" y="525"/>
                  </a:lnTo>
                  <a:lnTo>
                    <a:pt x="2224" y="547"/>
                  </a:lnTo>
                  <a:lnTo>
                    <a:pt x="2232" y="569"/>
                  </a:lnTo>
                  <a:lnTo>
                    <a:pt x="2238" y="593"/>
                  </a:lnTo>
                  <a:lnTo>
                    <a:pt x="2242" y="617"/>
                  </a:lnTo>
                  <a:lnTo>
                    <a:pt x="2242" y="642"/>
                  </a:lnTo>
                  <a:lnTo>
                    <a:pt x="2242" y="642"/>
                  </a:lnTo>
                  <a:lnTo>
                    <a:pt x="2242" y="664"/>
                  </a:lnTo>
                  <a:lnTo>
                    <a:pt x="2398" y="603"/>
                  </a:lnTo>
                  <a:lnTo>
                    <a:pt x="2434" y="535"/>
                  </a:lnTo>
                  <a:lnTo>
                    <a:pt x="2434" y="449"/>
                  </a:lnTo>
                  <a:lnTo>
                    <a:pt x="2392" y="407"/>
                  </a:lnTo>
                  <a:close/>
                  <a:moveTo>
                    <a:pt x="1315" y="273"/>
                  </a:moveTo>
                  <a:lnTo>
                    <a:pt x="901" y="299"/>
                  </a:lnTo>
                  <a:lnTo>
                    <a:pt x="901" y="253"/>
                  </a:lnTo>
                  <a:lnTo>
                    <a:pt x="901" y="253"/>
                  </a:lnTo>
                  <a:lnTo>
                    <a:pt x="899" y="245"/>
                  </a:lnTo>
                  <a:lnTo>
                    <a:pt x="895" y="237"/>
                  </a:lnTo>
                  <a:lnTo>
                    <a:pt x="891" y="231"/>
                  </a:lnTo>
                  <a:lnTo>
                    <a:pt x="885" y="227"/>
                  </a:lnTo>
                  <a:lnTo>
                    <a:pt x="859" y="217"/>
                  </a:lnTo>
                  <a:lnTo>
                    <a:pt x="859" y="217"/>
                  </a:lnTo>
                  <a:lnTo>
                    <a:pt x="909" y="188"/>
                  </a:lnTo>
                  <a:lnTo>
                    <a:pt x="955" y="164"/>
                  </a:lnTo>
                  <a:lnTo>
                    <a:pt x="999" y="142"/>
                  </a:lnTo>
                  <a:lnTo>
                    <a:pt x="1037" y="126"/>
                  </a:lnTo>
                  <a:lnTo>
                    <a:pt x="1037" y="126"/>
                  </a:lnTo>
                  <a:lnTo>
                    <a:pt x="1089" y="106"/>
                  </a:lnTo>
                  <a:lnTo>
                    <a:pt x="1121" y="96"/>
                  </a:lnTo>
                  <a:lnTo>
                    <a:pt x="1155" y="88"/>
                  </a:lnTo>
                  <a:lnTo>
                    <a:pt x="1195" y="80"/>
                  </a:lnTo>
                  <a:lnTo>
                    <a:pt x="1239" y="74"/>
                  </a:lnTo>
                  <a:lnTo>
                    <a:pt x="1289" y="68"/>
                  </a:lnTo>
                  <a:lnTo>
                    <a:pt x="1347" y="66"/>
                  </a:lnTo>
                  <a:lnTo>
                    <a:pt x="1315" y="273"/>
                  </a:lnTo>
                  <a:close/>
                  <a:moveTo>
                    <a:pt x="1900" y="235"/>
                  </a:moveTo>
                  <a:lnTo>
                    <a:pt x="1389" y="267"/>
                  </a:lnTo>
                  <a:lnTo>
                    <a:pt x="1421" y="64"/>
                  </a:lnTo>
                  <a:lnTo>
                    <a:pt x="1421" y="64"/>
                  </a:lnTo>
                  <a:lnTo>
                    <a:pt x="1511" y="66"/>
                  </a:lnTo>
                  <a:lnTo>
                    <a:pt x="1511" y="66"/>
                  </a:lnTo>
                  <a:lnTo>
                    <a:pt x="1553" y="70"/>
                  </a:lnTo>
                  <a:lnTo>
                    <a:pt x="1599" y="74"/>
                  </a:lnTo>
                  <a:lnTo>
                    <a:pt x="1645" y="80"/>
                  </a:lnTo>
                  <a:lnTo>
                    <a:pt x="1693" y="88"/>
                  </a:lnTo>
                  <a:lnTo>
                    <a:pt x="1743" y="98"/>
                  </a:lnTo>
                  <a:lnTo>
                    <a:pt x="1793" y="110"/>
                  </a:lnTo>
                  <a:lnTo>
                    <a:pt x="1900" y="138"/>
                  </a:lnTo>
                  <a:lnTo>
                    <a:pt x="1900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8" name="Freeform 6">
              <a:extLst>
                <a:ext uri="{FF2B5EF4-FFF2-40B4-BE49-F238E27FC236}">
                  <a16:creationId xmlns="" xmlns:a16="http://schemas.microsoft.com/office/drawing/2014/main" id="{ADCEAB6C-6EA6-9F4F-902F-8BDEA9C82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2611438"/>
              <a:ext cx="623888" cy="627063"/>
            </a:xfrm>
            <a:custGeom>
              <a:avLst/>
              <a:gdLst>
                <a:gd name="T0" fmla="*/ 178 w 393"/>
                <a:gd name="T1" fmla="*/ 0 h 395"/>
                <a:gd name="T2" fmla="*/ 120 w 393"/>
                <a:gd name="T3" fmla="*/ 14 h 395"/>
                <a:gd name="T4" fmla="*/ 72 w 393"/>
                <a:gd name="T5" fmla="*/ 44 h 395"/>
                <a:gd name="T6" fmla="*/ 34 w 393"/>
                <a:gd name="T7" fmla="*/ 86 h 395"/>
                <a:gd name="T8" fmla="*/ 10 w 393"/>
                <a:gd name="T9" fmla="*/ 138 h 395"/>
                <a:gd name="T10" fmla="*/ 0 w 393"/>
                <a:gd name="T11" fmla="*/ 197 h 395"/>
                <a:gd name="T12" fmla="*/ 4 w 393"/>
                <a:gd name="T13" fmla="*/ 237 h 395"/>
                <a:gd name="T14" fmla="*/ 24 w 393"/>
                <a:gd name="T15" fmla="*/ 291 h 395"/>
                <a:gd name="T16" fmla="*/ 58 w 393"/>
                <a:gd name="T17" fmla="*/ 337 h 395"/>
                <a:gd name="T18" fmla="*/ 104 w 393"/>
                <a:gd name="T19" fmla="*/ 371 h 395"/>
                <a:gd name="T20" fmla="*/ 158 w 393"/>
                <a:gd name="T21" fmla="*/ 391 h 395"/>
                <a:gd name="T22" fmla="*/ 198 w 393"/>
                <a:gd name="T23" fmla="*/ 395 h 395"/>
                <a:gd name="T24" fmla="*/ 256 w 393"/>
                <a:gd name="T25" fmla="*/ 385 h 395"/>
                <a:gd name="T26" fmla="*/ 308 w 393"/>
                <a:gd name="T27" fmla="*/ 361 h 395"/>
                <a:gd name="T28" fmla="*/ 350 w 393"/>
                <a:gd name="T29" fmla="*/ 323 h 395"/>
                <a:gd name="T30" fmla="*/ 377 w 393"/>
                <a:gd name="T31" fmla="*/ 275 h 395"/>
                <a:gd name="T32" fmla="*/ 393 w 393"/>
                <a:gd name="T33" fmla="*/ 217 h 395"/>
                <a:gd name="T34" fmla="*/ 393 w 393"/>
                <a:gd name="T35" fmla="*/ 176 h 395"/>
                <a:gd name="T36" fmla="*/ 377 w 393"/>
                <a:gd name="T37" fmla="*/ 120 h 395"/>
                <a:gd name="T38" fmla="*/ 350 w 393"/>
                <a:gd name="T39" fmla="*/ 72 h 395"/>
                <a:gd name="T40" fmla="*/ 308 w 393"/>
                <a:gd name="T41" fmla="*/ 34 h 395"/>
                <a:gd name="T42" fmla="*/ 256 w 393"/>
                <a:gd name="T43" fmla="*/ 8 h 395"/>
                <a:gd name="T44" fmla="*/ 198 w 393"/>
                <a:gd name="T45" fmla="*/ 0 h 395"/>
                <a:gd name="T46" fmla="*/ 198 w 393"/>
                <a:gd name="T47" fmla="*/ 327 h 395"/>
                <a:gd name="T48" fmla="*/ 160 w 393"/>
                <a:gd name="T49" fmla="*/ 321 h 395"/>
                <a:gd name="T50" fmla="*/ 126 w 393"/>
                <a:gd name="T51" fmla="*/ 305 h 395"/>
                <a:gd name="T52" fmla="*/ 84 w 393"/>
                <a:gd name="T53" fmla="*/ 259 h 395"/>
                <a:gd name="T54" fmla="*/ 72 w 393"/>
                <a:gd name="T55" fmla="*/ 223 h 395"/>
                <a:gd name="T56" fmla="*/ 68 w 393"/>
                <a:gd name="T57" fmla="*/ 197 h 395"/>
                <a:gd name="T58" fmla="*/ 74 w 393"/>
                <a:gd name="T59" fmla="*/ 158 h 395"/>
                <a:gd name="T60" fmla="*/ 90 w 393"/>
                <a:gd name="T61" fmla="*/ 124 h 395"/>
                <a:gd name="T62" fmla="*/ 136 w 393"/>
                <a:gd name="T63" fmla="*/ 84 h 395"/>
                <a:gd name="T64" fmla="*/ 172 w 393"/>
                <a:gd name="T65" fmla="*/ 70 h 395"/>
                <a:gd name="T66" fmla="*/ 198 w 393"/>
                <a:gd name="T67" fmla="*/ 68 h 395"/>
                <a:gd name="T68" fmla="*/ 236 w 393"/>
                <a:gd name="T69" fmla="*/ 74 h 395"/>
                <a:gd name="T70" fmla="*/ 270 w 393"/>
                <a:gd name="T71" fmla="*/ 90 h 395"/>
                <a:gd name="T72" fmla="*/ 310 w 393"/>
                <a:gd name="T73" fmla="*/ 136 h 395"/>
                <a:gd name="T74" fmla="*/ 324 w 393"/>
                <a:gd name="T75" fmla="*/ 170 h 395"/>
                <a:gd name="T76" fmla="*/ 326 w 393"/>
                <a:gd name="T77" fmla="*/ 197 h 395"/>
                <a:gd name="T78" fmla="*/ 320 w 393"/>
                <a:gd name="T79" fmla="*/ 235 h 395"/>
                <a:gd name="T80" fmla="*/ 304 w 393"/>
                <a:gd name="T81" fmla="*/ 269 h 395"/>
                <a:gd name="T82" fmla="*/ 258 w 393"/>
                <a:gd name="T83" fmla="*/ 311 h 395"/>
                <a:gd name="T84" fmla="*/ 224 w 393"/>
                <a:gd name="T85" fmla="*/ 323 h 395"/>
                <a:gd name="T86" fmla="*/ 198 w 393"/>
                <a:gd name="T87" fmla="*/ 32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3" h="395">
                  <a:moveTo>
                    <a:pt x="198" y="0"/>
                  </a:moveTo>
                  <a:lnTo>
                    <a:pt x="198" y="0"/>
                  </a:lnTo>
                  <a:lnTo>
                    <a:pt x="178" y="0"/>
                  </a:lnTo>
                  <a:lnTo>
                    <a:pt x="158" y="4"/>
                  </a:lnTo>
                  <a:lnTo>
                    <a:pt x="138" y="8"/>
                  </a:lnTo>
                  <a:lnTo>
                    <a:pt x="120" y="14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4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6"/>
                  </a:lnTo>
                  <a:lnTo>
                    <a:pt x="24" y="102"/>
                  </a:lnTo>
                  <a:lnTo>
                    <a:pt x="16" y="120"/>
                  </a:lnTo>
                  <a:lnTo>
                    <a:pt x="10" y="138"/>
                  </a:lnTo>
                  <a:lnTo>
                    <a:pt x="4" y="156"/>
                  </a:lnTo>
                  <a:lnTo>
                    <a:pt x="2" y="176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17"/>
                  </a:lnTo>
                  <a:lnTo>
                    <a:pt x="4" y="237"/>
                  </a:lnTo>
                  <a:lnTo>
                    <a:pt x="10" y="257"/>
                  </a:lnTo>
                  <a:lnTo>
                    <a:pt x="16" y="275"/>
                  </a:lnTo>
                  <a:lnTo>
                    <a:pt x="24" y="291"/>
                  </a:lnTo>
                  <a:lnTo>
                    <a:pt x="34" y="307"/>
                  </a:lnTo>
                  <a:lnTo>
                    <a:pt x="46" y="323"/>
                  </a:lnTo>
                  <a:lnTo>
                    <a:pt x="58" y="337"/>
                  </a:lnTo>
                  <a:lnTo>
                    <a:pt x="72" y="349"/>
                  </a:lnTo>
                  <a:lnTo>
                    <a:pt x="88" y="361"/>
                  </a:lnTo>
                  <a:lnTo>
                    <a:pt x="104" y="371"/>
                  </a:lnTo>
                  <a:lnTo>
                    <a:pt x="120" y="379"/>
                  </a:lnTo>
                  <a:lnTo>
                    <a:pt x="138" y="385"/>
                  </a:lnTo>
                  <a:lnTo>
                    <a:pt x="158" y="391"/>
                  </a:lnTo>
                  <a:lnTo>
                    <a:pt x="178" y="393"/>
                  </a:lnTo>
                  <a:lnTo>
                    <a:pt x="198" y="395"/>
                  </a:lnTo>
                  <a:lnTo>
                    <a:pt x="198" y="395"/>
                  </a:lnTo>
                  <a:lnTo>
                    <a:pt x="218" y="393"/>
                  </a:lnTo>
                  <a:lnTo>
                    <a:pt x="238" y="391"/>
                  </a:lnTo>
                  <a:lnTo>
                    <a:pt x="256" y="385"/>
                  </a:lnTo>
                  <a:lnTo>
                    <a:pt x="274" y="379"/>
                  </a:lnTo>
                  <a:lnTo>
                    <a:pt x="292" y="371"/>
                  </a:lnTo>
                  <a:lnTo>
                    <a:pt x="308" y="361"/>
                  </a:lnTo>
                  <a:lnTo>
                    <a:pt x="322" y="349"/>
                  </a:lnTo>
                  <a:lnTo>
                    <a:pt x="336" y="337"/>
                  </a:lnTo>
                  <a:lnTo>
                    <a:pt x="350" y="323"/>
                  </a:lnTo>
                  <a:lnTo>
                    <a:pt x="359" y="307"/>
                  </a:lnTo>
                  <a:lnTo>
                    <a:pt x="369" y="291"/>
                  </a:lnTo>
                  <a:lnTo>
                    <a:pt x="377" y="275"/>
                  </a:lnTo>
                  <a:lnTo>
                    <a:pt x="385" y="257"/>
                  </a:lnTo>
                  <a:lnTo>
                    <a:pt x="389" y="237"/>
                  </a:lnTo>
                  <a:lnTo>
                    <a:pt x="393" y="217"/>
                  </a:lnTo>
                  <a:lnTo>
                    <a:pt x="393" y="197"/>
                  </a:lnTo>
                  <a:lnTo>
                    <a:pt x="393" y="197"/>
                  </a:lnTo>
                  <a:lnTo>
                    <a:pt x="393" y="176"/>
                  </a:lnTo>
                  <a:lnTo>
                    <a:pt x="389" y="156"/>
                  </a:lnTo>
                  <a:lnTo>
                    <a:pt x="385" y="138"/>
                  </a:lnTo>
                  <a:lnTo>
                    <a:pt x="377" y="120"/>
                  </a:lnTo>
                  <a:lnTo>
                    <a:pt x="369" y="102"/>
                  </a:lnTo>
                  <a:lnTo>
                    <a:pt x="359" y="86"/>
                  </a:lnTo>
                  <a:lnTo>
                    <a:pt x="350" y="72"/>
                  </a:lnTo>
                  <a:lnTo>
                    <a:pt x="336" y="58"/>
                  </a:lnTo>
                  <a:lnTo>
                    <a:pt x="322" y="44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4" y="14"/>
                  </a:lnTo>
                  <a:lnTo>
                    <a:pt x="256" y="8"/>
                  </a:lnTo>
                  <a:lnTo>
                    <a:pt x="238" y="4"/>
                  </a:lnTo>
                  <a:lnTo>
                    <a:pt x="218" y="0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198" y="327"/>
                  </a:moveTo>
                  <a:lnTo>
                    <a:pt x="198" y="327"/>
                  </a:lnTo>
                  <a:lnTo>
                    <a:pt x="184" y="325"/>
                  </a:lnTo>
                  <a:lnTo>
                    <a:pt x="172" y="323"/>
                  </a:lnTo>
                  <a:lnTo>
                    <a:pt x="160" y="321"/>
                  </a:lnTo>
                  <a:lnTo>
                    <a:pt x="148" y="317"/>
                  </a:lnTo>
                  <a:lnTo>
                    <a:pt x="136" y="311"/>
                  </a:lnTo>
                  <a:lnTo>
                    <a:pt x="126" y="305"/>
                  </a:lnTo>
                  <a:lnTo>
                    <a:pt x="106" y="289"/>
                  </a:lnTo>
                  <a:lnTo>
                    <a:pt x="90" y="269"/>
                  </a:lnTo>
                  <a:lnTo>
                    <a:pt x="84" y="259"/>
                  </a:lnTo>
                  <a:lnTo>
                    <a:pt x="78" y="247"/>
                  </a:lnTo>
                  <a:lnTo>
                    <a:pt x="74" y="235"/>
                  </a:lnTo>
                  <a:lnTo>
                    <a:pt x="72" y="223"/>
                  </a:lnTo>
                  <a:lnTo>
                    <a:pt x="70" y="211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70" y="184"/>
                  </a:lnTo>
                  <a:lnTo>
                    <a:pt x="72" y="170"/>
                  </a:lnTo>
                  <a:lnTo>
                    <a:pt x="74" y="158"/>
                  </a:lnTo>
                  <a:lnTo>
                    <a:pt x="78" y="146"/>
                  </a:lnTo>
                  <a:lnTo>
                    <a:pt x="84" y="136"/>
                  </a:lnTo>
                  <a:lnTo>
                    <a:pt x="90" y="124"/>
                  </a:lnTo>
                  <a:lnTo>
                    <a:pt x="106" y="106"/>
                  </a:lnTo>
                  <a:lnTo>
                    <a:pt x="126" y="90"/>
                  </a:lnTo>
                  <a:lnTo>
                    <a:pt x="136" y="84"/>
                  </a:lnTo>
                  <a:lnTo>
                    <a:pt x="148" y="78"/>
                  </a:lnTo>
                  <a:lnTo>
                    <a:pt x="160" y="74"/>
                  </a:lnTo>
                  <a:lnTo>
                    <a:pt x="172" y="70"/>
                  </a:lnTo>
                  <a:lnTo>
                    <a:pt x="184" y="68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10" y="68"/>
                  </a:lnTo>
                  <a:lnTo>
                    <a:pt x="224" y="70"/>
                  </a:lnTo>
                  <a:lnTo>
                    <a:pt x="236" y="74"/>
                  </a:lnTo>
                  <a:lnTo>
                    <a:pt x="248" y="78"/>
                  </a:lnTo>
                  <a:lnTo>
                    <a:pt x="258" y="84"/>
                  </a:lnTo>
                  <a:lnTo>
                    <a:pt x="270" y="90"/>
                  </a:lnTo>
                  <a:lnTo>
                    <a:pt x="288" y="106"/>
                  </a:lnTo>
                  <a:lnTo>
                    <a:pt x="304" y="124"/>
                  </a:lnTo>
                  <a:lnTo>
                    <a:pt x="310" y="136"/>
                  </a:lnTo>
                  <a:lnTo>
                    <a:pt x="316" y="146"/>
                  </a:lnTo>
                  <a:lnTo>
                    <a:pt x="320" y="158"/>
                  </a:lnTo>
                  <a:lnTo>
                    <a:pt x="324" y="170"/>
                  </a:lnTo>
                  <a:lnTo>
                    <a:pt x="326" y="184"/>
                  </a:lnTo>
                  <a:lnTo>
                    <a:pt x="326" y="197"/>
                  </a:lnTo>
                  <a:lnTo>
                    <a:pt x="326" y="197"/>
                  </a:lnTo>
                  <a:lnTo>
                    <a:pt x="326" y="211"/>
                  </a:lnTo>
                  <a:lnTo>
                    <a:pt x="324" y="223"/>
                  </a:lnTo>
                  <a:lnTo>
                    <a:pt x="320" y="235"/>
                  </a:lnTo>
                  <a:lnTo>
                    <a:pt x="316" y="247"/>
                  </a:lnTo>
                  <a:lnTo>
                    <a:pt x="310" y="259"/>
                  </a:lnTo>
                  <a:lnTo>
                    <a:pt x="304" y="269"/>
                  </a:lnTo>
                  <a:lnTo>
                    <a:pt x="288" y="289"/>
                  </a:lnTo>
                  <a:lnTo>
                    <a:pt x="270" y="305"/>
                  </a:lnTo>
                  <a:lnTo>
                    <a:pt x="258" y="311"/>
                  </a:lnTo>
                  <a:lnTo>
                    <a:pt x="248" y="317"/>
                  </a:lnTo>
                  <a:lnTo>
                    <a:pt x="236" y="321"/>
                  </a:lnTo>
                  <a:lnTo>
                    <a:pt x="224" y="323"/>
                  </a:lnTo>
                  <a:lnTo>
                    <a:pt x="210" y="325"/>
                  </a:lnTo>
                  <a:lnTo>
                    <a:pt x="198" y="327"/>
                  </a:lnTo>
                  <a:lnTo>
                    <a:pt x="19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9" name="Freeform 7">
              <a:extLst>
                <a:ext uri="{FF2B5EF4-FFF2-40B4-BE49-F238E27FC236}">
                  <a16:creationId xmlns="" xmlns:a16="http://schemas.microsoft.com/office/drawing/2014/main" id="{F1DC8258-377E-9943-9FC3-3AD86BC57E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2276" y="2611438"/>
              <a:ext cx="623888" cy="627063"/>
            </a:xfrm>
            <a:custGeom>
              <a:avLst/>
              <a:gdLst>
                <a:gd name="T0" fmla="*/ 175 w 393"/>
                <a:gd name="T1" fmla="*/ 0 h 395"/>
                <a:gd name="T2" fmla="*/ 119 w 393"/>
                <a:gd name="T3" fmla="*/ 14 h 395"/>
                <a:gd name="T4" fmla="*/ 71 w 393"/>
                <a:gd name="T5" fmla="*/ 44 h 395"/>
                <a:gd name="T6" fmla="*/ 33 w 393"/>
                <a:gd name="T7" fmla="*/ 86 h 395"/>
                <a:gd name="T8" fmla="*/ 8 w 393"/>
                <a:gd name="T9" fmla="*/ 138 h 395"/>
                <a:gd name="T10" fmla="*/ 0 w 393"/>
                <a:gd name="T11" fmla="*/ 197 h 395"/>
                <a:gd name="T12" fmla="*/ 4 w 393"/>
                <a:gd name="T13" fmla="*/ 237 h 395"/>
                <a:gd name="T14" fmla="*/ 23 w 393"/>
                <a:gd name="T15" fmla="*/ 291 h 395"/>
                <a:gd name="T16" fmla="*/ 57 w 393"/>
                <a:gd name="T17" fmla="*/ 337 h 395"/>
                <a:gd name="T18" fmla="*/ 103 w 393"/>
                <a:gd name="T19" fmla="*/ 371 h 395"/>
                <a:gd name="T20" fmla="*/ 157 w 393"/>
                <a:gd name="T21" fmla="*/ 391 h 395"/>
                <a:gd name="T22" fmla="*/ 195 w 393"/>
                <a:gd name="T23" fmla="*/ 395 h 395"/>
                <a:gd name="T24" fmla="*/ 255 w 393"/>
                <a:gd name="T25" fmla="*/ 385 h 395"/>
                <a:gd name="T26" fmla="*/ 307 w 393"/>
                <a:gd name="T27" fmla="*/ 361 h 395"/>
                <a:gd name="T28" fmla="*/ 347 w 393"/>
                <a:gd name="T29" fmla="*/ 323 h 395"/>
                <a:gd name="T30" fmla="*/ 377 w 393"/>
                <a:gd name="T31" fmla="*/ 275 h 395"/>
                <a:gd name="T32" fmla="*/ 391 w 393"/>
                <a:gd name="T33" fmla="*/ 217 h 395"/>
                <a:gd name="T34" fmla="*/ 391 w 393"/>
                <a:gd name="T35" fmla="*/ 176 h 395"/>
                <a:gd name="T36" fmla="*/ 377 w 393"/>
                <a:gd name="T37" fmla="*/ 120 h 395"/>
                <a:gd name="T38" fmla="*/ 347 w 393"/>
                <a:gd name="T39" fmla="*/ 72 h 395"/>
                <a:gd name="T40" fmla="*/ 307 w 393"/>
                <a:gd name="T41" fmla="*/ 34 h 395"/>
                <a:gd name="T42" fmla="*/ 255 w 393"/>
                <a:gd name="T43" fmla="*/ 8 h 395"/>
                <a:gd name="T44" fmla="*/ 195 w 393"/>
                <a:gd name="T45" fmla="*/ 0 h 395"/>
                <a:gd name="T46" fmla="*/ 195 w 393"/>
                <a:gd name="T47" fmla="*/ 327 h 395"/>
                <a:gd name="T48" fmla="*/ 157 w 393"/>
                <a:gd name="T49" fmla="*/ 321 h 395"/>
                <a:gd name="T50" fmla="*/ 123 w 393"/>
                <a:gd name="T51" fmla="*/ 305 h 395"/>
                <a:gd name="T52" fmla="*/ 83 w 393"/>
                <a:gd name="T53" fmla="*/ 259 h 395"/>
                <a:gd name="T54" fmla="*/ 69 w 393"/>
                <a:gd name="T55" fmla="*/ 223 h 395"/>
                <a:gd name="T56" fmla="*/ 67 w 393"/>
                <a:gd name="T57" fmla="*/ 197 h 395"/>
                <a:gd name="T58" fmla="*/ 73 w 393"/>
                <a:gd name="T59" fmla="*/ 158 h 395"/>
                <a:gd name="T60" fmla="*/ 89 w 393"/>
                <a:gd name="T61" fmla="*/ 124 h 395"/>
                <a:gd name="T62" fmla="*/ 135 w 393"/>
                <a:gd name="T63" fmla="*/ 84 h 395"/>
                <a:gd name="T64" fmla="*/ 171 w 393"/>
                <a:gd name="T65" fmla="*/ 70 h 395"/>
                <a:gd name="T66" fmla="*/ 195 w 393"/>
                <a:gd name="T67" fmla="*/ 68 h 395"/>
                <a:gd name="T68" fmla="*/ 235 w 393"/>
                <a:gd name="T69" fmla="*/ 74 h 395"/>
                <a:gd name="T70" fmla="*/ 269 w 393"/>
                <a:gd name="T71" fmla="*/ 90 h 395"/>
                <a:gd name="T72" fmla="*/ 309 w 393"/>
                <a:gd name="T73" fmla="*/ 136 h 395"/>
                <a:gd name="T74" fmla="*/ 323 w 393"/>
                <a:gd name="T75" fmla="*/ 170 h 395"/>
                <a:gd name="T76" fmla="*/ 325 w 393"/>
                <a:gd name="T77" fmla="*/ 197 h 395"/>
                <a:gd name="T78" fmla="*/ 319 w 393"/>
                <a:gd name="T79" fmla="*/ 235 h 395"/>
                <a:gd name="T80" fmla="*/ 303 w 393"/>
                <a:gd name="T81" fmla="*/ 269 h 395"/>
                <a:gd name="T82" fmla="*/ 257 w 393"/>
                <a:gd name="T83" fmla="*/ 311 h 395"/>
                <a:gd name="T84" fmla="*/ 221 w 393"/>
                <a:gd name="T85" fmla="*/ 323 h 395"/>
                <a:gd name="T86" fmla="*/ 195 w 393"/>
                <a:gd name="T87" fmla="*/ 32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3" h="395">
                  <a:moveTo>
                    <a:pt x="195" y="0"/>
                  </a:moveTo>
                  <a:lnTo>
                    <a:pt x="195" y="0"/>
                  </a:lnTo>
                  <a:lnTo>
                    <a:pt x="175" y="0"/>
                  </a:lnTo>
                  <a:lnTo>
                    <a:pt x="157" y="4"/>
                  </a:lnTo>
                  <a:lnTo>
                    <a:pt x="137" y="8"/>
                  </a:lnTo>
                  <a:lnTo>
                    <a:pt x="119" y="14"/>
                  </a:lnTo>
                  <a:lnTo>
                    <a:pt x="103" y="24"/>
                  </a:lnTo>
                  <a:lnTo>
                    <a:pt x="85" y="34"/>
                  </a:lnTo>
                  <a:lnTo>
                    <a:pt x="71" y="44"/>
                  </a:lnTo>
                  <a:lnTo>
                    <a:pt x="57" y="58"/>
                  </a:lnTo>
                  <a:lnTo>
                    <a:pt x="43" y="72"/>
                  </a:lnTo>
                  <a:lnTo>
                    <a:pt x="33" y="86"/>
                  </a:lnTo>
                  <a:lnTo>
                    <a:pt x="23" y="102"/>
                  </a:lnTo>
                  <a:lnTo>
                    <a:pt x="16" y="120"/>
                  </a:lnTo>
                  <a:lnTo>
                    <a:pt x="8" y="138"/>
                  </a:lnTo>
                  <a:lnTo>
                    <a:pt x="4" y="156"/>
                  </a:lnTo>
                  <a:lnTo>
                    <a:pt x="0" y="176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17"/>
                  </a:lnTo>
                  <a:lnTo>
                    <a:pt x="4" y="237"/>
                  </a:lnTo>
                  <a:lnTo>
                    <a:pt x="8" y="257"/>
                  </a:lnTo>
                  <a:lnTo>
                    <a:pt x="16" y="275"/>
                  </a:lnTo>
                  <a:lnTo>
                    <a:pt x="23" y="291"/>
                  </a:lnTo>
                  <a:lnTo>
                    <a:pt x="33" y="307"/>
                  </a:lnTo>
                  <a:lnTo>
                    <a:pt x="43" y="323"/>
                  </a:lnTo>
                  <a:lnTo>
                    <a:pt x="57" y="337"/>
                  </a:lnTo>
                  <a:lnTo>
                    <a:pt x="71" y="349"/>
                  </a:lnTo>
                  <a:lnTo>
                    <a:pt x="85" y="361"/>
                  </a:lnTo>
                  <a:lnTo>
                    <a:pt x="103" y="371"/>
                  </a:lnTo>
                  <a:lnTo>
                    <a:pt x="119" y="379"/>
                  </a:lnTo>
                  <a:lnTo>
                    <a:pt x="137" y="385"/>
                  </a:lnTo>
                  <a:lnTo>
                    <a:pt x="157" y="391"/>
                  </a:lnTo>
                  <a:lnTo>
                    <a:pt x="175" y="393"/>
                  </a:lnTo>
                  <a:lnTo>
                    <a:pt x="195" y="395"/>
                  </a:lnTo>
                  <a:lnTo>
                    <a:pt x="195" y="395"/>
                  </a:lnTo>
                  <a:lnTo>
                    <a:pt x="217" y="393"/>
                  </a:lnTo>
                  <a:lnTo>
                    <a:pt x="235" y="391"/>
                  </a:lnTo>
                  <a:lnTo>
                    <a:pt x="255" y="385"/>
                  </a:lnTo>
                  <a:lnTo>
                    <a:pt x="273" y="379"/>
                  </a:lnTo>
                  <a:lnTo>
                    <a:pt x="289" y="371"/>
                  </a:lnTo>
                  <a:lnTo>
                    <a:pt x="307" y="361"/>
                  </a:lnTo>
                  <a:lnTo>
                    <a:pt x="321" y="349"/>
                  </a:lnTo>
                  <a:lnTo>
                    <a:pt x="335" y="337"/>
                  </a:lnTo>
                  <a:lnTo>
                    <a:pt x="347" y="323"/>
                  </a:lnTo>
                  <a:lnTo>
                    <a:pt x="359" y="307"/>
                  </a:lnTo>
                  <a:lnTo>
                    <a:pt x="369" y="291"/>
                  </a:lnTo>
                  <a:lnTo>
                    <a:pt x="377" y="275"/>
                  </a:lnTo>
                  <a:lnTo>
                    <a:pt x="385" y="257"/>
                  </a:lnTo>
                  <a:lnTo>
                    <a:pt x="389" y="237"/>
                  </a:lnTo>
                  <a:lnTo>
                    <a:pt x="391" y="217"/>
                  </a:lnTo>
                  <a:lnTo>
                    <a:pt x="393" y="197"/>
                  </a:lnTo>
                  <a:lnTo>
                    <a:pt x="393" y="197"/>
                  </a:lnTo>
                  <a:lnTo>
                    <a:pt x="391" y="176"/>
                  </a:lnTo>
                  <a:lnTo>
                    <a:pt x="389" y="156"/>
                  </a:lnTo>
                  <a:lnTo>
                    <a:pt x="385" y="138"/>
                  </a:lnTo>
                  <a:lnTo>
                    <a:pt x="377" y="120"/>
                  </a:lnTo>
                  <a:lnTo>
                    <a:pt x="369" y="102"/>
                  </a:lnTo>
                  <a:lnTo>
                    <a:pt x="359" y="86"/>
                  </a:lnTo>
                  <a:lnTo>
                    <a:pt x="347" y="72"/>
                  </a:lnTo>
                  <a:lnTo>
                    <a:pt x="335" y="58"/>
                  </a:lnTo>
                  <a:lnTo>
                    <a:pt x="321" y="44"/>
                  </a:lnTo>
                  <a:lnTo>
                    <a:pt x="307" y="34"/>
                  </a:lnTo>
                  <a:lnTo>
                    <a:pt x="289" y="24"/>
                  </a:lnTo>
                  <a:lnTo>
                    <a:pt x="273" y="14"/>
                  </a:lnTo>
                  <a:lnTo>
                    <a:pt x="255" y="8"/>
                  </a:lnTo>
                  <a:lnTo>
                    <a:pt x="235" y="4"/>
                  </a:lnTo>
                  <a:lnTo>
                    <a:pt x="217" y="0"/>
                  </a:lnTo>
                  <a:lnTo>
                    <a:pt x="195" y="0"/>
                  </a:lnTo>
                  <a:lnTo>
                    <a:pt x="195" y="0"/>
                  </a:lnTo>
                  <a:close/>
                  <a:moveTo>
                    <a:pt x="195" y="327"/>
                  </a:moveTo>
                  <a:lnTo>
                    <a:pt x="195" y="327"/>
                  </a:lnTo>
                  <a:lnTo>
                    <a:pt x="183" y="325"/>
                  </a:lnTo>
                  <a:lnTo>
                    <a:pt x="171" y="323"/>
                  </a:lnTo>
                  <a:lnTo>
                    <a:pt x="157" y="321"/>
                  </a:lnTo>
                  <a:lnTo>
                    <a:pt x="145" y="317"/>
                  </a:lnTo>
                  <a:lnTo>
                    <a:pt x="135" y="311"/>
                  </a:lnTo>
                  <a:lnTo>
                    <a:pt x="123" y="305"/>
                  </a:lnTo>
                  <a:lnTo>
                    <a:pt x="105" y="289"/>
                  </a:lnTo>
                  <a:lnTo>
                    <a:pt x="89" y="269"/>
                  </a:lnTo>
                  <a:lnTo>
                    <a:pt x="83" y="259"/>
                  </a:lnTo>
                  <a:lnTo>
                    <a:pt x="77" y="247"/>
                  </a:lnTo>
                  <a:lnTo>
                    <a:pt x="73" y="235"/>
                  </a:lnTo>
                  <a:lnTo>
                    <a:pt x="69" y="223"/>
                  </a:lnTo>
                  <a:lnTo>
                    <a:pt x="67" y="211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84"/>
                  </a:lnTo>
                  <a:lnTo>
                    <a:pt x="69" y="170"/>
                  </a:lnTo>
                  <a:lnTo>
                    <a:pt x="73" y="158"/>
                  </a:lnTo>
                  <a:lnTo>
                    <a:pt x="77" y="146"/>
                  </a:lnTo>
                  <a:lnTo>
                    <a:pt x="83" y="136"/>
                  </a:lnTo>
                  <a:lnTo>
                    <a:pt x="89" y="124"/>
                  </a:lnTo>
                  <a:lnTo>
                    <a:pt x="105" y="106"/>
                  </a:lnTo>
                  <a:lnTo>
                    <a:pt x="123" y="90"/>
                  </a:lnTo>
                  <a:lnTo>
                    <a:pt x="135" y="84"/>
                  </a:lnTo>
                  <a:lnTo>
                    <a:pt x="145" y="78"/>
                  </a:lnTo>
                  <a:lnTo>
                    <a:pt x="157" y="74"/>
                  </a:lnTo>
                  <a:lnTo>
                    <a:pt x="171" y="70"/>
                  </a:lnTo>
                  <a:lnTo>
                    <a:pt x="183" y="68"/>
                  </a:lnTo>
                  <a:lnTo>
                    <a:pt x="195" y="68"/>
                  </a:lnTo>
                  <a:lnTo>
                    <a:pt x="195" y="68"/>
                  </a:lnTo>
                  <a:lnTo>
                    <a:pt x="209" y="68"/>
                  </a:lnTo>
                  <a:lnTo>
                    <a:pt x="221" y="70"/>
                  </a:lnTo>
                  <a:lnTo>
                    <a:pt x="235" y="74"/>
                  </a:lnTo>
                  <a:lnTo>
                    <a:pt x="247" y="78"/>
                  </a:lnTo>
                  <a:lnTo>
                    <a:pt x="257" y="84"/>
                  </a:lnTo>
                  <a:lnTo>
                    <a:pt x="269" y="90"/>
                  </a:lnTo>
                  <a:lnTo>
                    <a:pt x="287" y="106"/>
                  </a:lnTo>
                  <a:lnTo>
                    <a:pt x="303" y="124"/>
                  </a:lnTo>
                  <a:lnTo>
                    <a:pt x="309" y="136"/>
                  </a:lnTo>
                  <a:lnTo>
                    <a:pt x="315" y="146"/>
                  </a:lnTo>
                  <a:lnTo>
                    <a:pt x="319" y="158"/>
                  </a:lnTo>
                  <a:lnTo>
                    <a:pt x="323" y="170"/>
                  </a:lnTo>
                  <a:lnTo>
                    <a:pt x="325" y="184"/>
                  </a:lnTo>
                  <a:lnTo>
                    <a:pt x="325" y="197"/>
                  </a:lnTo>
                  <a:lnTo>
                    <a:pt x="325" y="197"/>
                  </a:lnTo>
                  <a:lnTo>
                    <a:pt x="325" y="211"/>
                  </a:lnTo>
                  <a:lnTo>
                    <a:pt x="323" y="223"/>
                  </a:lnTo>
                  <a:lnTo>
                    <a:pt x="319" y="235"/>
                  </a:lnTo>
                  <a:lnTo>
                    <a:pt x="315" y="247"/>
                  </a:lnTo>
                  <a:lnTo>
                    <a:pt x="309" y="259"/>
                  </a:lnTo>
                  <a:lnTo>
                    <a:pt x="303" y="269"/>
                  </a:lnTo>
                  <a:lnTo>
                    <a:pt x="287" y="289"/>
                  </a:lnTo>
                  <a:lnTo>
                    <a:pt x="269" y="305"/>
                  </a:lnTo>
                  <a:lnTo>
                    <a:pt x="257" y="311"/>
                  </a:lnTo>
                  <a:lnTo>
                    <a:pt x="247" y="317"/>
                  </a:lnTo>
                  <a:lnTo>
                    <a:pt x="235" y="321"/>
                  </a:lnTo>
                  <a:lnTo>
                    <a:pt x="221" y="323"/>
                  </a:lnTo>
                  <a:lnTo>
                    <a:pt x="209" y="325"/>
                  </a:lnTo>
                  <a:lnTo>
                    <a:pt x="195" y="327"/>
                  </a:lnTo>
                  <a:lnTo>
                    <a:pt x="195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0" name="Grupo 417">
            <a:extLst>
              <a:ext uri="{FF2B5EF4-FFF2-40B4-BE49-F238E27FC236}">
                <a16:creationId xmlns="" xmlns:a16="http://schemas.microsoft.com/office/drawing/2014/main" id="{F48F7905-092C-6E4F-81BE-314BB1171578}"/>
              </a:ext>
            </a:extLst>
          </p:cNvPr>
          <p:cNvGrpSpPr/>
          <p:nvPr/>
        </p:nvGrpSpPr>
        <p:grpSpPr>
          <a:xfrm>
            <a:off x="5508104" y="2939844"/>
            <a:ext cx="571307" cy="333890"/>
            <a:chOff x="1957278" y="1788805"/>
            <a:chExt cx="5057775" cy="2955926"/>
          </a:xfrm>
          <a:solidFill>
            <a:srgbClr val="0451E4"/>
          </a:solidFill>
        </p:grpSpPr>
        <p:sp>
          <p:nvSpPr>
            <p:cNvPr id="191" name="Freeform 11">
              <a:extLst>
                <a:ext uri="{FF2B5EF4-FFF2-40B4-BE49-F238E27FC236}">
                  <a16:creationId xmlns="" xmlns:a16="http://schemas.microsoft.com/office/drawing/2014/main" id="{3D0FC803-1B35-6340-B8A1-7DFD5680F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853" y="1788805"/>
              <a:ext cx="2616200" cy="1941513"/>
            </a:xfrm>
            <a:custGeom>
              <a:avLst/>
              <a:gdLst>
                <a:gd name="T0" fmla="*/ 517 w 1648"/>
                <a:gd name="T1" fmla="*/ 82 h 1223"/>
                <a:gd name="T2" fmla="*/ 192 w 1648"/>
                <a:gd name="T3" fmla="*/ 58 h 1223"/>
                <a:gd name="T4" fmla="*/ 30 w 1648"/>
                <a:gd name="T5" fmla="*/ 58 h 1223"/>
                <a:gd name="T6" fmla="*/ 10 w 1648"/>
                <a:gd name="T7" fmla="*/ 70 h 1223"/>
                <a:gd name="T8" fmla="*/ 0 w 1648"/>
                <a:gd name="T9" fmla="*/ 90 h 1223"/>
                <a:gd name="T10" fmla="*/ 0 w 1648"/>
                <a:gd name="T11" fmla="*/ 104 h 1223"/>
                <a:gd name="T12" fmla="*/ 10 w 1648"/>
                <a:gd name="T13" fmla="*/ 124 h 1223"/>
                <a:gd name="T14" fmla="*/ 30 w 1648"/>
                <a:gd name="T15" fmla="*/ 136 h 1223"/>
                <a:gd name="T16" fmla="*/ 192 w 1648"/>
                <a:gd name="T17" fmla="*/ 242 h 1223"/>
                <a:gd name="T18" fmla="*/ 30 w 1648"/>
                <a:gd name="T19" fmla="*/ 244 h 1223"/>
                <a:gd name="T20" fmla="*/ 10 w 1648"/>
                <a:gd name="T21" fmla="*/ 254 h 1223"/>
                <a:gd name="T22" fmla="*/ 0 w 1648"/>
                <a:gd name="T23" fmla="*/ 274 h 1223"/>
                <a:gd name="T24" fmla="*/ 0 w 1648"/>
                <a:gd name="T25" fmla="*/ 290 h 1223"/>
                <a:gd name="T26" fmla="*/ 10 w 1648"/>
                <a:gd name="T27" fmla="*/ 310 h 1223"/>
                <a:gd name="T28" fmla="*/ 30 w 1648"/>
                <a:gd name="T29" fmla="*/ 320 h 1223"/>
                <a:gd name="T30" fmla="*/ 192 w 1648"/>
                <a:gd name="T31" fmla="*/ 378 h 1223"/>
                <a:gd name="T32" fmla="*/ 517 w 1648"/>
                <a:gd name="T33" fmla="*/ 236 h 1223"/>
                <a:gd name="T34" fmla="*/ 1083 w 1648"/>
                <a:gd name="T35" fmla="*/ 238 h 1223"/>
                <a:gd name="T36" fmla="*/ 1157 w 1648"/>
                <a:gd name="T37" fmla="*/ 246 h 1223"/>
                <a:gd name="T38" fmla="*/ 1249 w 1648"/>
                <a:gd name="T39" fmla="*/ 276 h 1223"/>
                <a:gd name="T40" fmla="*/ 1372 w 1648"/>
                <a:gd name="T41" fmla="*/ 350 h 1223"/>
                <a:gd name="T42" fmla="*/ 1466 w 1648"/>
                <a:gd name="T43" fmla="*/ 454 h 1223"/>
                <a:gd name="T44" fmla="*/ 1528 w 1648"/>
                <a:gd name="T45" fmla="*/ 581 h 1223"/>
                <a:gd name="T46" fmla="*/ 1546 w 1648"/>
                <a:gd name="T47" fmla="*/ 653 h 1223"/>
                <a:gd name="T48" fmla="*/ 1550 w 1648"/>
                <a:gd name="T49" fmla="*/ 729 h 1223"/>
                <a:gd name="T50" fmla="*/ 1548 w 1648"/>
                <a:gd name="T51" fmla="*/ 787 h 1223"/>
                <a:gd name="T52" fmla="*/ 1530 w 1648"/>
                <a:gd name="T53" fmla="*/ 873 h 1223"/>
                <a:gd name="T54" fmla="*/ 1496 w 1648"/>
                <a:gd name="T55" fmla="*/ 953 h 1223"/>
                <a:gd name="T56" fmla="*/ 1452 w 1648"/>
                <a:gd name="T57" fmla="*/ 1023 h 1223"/>
                <a:gd name="T58" fmla="*/ 1396 w 1648"/>
                <a:gd name="T59" fmla="*/ 1087 h 1223"/>
                <a:gd name="T60" fmla="*/ 1380 w 1648"/>
                <a:gd name="T61" fmla="*/ 1153 h 1223"/>
                <a:gd name="T62" fmla="*/ 1408 w 1648"/>
                <a:gd name="T63" fmla="*/ 1203 h 1223"/>
                <a:gd name="T64" fmla="*/ 1490 w 1648"/>
                <a:gd name="T65" fmla="*/ 1131 h 1223"/>
                <a:gd name="T66" fmla="*/ 1556 w 1648"/>
                <a:gd name="T67" fmla="*/ 1045 h 1223"/>
                <a:gd name="T68" fmla="*/ 1606 w 1648"/>
                <a:gd name="T69" fmla="*/ 949 h 1223"/>
                <a:gd name="T70" fmla="*/ 1638 w 1648"/>
                <a:gd name="T71" fmla="*/ 841 h 1223"/>
                <a:gd name="T72" fmla="*/ 1648 w 1648"/>
                <a:gd name="T73" fmla="*/ 729 h 1223"/>
                <a:gd name="T74" fmla="*/ 1646 w 1648"/>
                <a:gd name="T75" fmla="*/ 667 h 1223"/>
                <a:gd name="T76" fmla="*/ 1630 w 1648"/>
                <a:gd name="T77" fmla="*/ 581 h 1223"/>
                <a:gd name="T78" fmla="*/ 1602 w 1648"/>
                <a:gd name="T79" fmla="*/ 499 h 1223"/>
                <a:gd name="T80" fmla="*/ 1564 w 1648"/>
                <a:gd name="T81" fmla="*/ 424 h 1223"/>
                <a:gd name="T82" fmla="*/ 1514 w 1648"/>
                <a:gd name="T83" fmla="*/ 354 h 1223"/>
                <a:gd name="T84" fmla="*/ 1456 w 1648"/>
                <a:gd name="T85" fmla="*/ 292 h 1223"/>
                <a:gd name="T86" fmla="*/ 1388 w 1648"/>
                <a:gd name="T87" fmla="*/ 240 h 1223"/>
                <a:gd name="T88" fmla="*/ 1314 w 1648"/>
                <a:gd name="T89" fmla="*/ 198 h 1223"/>
                <a:gd name="T90" fmla="*/ 1233 w 1648"/>
                <a:gd name="T91" fmla="*/ 166 h 1223"/>
                <a:gd name="T92" fmla="*/ 1147 w 1648"/>
                <a:gd name="T93" fmla="*/ 146 h 1223"/>
                <a:gd name="T94" fmla="*/ 1057 w 1648"/>
                <a:gd name="T95" fmla="*/ 138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8" h="1223">
                  <a:moveTo>
                    <a:pt x="1057" y="138"/>
                  </a:moveTo>
                  <a:lnTo>
                    <a:pt x="517" y="138"/>
                  </a:lnTo>
                  <a:lnTo>
                    <a:pt x="517" y="82"/>
                  </a:lnTo>
                  <a:lnTo>
                    <a:pt x="436" y="0"/>
                  </a:lnTo>
                  <a:lnTo>
                    <a:pt x="192" y="0"/>
                  </a:lnTo>
                  <a:lnTo>
                    <a:pt x="192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16" y="64"/>
                  </a:lnTo>
                  <a:lnTo>
                    <a:pt x="10" y="70"/>
                  </a:lnTo>
                  <a:lnTo>
                    <a:pt x="6" y="76"/>
                  </a:lnTo>
                  <a:lnTo>
                    <a:pt x="2" y="82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24" y="134"/>
                  </a:lnTo>
                  <a:lnTo>
                    <a:pt x="30" y="136"/>
                  </a:lnTo>
                  <a:lnTo>
                    <a:pt x="38" y="136"/>
                  </a:lnTo>
                  <a:lnTo>
                    <a:pt x="192" y="136"/>
                  </a:lnTo>
                  <a:lnTo>
                    <a:pt x="192" y="242"/>
                  </a:lnTo>
                  <a:lnTo>
                    <a:pt x="38" y="242"/>
                  </a:lnTo>
                  <a:lnTo>
                    <a:pt x="38" y="242"/>
                  </a:lnTo>
                  <a:lnTo>
                    <a:pt x="30" y="244"/>
                  </a:lnTo>
                  <a:lnTo>
                    <a:pt x="24" y="246"/>
                  </a:lnTo>
                  <a:lnTo>
                    <a:pt x="16" y="250"/>
                  </a:lnTo>
                  <a:lnTo>
                    <a:pt x="10" y="254"/>
                  </a:lnTo>
                  <a:lnTo>
                    <a:pt x="6" y="260"/>
                  </a:lnTo>
                  <a:lnTo>
                    <a:pt x="2" y="266"/>
                  </a:lnTo>
                  <a:lnTo>
                    <a:pt x="0" y="274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6" y="304"/>
                  </a:lnTo>
                  <a:lnTo>
                    <a:pt x="10" y="310"/>
                  </a:lnTo>
                  <a:lnTo>
                    <a:pt x="16" y="314"/>
                  </a:lnTo>
                  <a:lnTo>
                    <a:pt x="24" y="318"/>
                  </a:lnTo>
                  <a:lnTo>
                    <a:pt x="30" y="320"/>
                  </a:lnTo>
                  <a:lnTo>
                    <a:pt x="38" y="320"/>
                  </a:lnTo>
                  <a:lnTo>
                    <a:pt x="192" y="320"/>
                  </a:lnTo>
                  <a:lnTo>
                    <a:pt x="192" y="378"/>
                  </a:lnTo>
                  <a:lnTo>
                    <a:pt x="436" y="378"/>
                  </a:lnTo>
                  <a:lnTo>
                    <a:pt x="517" y="296"/>
                  </a:lnTo>
                  <a:lnTo>
                    <a:pt x="517" y="236"/>
                  </a:lnTo>
                  <a:lnTo>
                    <a:pt x="1057" y="236"/>
                  </a:lnTo>
                  <a:lnTo>
                    <a:pt x="1057" y="236"/>
                  </a:lnTo>
                  <a:lnTo>
                    <a:pt x="1083" y="238"/>
                  </a:lnTo>
                  <a:lnTo>
                    <a:pt x="1107" y="240"/>
                  </a:lnTo>
                  <a:lnTo>
                    <a:pt x="1133" y="242"/>
                  </a:lnTo>
                  <a:lnTo>
                    <a:pt x="1157" y="246"/>
                  </a:lnTo>
                  <a:lnTo>
                    <a:pt x="1181" y="252"/>
                  </a:lnTo>
                  <a:lnTo>
                    <a:pt x="1203" y="258"/>
                  </a:lnTo>
                  <a:lnTo>
                    <a:pt x="1249" y="276"/>
                  </a:lnTo>
                  <a:lnTo>
                    <a:pt x="1292" y="296"/>
                  </a:lnTo>
                  <a:lnTo>
                    <a:pt x="1334" y="320"/>
                  </a:lnTo>
                  <a:lnTo>
                    <a:pt x="1372" y="350"/>
                  </a:lnTo>
                  <a:lnTo>
                    <a:pt x="1406" y="382"/>
                  </a:lnTo>
                  <a:lnTo>
                    <a:pt x="1438" y="416"/>
                  </a:lnTo>
                  <a:lnTo>
                    <a:pt x="1466" y="454"/>
                  </a:lnTo>
                  <a:lnTo>
                    <a:pt x="1492" y="493"/>
                  </a:lnTo>
                  <a:lnTo>
                    <a:pt x="1512" y="537"/>
                  </a:lnTo>
                  <a:lnTo>
                    <a:pt x="1528" y="581"/>
                  </a:lnTo>
                  <a:lnTo>
                    <a:pt x="1536" y="605"/>
                  </a:lnTo>
                  <a:lnTo>
                    <a:pt x="1540" y="629"/>
                  </a:lnTo>
                  <a:lnTo>
                    <a:pt x="1546" y="653"/>
                  </a:lnTo>
                  <a:lnTo>
                    <a:pt x="1548" y="677"/>
                  </a:lnTo>
                  <a:lnTo>
                    <a:pt x="1550" y="703"/>
                  </a:lnTo>
                  <a:lnTo>
                    <a:pt x="1550" y="729"/>
                  </a:lnTo>
                  <a:lnTo>
                    <a:pt x="1550" y="729"/>
                  </a:lnTo>
                  <a:lnTo>
                    <a:pt x="1550" y="759"/>
                  </a:lnTo>
                  <a:lnTo>
                    <a:pt x="1548" y="787"/>
                  </a:lnTo>
                  <a:lnTo>
                    <a:pt x="1542" y="817"/>
                  </a:lnTo>
                  <a:lnTo>
                    <a:pt x="1536" y="845"/>
                  </a:lnTo>
                  <a:lnTo>
                    <a:pt x="1530" y="873"/>
                  </a:lnTo>
                  <a:lnTo>
                    <a:pt x="1520" y="901"/>
                  </a:lnTo>
                  <a:lnTo>
                    <a:pt x="1510" y="927"/>
                  </a:lnTo>
                  <a:lnTo>
                    <a:pt x="1496" y="953"/>
                  </a:lnTo>
                  <a:lnTo>
                    <a:pt x="1484" y="977"/>
                  </a:lnTo>
                  <a:lnTo>
                    <a:pt x="1468" y="1001"/>
                  </a:lnTo>
                  <a:lnTo>
                    <a:pt x="1452" y="1023"/>
                  </a:lnTo>
                  <a:lnTo>
                    <a:pt x="1434" y="1045"/>
                  </a:lnTo>
                  <a:lnTo>
                    <a:pt x="1416" y="1067"/>
                  </a:lnTo>
                  <a:lnTo>
                    <a:pt x="1396" y="1087"/>
                  </a:lnTo>
                  <a:lnTo>
                    <a:pt x="1374" y="1105"/>
                  </a:lnTo>
                  <a:lnTo>
                    <a:pt x="1352" y="1123"/>
                  </a:lnTo>
                  <a:lnTo>
                    <a:pt x="1380" y="1153"/>
                  </a:lnTo>
                  <a:lnTo>
                    <a:pt x="1380" y="1223"/>
                  </a:lnTo>
                  <a:lnTo>
                    <a:pt x="1380" y="1223"/>
                  </a:lnTo>
                  <a:lnTo>
                    <a:pt x="1408" y="1203"/>
                  </a:lnTo>
                  <a:lnTo>
                    <a:pt x="1438" y="1181"/>
                  </a:lnTo>
                  <a:lnTo>
                    <a:pt x="1464" y="1157"/>
                  </a:lnTo>
                  <a:lnTo>
                    <a:pt x="1490" y="1131"/>
                  </a:lnTo>
                  <a:lnTo>
                    <a:pt x="1514" y="1103"/>
                  </a:lnTo>
                  <a:lnTo>
                    <a:pt x="1536" y="1075"/>
                  </a:lnTo>
                  <a:lnTo>
                    <a:pt x="1556" y="1045"/>
                  </a:lnTo>
                  <a:lnTo>
                    <a:pt x="1574" y="1015"/>
                  </a:lnTo>
                  <a:lnTo>
                    <a:pt x="1592" y="981"/>
                  </a:lnTo>
                  <a:lnTo>
                    <a:pt x="1606" y="949"/>
                  </a:lnTo>
                  <a:lnTo>
                    <a:pt x="1618" y="913"/>
                  </a:lnTo>
                  <a:lnTo>
                    <a:pt x="1630" y="879"/>
                  </a:lnTo>
                  <a:lnTo>
                    <a:pt x="1638" y="841"/>
                  </a:lnTo>
                  <a:lnTo>
                    <a:pt x="1644" y="805"/>
                  </a:lnTo>
                  <a:lnTo>
                    <a:pt x="1648" y="767"/>
                  </a:lnTo>
                  <a:lnTo>
                    <a:pt x="1648" y="729"/>
                  </a:lnTo>
                  <a:lnTo>
                    <a:pt x="1648" y="729"/>
                  </a:lnTo>
                  <a:lnTo>
                    <a:pt x="1648" y="697"/>
                  </a:lnTo>
                  <a:lnTo>
                    <a:pt x="1646" y="667"/>
                  </a:lnTo>
                  <a:lnTo>
                    <a:pt x="1642" y="639"/>
                  </a:lnTo>
                  <a:lnTo>
                    <a:pt x="1636" y="609"/>
                  </a:lnTo>
                  <a:lnTo>
                    <a:pt x="1630" y="581"/>
                  </a:lnTo>
                  <a:lnTo>
                    <a:pt x="1622" y="553"/>
                  </a:lnTo>
                  <a:lnTo>
                    <a:pt x="1612" y="525"/>
                  </a:lnTo>
                  <a:lnTo>
                    <a:pt x="1602" y="499"/>
                  </a:lnTo>
                  <a:lnTo>
                    <a:pt x="1590" y="473"/>
                  </a:lnTo>
                  <a:lnTo>
                    <a:pt x="1578" y="448"/>
                  </a:lnTo>
                  <a:lnTo>
                    <a:pt x="1564" y="424"/>
                  </a:lnTo>
                  <a:lnTo>
                    <a:pt x="1548" y="400"/>
                  </a:lnTo>
                  <a:lnTo>
                    <a:pt x="1532" y="376"/>
                  </a:lnTo>
                  <a:lnTo>
                    <a:pt x="1514" y="354"/>
                  </a:lnTo>
                  <a:lnTo>
                    <a:pt x="1496" y="332"/>
                  </a:lnTo>
                  <a:lnTo>
                    <a:pt x="1476" y="312"/>
                  </a:lnTo>
                  <a:lnTo>
                    <a:pt x="1456" y="292"/>
                  </a:lnTo>
                  <a:lnTo>
                    <a:pt x="1434" y="274"/>
                  </a:lnTo>
                  <a:lnTo>
                    <a:pt x="1412" y="256"/>
                  </a:lnTo>
                  <a:lnTo>
                    <a:pt x="1388" y="240"/>
                  </a:lnTo>
                  <a:lnTo>
                    <a:pt x="1364" y="224"/>
                  </a:lnTo>
                  <a:lnTo>
                    <a:pt x="1340" y="210"/>
                  </a:lnTo>
                  <a:lnTo>
                    <a:pt x="1314" y="198"/>
                  </a:lnTo>
                  <a:lnTo>
                    <a:pt x="1288" y="186"/>
                  </a:lnTo>
                  <a:lnTo>
                    <a:pt x="1262" y="174"/>
                  </a:lnTo>
                  <a:lnTo>
                    <a:pt x="1233" y="166"/>
                  </a:lnTo>
                  <a:lnTo>
                    <a:pt x="1205" y="158"/>
                  </a:lnTo>
                  <a:lnTo>
                    <a:pt x="1177" y="150"/>
                  </a:lnTo>
                  <a:lnTo>
                    <a:pt x="1147" y="146"/>
                  </a:lnTo>
                  <a:lnTo>
                    <a:pt x="1117" y="142"/>
                  </a:lnTo>
                  <a:lnTo>
                    <a:pt x="1087" y="140"/>
                  </a:lnTo>
                  <a:lnTo>
                    <a:pt x="1057" y="138"/>
                  </a:lnTo>
                  <a:lnTo>
                    <a:pt x="1057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2" name="Freeform 12">
              <a:extLst>
                <a:ext uri="{FF2B5EF4-FFF2-40B4-BE49-F238E27FC236}">
                  <a16:creationId xmlns="" xmlns:a16="http://schemas.microsoft.com/office/drawing/2014/main" id="{05ABA105-D6F3-C14D-9101-372E09D9A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7278" y="2688918"/>
              <a:ext cx="4552950" cy="1693863"/>
            </a:xfrm>
            <a:custGeom>
              <a:avLst/>
              <a:gdLst>
                <a:gd name="T0" fmla="*/ 2649 w 2868"/>
                <a:gd name="T1" fmla="*/ 62 h 1067"/>
                <a:gd name="T2" fmla="*/ 2417 w 2868"/>
                <a:gd name="T3" fmla="*/ 38 h 1067"/>
                <a:gd name="T4" fmla="*/ 1946 w 2868"/>
                <a:gd name="T5" fmla="*/ 4 h 1067"/>
                <a:gd name="T6" fmla="*/ 1794 w 2868"/>
                <a:gd name="T7" fmla="*/ 0 h 1067"/>
                <a:gd name="T8" fmla="*/ 1580 w 2868"/>
                <a:gd name="T9" fmla="*/ 4 h 1067"/>
                <a:gd name="T10" fmla="*/ 1366 w 2868"/>
                <a:gd name="T11" fmla="*/ 24 h 1067"/>
                <a:gd name="T12" fmla="*/ 1238 w 2868"/>
                <a:gd name="T13" fmla="*/ 48 h 1067"/>
                <a:gd name="T14" fmla="*/ 1117 w 2868"/>
                <a:gd name="T15" fmla="*/ 100 h 1067"/>
                <a:gd name="T16" fmla="*/ 1001 w 2868"/>
                <a:gd name="T17" fmla="*/ 166 h 1067"/>
                <a:gd name="T18" fmla="*/ 829 w 2868"/>
                <a:gd name="T19" fmla="*/ 292 h 1067"/>
                <a:gd name="T20" fmla="*/ 721 w 2868"/>
                <a:gd name="T21" fmla="*/ 390 h 1067"/>
                <a:gd name="T22" fmla="*/ 461 w 2868"/>
                <a:gd name="T23" fmla="*/ 410 h 1067"/>
                <a:gd name="T24" fmla="*/ 218 w 2868"/>
                <a:gd name="T25" fmla="*/ 460 h 1067"/>
                <a:gd name="T26" fmla="*/ 122 w 2868"/>
                <a:gd name="T27" fmla="*/ 496 h 1067"/>
                <a:gd name="T28" fmla="*/ 84 w 2868"/>
                <a:gd name="T29" fmla="*/ 522 h 1067"/>
                <a:gd name="T30" fmla="*/ 58 w 2868"/>
                <a:gd name="T31" fmla="*/ 570 h 1067"/>
                <a:gd name="T32" fmla="*/ 46 w 2868"/>
                <a:gd name="T33" fmla="*/ 640 h 1067"/>
                <a:gd name="T34" fmla="*/ 0 w 2868"/>
                <a:gd name="T35" fmla="*/ 941 h 1067"/>
                <a:gd name="T36" fmla="*/ 194 w 2868"/>
                <a:gd name="T37" fmla="*/ 1061 h 1067"/>
                <a:gd name="T38" fmla="*/ 194 w 2868"/>
                <a:gd name="T39" fmla="*/ 999 h 1067"/>
                <a:gd name="T40" fmla="*/ 216 w 2868"/>
                <a:gd name="T41" fmla="*/ 909 h 1067"/>
                <a:gd name="T42" fmla="*/ 262 w 2868"/>
                <a:gd name="T43" fmla="*/ 831 h 1067"/>
                <a:gd name="T44" fmla="*/ 330 w 2868"/>
                <a:gd name="T45" fmla="*/ 772 h 1067"/>
                <a:gd name="T46" fmla="*/ 413 w 2868"/>
                <a:gd name="T47" fmla="*/ 732 h 1067"/>
                <a:gd name="T48" fmla="*/ 505 w 2868"/>
                <a:gd name="T49" fmla="*/ 718 h 1067"/>
                <a:gd name="T50" fmla="*/ 569 w 2868"/>
                <a:gd name="T51" fmla="*/ 724 h 1067"/>
                <a:gd name="T52" fmla="*/ 655 w 2868"/>
                <a:gd name="T53" fmla="*/ 756 h 1067"/>
                <a:gd name="T54" fmla="*/ 727 w 2868"/>
                <a:gd name="T55" fmla="*/ 810 h 1067"/>
                <a:gd name="T56" fmla="*/ 781 w 2868"/>
                <a:gd name="T57" fmla="*/ 881 h 1067"/>
                <a:gd name="T58" fmla="*/ 811 w 2868"/>
                <a:gd name="T59" fmla="*/ 967 h 1067"/>
                <a:gd name="T60" fmla="*/ 819 w 2868"/>
                <a:gd name="T61" fmla="*/ 1031 h 1067"/>
                <a:gd name="T62" fmla="*/ 2011 w 2868"/>
                <a:gd name="T63" fmla="*/ 1067 h 1067"/>
                <a:gd name="T64" fmla="*/ 2011 w 2868"/>
                <a:gd name="T65" fmla="*/ 999 h 1067"/>
                <a:gd name="T66" fmla="*/ 2035 w 2868"/>
                <a:gd name="T67" fmla="*/ 909 h 1067"/>
                <a:gd name="T68" fmla="*/ 2081 w 2868"/>
                <a:gd name="T69" fmla="*/ 831 h 1067"/>
                <a:gd name="T70" fmla="*/ 2147 w 2868"/>
                <a:gd name="T71" fmla="*/ 772 h 1067"/>
                <a:gd name="T72" fmla="*/ 2229 w 2868"/>
                <a:gd name="T73" fmla="*/ 732 h 1067"/>
                <a:gd name="T74" fmla="*/ 2323 w 2868"/>
                <a:gd name="T75" fmla="*/ 718 h 1067"/>
                <a:gd name="T76" fmla="*/ 2385 w 2868"/>
                <a:gd name="T77" fmla="*/ 724 h 1067"/>
                <a:gd name="T78" fmla="*/ 2471 w 2868"/>
                <a:gd name="T79" fmla="*/ 756 h 1067"/>
                <a:gd name="T80" fmla="*/ 2543 w 2868"/>
                <a:gd name="T81" fmla="*/ 810 h 1067"/>
                <a:gd name="T82" fmla="*/ 2597 w 2868"/>
                <a:gd name="T83" fmla="*/ 881 h 1067"/>
                <a:gd name="T84" fmla="*/ 2629 w 2868"/>
                <a:gd name="T85" fmla="*/ 967 h 1067"/>
                <a:gd name="T86" fmla="*/ 2635 w 2868"/>
                <a:gd name="T87" fmla="*/ 1031 h 1067"/>
                <a:gd name="T88" fmla="*/ 2868 w 2868"/>
                <a:gd name="T89" fmla="*/ 909 h 1067"/>
                <a:gd name="T90" fmla="*/ 2806 w 2868"/>
                <a:gd name="T91" fmla="*/ 534 h 1067"/>
                <a:gd name="T92" fmla="*/ 2755 w 2868"/>
                <a:gd name="T93" fmla="*/ 374 h 1067"/>
                <a:gd name="T94" fmla="*/ 2665 w 2868"/>
                <a:gd name="T95" fmla="*/ 202 h 1067"/>
                <a:gd name="T96" fmla="*/ 2613 w 2868"/>
                <a:gd name="T97" fmla="*/ 132 h 1067"/>
                <a:gd name="T98" fmla="*/ 1644 w 2868"/>
                <a:gd name="T99" fmla="*/ 374 h 1067"/>
                <a:gd name="T100" fmla="*/ 1089 w 2868"/>
                <a:gd name="T101" fmla="*/ 364 h 1067"/>
                <a:gd name="T102" fmla="*/ 1083 w 2868"/>
                <a:gd name="T103" fmla="*/ 342 h 1067"/>
                <a:gd name="T104" fmla="*/ 1067 w 2868"/>
                <a:gd name="T105" fmla="*/ 328 h 1067"/>
                <a:gd name="T106" fmla="*/ 959 w 2868"/>
                <a:gd name="T107" fmla="*/ 316 h 1067"/>
                <a:gd name="T108" fmla="*/ 1041 w 2868"/>
                <a:gd name="T109" fmla="*/ 258 h 1067"/>
                <a:gd name="T110" fmla="*/ 1169 w 2868"/>
                <a:gd name="T111" fmla="*/ 184 h 1067"/>
                <a:gd name="T112" fmla="*/ 1298 w 2868"/>
                <a:gd name="T113" fmla="*/ 132 h 1067"/>
                <a:gd name="T114" fmla="*/ 1516 w 2868"/>
                <a:gd name="T115" fmla="*/ 106 h 1067"/>
                <a:gd name="T116" fmla="*/ 1644 w 2868"/>
                <a:gd name="T117" fmla="*/ 374 h 1067"/>
                <a:gd name="T118" fmla="*/ 1778 w 2868"/>
                <a:gd name="T119" fmla="*/ 98 h 1067"/>
                <a:gd name="T120" fmla="*/ 1794 w 2868"/>
                <a:gd name="T121" fmla="*/ 98 h 1067"/>
                <a:gd name="T122" fmla="*/ 2159 w 2868"/>
                <a:gd name="T123" fmla="*/ 116 h 1067"/>
                <a:gd name="T124" fmla="*/ 2087 w 2868"/>
                <a:gd name="T125" fmla="*/ 354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8" h="1067">
                  <a:moveTo>
                    <a:pt x="2595" y="112"/>
                  </a:moveTo>
                  <a:lnTo>
                    <a:pt x="2649" y="112"/>
                  </a:lnTo>
                  <a:lnTo>
                    <a:pt x="2649" y="62"/>
                  </a:lnTo>
                  <a:lnTo>
                    <a:pt x="2649" y="62"/>
                  </a:lnTo>
                  <a:lnTo>
                    <a:pt x="2537" y="50"/>
                  </a:lnTo>
                  <a:lnTo>
                    <a:pt x="2417" y="38"/>
                  </a:lnTo>
                  <a:lnTo>
                    <a:pt x="2291" y="28"/>
                  </a:lnTo>
                  <a:lnTo>
                    <a:pt x="2169" y="18"/>
                  </a:lnTo>
                  <a:lnTo>
                    <a:pt x="1946" y="4"/>
                  </a:lnTo>
                  <a:lnTo>
                    <a:pt x="1858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692" y="0"/>
                  </a:lnTo>
                  <a:lnTo>
                    <a:pt x="1638" y="2"/>
                  </a:lnTo>
                  <a:lnTo>
                    <a:pt x="1580" y="4"/>
                  </a:lnTo>
                  <a:lnTo>
                    <a:pt x="1516" y="8"/>
                  </a:lnTo>
                  <a:lnTo>
                    <a:pt x="1446" y="14"/>
                  </a:lnTo>
                  <a:lnTo>
                    <a:pt x="1366" y="24"/>
                  </a:lnTo>
                  <a:lnTo>
                    <a:pt x="1276" y="36"/>
                  </a:lnTo>
                  <a:lnTo>
                    <a:pt x="1276" y="36"/>
                  </a:lnTo>
                  <a:lnTo>
                    <a:pt x="1238" y="48"/>
                  </a:lnTo>
                  <a:lnTo>
                    <a:pt x="1198" y="64"/>
                  </a:lnTo>
                  <a:lnTo>
                    <a:pt x="1157" y="80"/>
                  </a:lnTo>
                  <a:lnTo>
                    <a:pt x="1117" y="100"/>
                  </a:lnTo>
                  <a:lnTo>
                    <a:pt x="1079" y="120"/>
                  </a:lnTo>
                  <a:lnTo>
                    <a:pt x="1039" y="142"/>
                  </a:lnTo>
                  <a:lnTo>
                    <a:pt x="1001" y="166"/>
                  </a:lnTo>
                  <a:lnTo>
                    <a:pt x="965" y="190"/>
                  </a:lnTo>
                  <a:lnTo>
                    <a:pt x="893" y="242"/>
                  </a:lnTo>
                  <a:lnTo>
                    <a:pt x="829" y="292"/>
                  </a:lnTo>
                  <a:lnTo>
                    <a:pt x="771" y="344"/>
                  </a:lnTo>
                  <a:lnTo>
                    <a:pt x="721" y="390"/>
                  </a:lnTo>
                  <a:lnTo>
                    <a:pt x="721" y="390"/>
                  </a:lnTo>
                  <a:lnTo>
                    <a:pt x="635" y="392"/>
                  </a:lnTo>
                  <a:lnTo>
                    <a:pt x="547" y="400"/>
                  </a:lnTo>
                  <a:lnTo>
                    <a:pt x="461" y="410"/>
                  </a:lnTo>
                  <a:lnTo>
                    <a:pt x="374" y="424"/>
                  </a:lnTo>
                  <a:lnTo>
                    <a:pt x="294" y="440"/>
                  </a:lnTo>
                  <a:lnTo>
                    <a:pt x="218" y="460"/>
                  </a:lnTo>
                  <a:lnTo>
                    <a:pt x="184" y="472"/>
                  </a:lnTo>
                  <a:lnTo>
                    <a:pt x="152" y="484"/>
                  </a:lnTo>
                  <a:lnTo>
                    <a:pt x="122" y="496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84" y="522"/>
                  </a:lnTo>
                  <a:lnTo>
                    <a:pt x="74" y="536"/>
                  </a:lnTo>
                  <a:lnTo>
                    <a:pt x="66" y="552"/>
                  </a:lnTo>
                  <a:lnTo>
                    <a:pt x="58" y="570"/>
                  </a:lnTo>
                  <a:lnTo>
                    <a:pt x="52" y="590"/>
                  </a:lnTo>
                  <a:lnTo>
                    <a:pt x="48" y="614"/>
                  </a:lnTo>
                  <a:lnTo>
                    <a:pt x="46" y="640"/>
                  </a:lnTo>
                  <a:lnTo>
                    <a:pt x="44" y="670"/>
                  </a:lnTo>
                  <a:lnTo>
                    <a:pt x="0" y="714"/>
                  </a:lnTo>
                  <a:lnTo>
                    <a:pt x="0" y="941"/>
                  </a:lnTo>
                  <a:lnTo>
                    <a:pt x="62" y="1059"/>
                  </a:lnTo>
                  <a:lnTo>
                    <a:pt x="194" y="1061"/>
                  </a:lnTo>
                  <a:lnTo>
                    <a:pt x="194" y="1061"/>
                  </a:lnTo>
                  <a:lnTo>
                    <a:pt x="192" y="1031"/>
                  </a:lnTo>
                  <a:lnTo>
                    <a:pt x="192" y="1031"/>
                  </a:lnTo>
                  <a:lnTo>
                    <a:pt x="194" y="999"/>
                  </a:lnTo>
                  <a:lnTo>
                    <a:pt x="198" y="967"/>
                  </a:lnTo>
                  <a:lnTo>
                    <a:pt x="206" y="937"/>
                  </a:lnTo>
                  <a:lnTo>
                    <a:pt x="216" y="909"/>
                  </a:lnTo>
                  <a:lnTo>
                    <a:pt x="230" y="881"/>
                  </a:lnTo>
                  <a:lnTo>
                    <a:pt x="244" y="855"/>
                  </a:lnTo>
                  <a:lnTo>
                    <a:pt x="262" y="831"/>
                  </a:lnTo>
                  <a:lnTo>
                    <a:pt x="284" y="810"/>
                  </a:lnTo>
                  <a:lnTo>
                    <a:pt x="306" y="790"/>
                  </a:lnTo>
                  <a:lnTo>
                    <a:pt x="330" y="772"/>
                  </a:lnTo>
                  <a:lnTo>
                    <a:pt x="356" y="756"/>
                  </a:lnTo>
                  <a:lnTo>
                    <a:pt x="382" y="742"/>
                  </a:lnTo>
                  <a:lnTo>
                    <a:pt x="413" y="732"/>
                  </a:lnTo>
                  <a:lnTo>
                    <a:pt x="443" y="724"/>
                  </a:lnTo>
                  <a:lnTo>
                    <a:pt x="473" y="720"/>
                  </a:lnTo>
                  <a:lnTo>
                    <a:pt x="505" y="718"/>
                  </a:lnTo>
                  <a:lnTo>
                    <a:pt x="505" y="718"/>
                  </a:lnTo>
                  <a:lnTo>
                    <a:pt x="537" y="720"/>
                  </a:lnTo>
                  <a:lnTo>
                    <a:pt x="569" y="724"/>
                  </a:lnTo>
                  <a:lnTo>
                    <a:pt x="599" y="732"/>
                  </a:lnTo>
                  <a:lnTo>
                    <a:pt x="627" y="742"/>
                  </a:lnTo>
                  <a:lnTo>
                    <a:pt x="655" y="756"/>
                  </a:lnTo>
                  <a:lnTo>
                    <a:pt x="681" y="772"/>
                  </a:lnTo>
                  <a:lnTo>
                    <a:pt x="705" y="790"/>
                  </a:lnTo>
                  <a:lnTo>
                    <a:pt x="727" y="810"/>
                  </a:lnTo>
                  <a:lnTo>
                    <a:pt x="747" y="831"/>
                  </a:lnTo>
                  <a:lnTo>
                    <a:pt x="765" y="855"/>
                  </a:lnTo>
                  <a:lnTo>
                    <a:pt x="781" y="881"/>
                  </a:lnTo>
                  <a:lnTo>
                    <a:pt x="793" y="909"/>
                  </a:lnTo>
                  <a:lnTo>
                    <a:pt x="805" y="937"/>
                  </a:lnTo>
                  <a:lnTo>
                    <a:pt x="811" y="967"/>
                  </a:lnTo>
                  <a:lnTo>
                    <a:pt x="817" y="999"/>
                  </a:lnTo>
                  <a:lnTo>
                    <a:pt x="819" y="1031"/>
                  </a:lnTo>
                  <a:lnTo>
                    <a:pt x="819" y="1031"/>
                  </a:lnTo>
                  <a:lnTo>
                    <a:pt x="817" y="1067"/>
                  </a:lnTo>
                  <a:lnTo>
                    <a:pt x="2011" y="1067"/>
                  </a:lnTo>
                  <a:lnTo>
                    <a:pt x="2011" y="1067"/>
                  </a:lnTo>
                  <a:lnTo>
                    <a:pt x="2009" y="1031"/>
                  </a:lnTo>
                  <a:lnTo>
                    <a:pt x="2009" y="1031"/>
                  </a:lnTo>
                  <a:lnTo>
                    <a:pt x="2011" y="999"/>
                  </a:lnTo>
                  <a:lnTo>
                    <a:pt x="2015" y="967"/>
                  </a:lnTo>
                  <a:lnTo>
                    <a:pt x="2023" y="937"/>
                  </a:lnTo>
                  <a:lnTo>
                    <a:pt x="2035" y="909"/>
                  </a:lnTo>
                  <a:lnTo>
                    <a:pt x="2047" y="881"/>
                  </a:lnTo>
                  <a:lnTo>
                    <a:pt x="2063" y="855"/>
                  </a:lnTo>
                  <a:lnTo>
                    <a:pt x="2081" y="831"/>
                  </a:lnTo>
                  <a:lnTo>
                    <a:pt x="2101" y="810"/>
                  </a:lnTo>
                  <a:lnTo>
                    <a:pt x="2123" y="790"/>
                  </a:lnTo>
                  <a:lnTo>
                    <a:pt x="2147" y="772"/>
                  </a:lnTo>
                  <a:lnTo>
                    <a:pt x="2173" y="756"/>
                  </a:lnTo>
                  <a:lnTo>
                    <a:pt x="2201" y="742"/>
                  </a:lnTo>
                  <a:lnTo>
                    <a:pt x="2229" y="732"/>
                  </a:lnTo>
                  <a:lnTo>
                    <a:pt x="2259" y="724"/>
                  </a:lnTo>
                  <a:lnTo>
                    <a:pt x="2291" y="720"/>
                  </a:lnTo>
                  <a:lnTo>
                    <a:pt x="2323" y="718"/>
                  </a:lnTo>
                  <a:lnTo>
                    <a:pt x="2323" y="718"/>
                  </a:lnTo>
                  <a:lnTo>
                    <a:pt x="2355" y="720"/>
                  </a:lnTo>
                  <a:lnTo>
                    <a:pt x="2385" y="724"/>
                  </a:lnTo>
                  <a:lnTo>
                    <a:pt x="2415" y="732"/>
                  </a:lnTo>
                  <a:lnTo>
                    <a:pt x="2443" y="742"/>
                  </a:lnTo>
                  <a:lnTo>
                    <a:pt x="2471" y="756"/>
                  </a:lnTo>
                  <a:lnTo>
                    <a:pt x="2497" y="772"/>
                  </a:lnTo>
                  <a:lnTo>
                    <a:pt x="2521" y="790"/>
                  </a:lnTo>
                  <a:lnTo>
                    <a:pt x="2543" y="810"/>
                  </a:lnTo>
                  <a:lnTo>
                    <a:pt x="2563" y="831"/>
                  </a:lnTo>
                  <a:lnTo>
                    <a:pt x="2581" y="855"/>
                  </a:lnTo>
                  <a:lnTo>
                    <a:pt x="2597" y="881"/>
                  </a:lnTo>
                  <a:lnTo>
                    <a:pt x="2611" y="909"/>
                  </a:lnTo>
                  <a:lnTo>
                    <a:pt x="2621" y="937"/>
                  </a:lnTo>
                  <a:lnTo>
                    <a:pt x="2629" y="967"/>
                  </a:lnTo>
                  <a:lnTo>
                    <a:pt x="2633" y="999"/>
                  </a:lnTo>
                  <a:lnTo>
                    <a:pt x="2635" y="1031"/>
                  </a:lnTo>
                  <a:lnTo>
                    <a:pt x="2635" y="1031"/>
                  </a:lnTo>
                  <a:lnTo>
                    <a:pt x="2635" y="1041"/>
                  </a:lnTo>
                  <a:lnTo>
                    <a:pt x="2775" y="1021"/>
                  </a:lnTo>
                  <a:lnTo>
                    <a:pt x="2868" y="909"/>
                  </a:lnTo>
                  <a:lnTo>
                    <a:pt x="2868" y="604"/>
                  </a:lnTo>
                  <a:lnTo>
                    <a:pt x="2806" y="534"/>
                  </a:lnTo>
                  <a:lnTo>
                    <a:pt x="2806" y="534"/>
                  </a:lnTo>
                  <a:lnTo>
                    <a:pt x="2796" y="486"/>
                  </a:lnTo>
                  <a:lnTo>
                    <a:pt x="2777" y="432"/>
                  </a:lnTo>
                  <a:lnTo>
                    <a:pt x="2755" y="374"/>
                  </a:lnTo>
                  <a:lnTo>
                    <a:pt x="2727" y="316"/>
                  </a:lnTo>
                  <a:lnTo>
                    <a:pt x="2697" y="256"/>
                  </a:lnTo>
                  <a:lnTo>
                    <a:pt x="2665" y="202"/>
                  </a:lnTo>
                  <a:lnTo>
                    <a:pt x="2649" y="176"/>
                  </a:lnTo>
                  <a:lnTo>
                    <a:pt x="2631" y="152"/>
                  </a:lnTo>
                  <a:lnTo>
                    <a:pt x="2613" y="132"/>
                  </a:lnTo>
                  <a:lnTo>
                    <a:pt x="2595" y="112"/>
                  </a:lnTo>
                  <a:lnTo>
                    <a:pt x="2595" y="112"/>
                  </a:lnTo>
                  <a:close/>
                  <a:moveTo>
                    <a:pt x="1644" y="374"/>
                  </a:moveTo>
                  <a:lnTo>
                    <a:pt x="1089" y="406"/>
                  </a:lnTo>
                  <a:lnTo>
                    <a:pt x="1089" y="364"/>
                  </a:lnTo>
                  <a:lnTo>
                    <a:pt x="1089" y="364"/>
                  </a:lnTo>
                  <a:lnTo>
                    <a:pt x="1087" y="356"/>
                  </a:lnTo>
                  <a:lnTo>
                    <a:pt x="1085" y="350"/>
                  </a:lnTo>
                  <a:lnTo>
                    <a:pt x="1083" y="342"/>
                  </a:lnTo>
                  <a:lnTo>
                    <a:pt x="1079" y="336"/>
                  </a:lnTo>
                  <a:lnTo>
                    <a:pt x="1073" y="332"/>
                  </a:lnTo>
                  <a:lnTo>
                    <a:pt x="1067" y="328"/>
                  </a:lnTo>
                  <a:lnTo>
                    <a:pt x="1059" y="326"/>
                  </a:lnTo>
                  <a:lnTo>
                    <a:pt x="1051" y="324"/>
                  </a:lnTo>
                  <a:lnTo>
                    <a:pt x="959" y="316"/>
                  </a:lnTo>
                  <a:lnTo>
                    <a:pt x="959" y="316"/>
                  </a:lnTo>
                  <a:lnTo>
                    <a:pt x="999" y="286"/>
                  </a:lnTo>
                  <a:lnTo>
                    <a:pt x="1041" y="258"/>
                  </a:lnTo>
                  <a:lnTo>
                    <a:pt x="1083" y="232"/>
                  </a:lnTo>
                  <a:lnTo>
                    <a:pt x="1125" y="206"/>
                  </a:lnTo>
                  <a:lnTo>
                    <a:pt x="1169" y="184"/>
                  </a:lnTo>
                  <a:lnTo>
                    <a:pt x="1214" y="164"/>
                  </a:lnTo>
                  <a:lnTo>
                    <a:pt x="1256" y="146"/>
                  </a:lnTo>
                  <a:lnTo>
                    <a:pt x="1298" y="132"/>
                  </a:lnTo>
                  <a:lnTo>
                    <a:pt x="1298" y="132"/>
                  </a:lnTo>
                  <a:lnTo>
                    <a:pt x="1416" y="116"/>
                  </a:lnTo>
                  <a:lnTo>
                    <a:pt x="1516" y="106"/>
                  </a:lnTo>
                  <a:lnTo>
                    <a:pt x="1602" y="100"/>
                  </a:lnTo>
                  <a:lnTo>
                    <a:pt x="1678" y="98"/>
                  </a:lnTo>
                  <a:lnTo>
                    <a:pt x="1644" y="374"/>
                  </a:lnTo>
                  <a:close/>
                  <a:moveTo>
                    <a:pt x="2087" y="354"/>
                  </a:moveTo>
                  <a:lnTo>
                    <a:pt x="1744" y="368"/>
                  </a:lnTo>
                  <a:lnTo>
                    <a:pt x="1778" y="98"/>
                  </a:lnTo>
                  <a:lnTo>
                    <a:pt x="1778" y="98"/>
                  </a:lnTo>
                  <a:lnTo>
                    <a:pt x="1794" y="98"/>
                  </a:lnTo>
                  <a:lnTo>
                    <a:pt x="1794" y="98"/>
                  </a:lnTo>
                  <a:lnTo>
                    <a:pt x="1882" y="100"/>
                  </a:lnTo>
                  <a:lnTo>
                    <a:pt x="2007" y="106"/>
                  </a:lnTo>
                  <a:lnTo>
                    <a:pt x="2159" y="116"/>
                  </a:lnTo>
                  <a:lnTo>
                    <a:pt x="2323" y="128"/>
                  </a:lnTo>
                  <a:lnTo>
                    <a:pt x="2355" y="280"/>
                  </a:lnTo>
                  <a:lnTo>
                    <a:pt x="2087" y="3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3" name="Freeform 13">
              <a:extLst>
                <a:ext uri="{FF2B5EF4-FFF2-40B4-BE49-F238E27FC236}">
                  <a16:creationId xmlns="" xmlns:a16="http://schemas.microsoft.com/office/drawing/2014/main" id="{1F9FF6F2-E052-824F-B355-4CA1EE977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8278" y="3904943"/>
              <a:ext cx="839788" cy="839788"/>
            </a:xfrm>
            <a:custGeom>
              <a:avLst/>
              <a:gdLst>
                <a:gd name="T0" fmla="*/ 239 w 529"/>
                <a:gd name="T1" fmla="*/ 2 h 529"/>
                <a:gd name="T2" fmla="*/ 163 w 529"/>
                <a:gd name="T3" fmla="*/ 22 h 529"/>
                <a:gd name="T4" fmla="*/ 96 w 529"/>
                <a:gd name="T5" fmla="*/ 62 h 529"/>
                <a:gd name="T6" fmla="*/ 46 w 529"/>
                <a:gd name="T7" fmla="*/ 117 h 529"/>
                <a:gd name="T8" fmla="*/ 12 w 529"/>
                <a:gd name="T9" fmla="*/ 185 h 529"/>
                <a:gd name="T10" fmla="*/ 0 w 529"/>
                <a:gd name="T11" fmla="*/ 265 h 529"/>
                <a:gd name="T12" fmla="*/ 6 w 529"/>
                <a:gd name="T13" fmla="*/ 317 h 529"/>
                <a:gd name="T14" fmla="*/ 32 w 529"/>
                <a:gd name="T15" fmla="*/ 389 h 529"/>
                <a:gd name="T16" fmla="*/ 78 w 529"/>
                <a:gd name="T17" fmla="*/ 451 h 529"/>
                <a:gd name="T18" fmla="*/ 138 w 529"/>
                <a:gd name="T19" fmla="*/ 497 h 529"/>
                <a:gd name="T20" fmla="*/ 213 w 529"/>
                <a:gd name="T21" fmla="*/ 523 h 529"/>
                <a:gd name="T22" fmla="*/ 265 w 529"/>
                <a:gd name="T23" fmla="*/ 529 h 529"/>
                <a:gd name="T24" fmla="*/ 343 w 529"/>
                <a:gd name="T25" fmla="*/ 517 h 529"/>
                <a:gd name="T26" fmla="*/ 413 w 529"/>
                <a:gd name="T27" fmla="*/ 483 h 529"/>
                <a:gd name="T28" fmla="*/ 469 w 529"/>
                <a:gd name="T29" fmla="*/ 431 h 529"/>
                <a:gd name="T30" fmla="*/ 509 w 529"/>
                <a:gd name="T31" fmla="*/ 367 h 529"/>
                <a:gd name="T32" fmla="*/ 527 w 529"/>
                <a:gd name="T33" fmla="*/ 291 h 529"/>
                <a:gd name="T34" fmla="*/ 527 w 529"/>
                <a:gd name="T35" fmla="*/ 237 h 529"/>
                <a:gd name="T36" fmla="*/ 509 w 529"/>
                <a:gd name="T37" fmla="*/ 161 h 529"/>
                <a:gd name="T38" fmla="*/ 469 w 529"/>
                <a:gd name="T39" fmla="*/ 97 h 529"/>
                <a:gd name="T40" fmla="*/ 413 w 529"/>
                <a:gd name="T41" fmla="*/ 46 h 529"/>
                <a:gd name="T42" fmla="*/ 343 w 529"/>
                <a:gd name="T43" fmla="*/ 12 h 529"/>
                <a:gd name="T44" fmla="*/ 265 w 529"/>
                <a:gd name="T45" fmla="*/ 0 h 529"/>
                <a:gd name="T46" fmla="*/ 265 w 529"/>
                <a:gd name="T47" fmla="*/ 431 h 529"/>
                <a:gd name="T48" fmla="*/ 215 w 529"/>
                <a:gd name="T49" fmla="*/ 423 h 529"/>
                <a:gd name="T50" fmla="*/ 173 w 529"/>
                <a:gd name="T51" fmla="*/ 401 h 529"/>
                <a:gd name="T52" fmla="*/ 136 w 529"/>
                <a:gd name="T53" fmla="*/ 369 h 529"/>
                <a:gd name="T54" fmla="*/ 112 w 529"/>
                <a:gd name="T55" fmla="*/ 329 h 529"/>
                <a:gd name="T56" fmla="*/ 98 w 529"/>
                <a:gd name="T57" fmla="*/ 281 h 529"/>
                <a:gd name="T58" fmla="*/ 98 w 529"/>
                <a:gd name="T59" fmla="*/ 247 h 529"/>
                <a:gd name="T60" fmla="*/ 112 w 529"/>
                <a:gd name="T61" fmla="*/ 199 h 529"/>
                <a:gd name="T62" fmla="*/ 136 w 529"/>
                <a:gd name="T63" fmla="*/ 159 h 529"/>
                <a:gd name="T64" fmla="*/ 173 w 529"/>
                <a:gd name="T65" fmla="*/ 127 h 529"/>
                <a:gd name="T66" fmla="*/ 215 w 529"/>
                <a:gd name="T67" fmla="*/ 105 h 529"/>
                <a:gd name="T68" fmla="*/ 265 w 529"/>
                <a:gd name="T69" fmla="*/ 97 h 529"/>
                <a:gd name="T70" fmla="*/ 299 w 529"/>
                <a:gd name="T71" fmla="*/ 101 h 529"/>
                <a:gd name="T72" fmla="*/ 345 w 529"/>
                <a:gd name="T73" fmla="*/ 117 h 529"/>
                <a:gd name="T74" fmla="*/ 383 w 529"/>
                <a:gd name="T75" fmla="*/ 147 h 529"/>
                <a:gd name="T76" fmla="*/ 411 w 529"/>
                <a:gd name="T77" fmla="*/ 185 h 529"/>
                <a:gd name="T78" fmla="*/ 429 w 529"/>
                <a:gd name="T79" fmla="*/ 231 h 529"/>
                <a:gd name="T80" fmla="*/ 431 w 529"/>
                <a:gd name="T81" fmla="*/ 265 h 529"/>
                <a:gd name="T82" fmla="*/ 425 w 529"/>
                <a:gd name="T83" fmla="*/ 313 h 529"/>
                <a:gd name="T84" fmla="*/ 403 w 529"/>
                <a:gd name="T85" fmla="*/ 357 h 529"/>
                <a:gd name="T86" fmla="*/ 371 w 529"/>
                <a:gd name="T87" fmla="*/ 393 h 529"/>
                <a:gd name="T88" fmla="*/ 329 w 529"/>
                <a:gd name="T89" fmla="*/ 417 h 529"/>
                <a:gd name="T90" fmla="*/ 283 w 529"/>
                <a:gd name="T91" fmla="*/ 4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9" h="529">
                  <a:moveTo>
                    <a:pt x="265" y="0"/>
                  </a:moveTo>
                  <a:lnTo>
                    <a:pt x="265" y="0"/>
                  </a:lnTo>
                  <a:lnTo>
                    <a:pt x="239" y="2"/>
                  </a:lnTo>
                  <a:lnTo>
                    <a:pt x="213" y="6"/>
                  </a:lnTo>
                  <a:lnTo>
                    <a:pt x="187" y="12"/>
                  </a:lnTo>
                  <a:lnTo>
                    <a:pt x="163" y="22"/>
                  </a:lnTo>
                  <a:lnTo>
                    <a:pt x="138" y="32"/>
                  </a:lnTo>
                  <a:lnTo>
                    <a:pt x="116" y="46"/>
                  </a:lnTo>
                  <a:lnTo>
                    <a:pt x="96" y="62"/>
                  </a:lnTo>
                  <a:lnTo>
                    <a:pt x="78" y="77"/>
                  </a:lnTo>
                  <a:lnTo>
                    <a:pt x="60" y="97"/>
                  </a:lnTo>
                  <a:lnTo>
                    <a:pt x="46" y="117"/>
                  </a:lnTo>
                  <a:lnTo>
                    <a:pt x="32" y="139"/>
                  </a:lnTo>
                  <a:lnTo>
                    <a:pt x="22" y="161"/>
                  </a:lnTo>
                  <a:lnTo>
                    <a:pt x="12" y="185"/>
                  </a:lnTo>
                  <a:lnTo>
                    <a:pt x="6" y="211"/>
                  </a:lnTo>
                  <a:lnTo>
                    <a:pt x="2" y="237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91"/>
                  </a:lnTo>
                  <a:lnTo>
                    <a:pt x="6" y="317"/>
                  </a:lnTo>
                  <a:lnTo>
                    <a:pt x="12" y="343"/>
                  </a:lnTo>
                  <a:lnTo>
                    <a:pt x="22" y="367"/>
                  </a:lnTo>
                  <a:lnTo>
                    <a:pt x="32" y="389"/>
                  </a:lnTo>
                  <a:lnTo>
                    <a:pt x="46" y="411"/>
                  </a:lnTo>
                  <a:lnTo>
                    <a:pt x="60" y="431"/>
                  </a:lnTo>
                  <a:lnTo>
                    <a:pt x="78" y="451"/>
                  </a:lnTo>
                  <a:lnTo>
                    <a:pt x="96" y="467"/>
                  </a:lnTo>
                  <a:lnTo>
                    <a:pt x="116" y="483"/>
                  </a:lnTo>
                  <a:lnTo>
                    <a:pt x="138" y="497"/>
                  </a:lnTo>
                  <a:lnTo>
                    <a:pt x="163" y="507"/>
                  </a:lnTo>
                  <a:lnTo>
                    <a:pt x="187" y="517"/>
                  </a:lnTo>
                  <a:lnTo>
                    <a:pt x="213" y="523"/>
                  </a:lnTo>
                  <a:lnTo>
                    <a:pt x="239" y="527"/>
                  </a:lnTo>
                  <a:lnTo>
                    <a:pt x="265" y="529"/>
                  </a:lnTo>
                  <a:lnTo>
                    <a:pt x="265" y="529"/>
                  </a:lnTo>
                  <a:lnTo>
                    <a:pt x="293" y="527"/>
                  </a:lnTo>
                  <a:lnTo>
                    <a:pt x="319" y="523"/>
                  </a:lnTo>
                  <a:lnTo>
                    <a:pt x="343" y="517"/>
                  </a:lnTo>
                  <a:lnTo>
                    <a:pt x="369" y="507"/>
                  </a:lnTo>
                  <a:lnTo>
                    <a:pt x="391" y="497"/>
                  </a:lnTo>
                  <a:lnTo>
                    <a:pt x="413" y="483"/>
                  </a:lnTo>
                  <a:lnTo>
                    <a:pt x="433" y="467"/>
                  </a:lnTo>
                  <a:lnTo>
                    <a:pt x="451" y="451"/>
                  </a:lnTo>
                  <a:lnTo>
                    <a:pt x="469" y="431"/>
                  </a:lnTo>
                  <a:lnTo>
                    <a:pt x="485" y="411"/>
                  </a:lnTo>
                  <a:lnTo>
                    <a:pt x="497" y="389"/>
                  </a:lnTo>
                  <a:lnTo>
                    <a:pt x="509" y="367"/>
                  </a:lnTo>
                  <a:lnTo>
                    <a:pt x="517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9" y="265"/>
                  </a:lnTo>
                  <a:lnTo>
                    <a:pt x="529" y="265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7" y="185"/>
                  </a:lnTo>
                  <a:lnTo>
                    <a:pt x="509" y="161"/>
                  </a:lnTo>
                  <a:lnTo>
                    <a:pt x="497" y="139"/>
                  </a:lnTo>
                  <a:lnTo>
                    <a:pt x="485" y="117"/>
                  </a:lnTo>
                  <a:lnTo>
                    <a:pt x="469" y="97"/>
                  </a:lnTo>
                  <a:lnTo>
                    <a:pt x="451" y="77"/>
                  </a:lnTo>
                  <a:lnTo>
                    <a:pt x="433" y="62"/>
                  </a:lnTo>
                  <a:lnTo>
                    <a:pt x="413" y="46"/>
                  </a:lnTo>
                  <a:lnTo>
                    <a:pt x="391" y="32"/>
                  </a:lnTo>
                  <a:lnTo>
                    <a:pt x="369" y="22"/>
                  </a:lnTo>
                  <a:lnTo>
                    <a:pt x="343" y="12"/>
                  </a:lnTo>
                  <a:lnTo>
                    <a:pt x="319" y="6"/>
                  </a:lnTo>
                  <a:lnTo>
                    <a:pt x="293" y="2"/>
                  </a:lnTo>
                  <a:lnTo>
                    <a:pt x="265" y="0"/>
                  </a:lnTo>
                  <a:lnTo>
                    <a:pt x="265" y="0"/>
                  </a:lnTo>
                  <a:close/>
                  <a:moveTo>
                    <a:pt x="265" y="431"/>
                  </a:moveTo>
                  <a:lnTo>
                    <a:pt x="265" y="431"/>
                  </a:lnTo>
                  <a:lnTo>
                    <a:pt x="249" y="429"/>
                  </a:lnTo>
                  <a:lnTo>
                    <a:pt x="231" y="427"/>
                  </a:lnTo>
                  <a:lnTo>
                    <a:pt x="215" y="423"/>
                  </a:lnTo>
                  <a:lnTo>
                    <a:pt x="201" y="417"/>
                  </a:lnTo>
                  <a:lnTo>
                    <a:pt x="187" y="411"/>
                  </a:lnTo>
                  <a:lnTo>
                    <a:pt x="173" y="401"/>
                  </a:lnTo>
                  <a:lnTo>
                    <a:pt x="159" y="393"/>
                  </a:lnTo>
                  <a:lnTo>
                    <a:pt x="146" y="381"/>
                  </a:lnTo>
                  <a:lnTo>
                    <a:pt x="136" y="369"/>
                  </a:lnTo>
                  <a:lnTo>
                    <a:pt x="126" y="357"/>
                  </a:lnTo>
                  <a:lnTo>
                    <a:pt x="118" y="343"/>
                  </a:lnTo>
                  <a:lnTo>
                    <a:pt x="112" y="329"/>
                  </a:lnTo>
                  <a:lnTo>
                    <a:pt x="106" y="313"/>
                  </a:lnTo>
                  <a:lnTo>
                    <a:pt x="102" y="297"/>
                  </a:lnTo>
                  <a:lnTo>
                    <a:pt x="98" y="281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98" y="247"/>
                  </a:lnTo>
                  <a:lnTo>
                    <a:pt x="102" y="231"/>
                  </a:lnTo>
                  <a:lnTo>
                    <a:pt x="106" y="215"/>
                  </a:lnTo>
                  <a:lnTo>
                    <a:pt x="112" y="199"/>
                  </a:lnTo>
                  <a:lnTo>
                    <a:pt x="118" y="185"/>
                  </a:lnTo>
                  <a:lnTo>
                    <a:pt x="126" y="171"/>
                  </a:lnTo>
                  <a:lnTo>
                    <a:pt x="136" y="159"/>
                  </a:lnTo>
                  <a:lnTo>
                    <a:pt x="146" y="147"/>
                  </a:lnTo>
                  <a:lnTo>
                    <a:pt x="159" y="135"/>
                  </a:lnTo>
                  <a:lnTo>
                    <a:pt x="173" y="127"/>
                  </a:lnTo>
                  <a:lnTo>
                    <a:pt x="187" y="117"/>
                  </a:lnTo>
                  <a:lnTo>
                    <a:pt x="201" y="111"/>
                  </a:lnTo>
                  <a:lnTo>
                    <a:pt x="215" y="105"/>
                  </a:lnTo>
                  <a:lnTo>
                    <a:pt x="231" y="101"/>
                  </a:lnTo>
                  <a:lnTo>
                    <a:pt x="249" y="99"/>
                  </a:lnTo>
                  <a:lnTo>
                    <a:pt x="265" y="97"/>
                  </a:lnTo>
                  <a:lnTo>
                    <a:pt x="265" y="97"/>
                  </a:lnTo>
                  <a:lnTo>
                    <a:pt x="283" y="99"/>
                  </a:lnTo>
                  <a:lnTo>
                    <a:pt x="299" y="101"/>
                  </a:lnTo>
                  <a:lnTo>
                    <a:pt x="315" y="105"/>
                  </a:lnTo>
                  <a:lnTo>
                    <a:pt x="329" y="111"/>
                  </a:lnTo>
                  <a:lnTo>
                    <a:pt x="345" y="117"/>
                  </a:lnTo>
                  <a:lnTo>
                    <a:pt x="359" y="127"/>
                  </a:lnTo>
                  <a:lnTo>
                    <a:pt x="371" y="135"/>
                  </a:lnTo>
                  <a:lnTo>
                    <a:pt x="383" y="147"/>
                  </a:lnTo>
                  <a:lnTo>
                    <a:pt x="393" y="159"/>
                  </a:lnTo>
                  <a:lnTo>
                    <a:pt x="403" y="171"/>
                  </a:lnTo>
                  <a:lnTo>
                    <a:pt x="411" y="185"/>
                  </a:lnTo>
                  <a:lnTo>
                    <a:pt x="419" y="199"/>
                  </a:lnTo>
                  <a:lnTo>
                    <a:pt x="425" y="215"/>
                  </a:lnTo>
                  <a:lnTo>
                    <a:pt x="429" y="231"/>
                  </a:lnTo>
                  <a:lnTo>
                    <a:pt x="431" y="247"/>
                  </a:lnTo>
                  <a:lnTo>
                    <a:pt x="431" y="265"/>
                  </a:lnTo>
                  <a:lnTo>
                    <a:pt x="431" y="265"/>
                  </a:lnTo>
                  <a:lnTo>
                    <a:pt x="431" y="281"/>
                  </a:lnTo>
                  <a:lnTo>
                    <a:pt x="429" y="297"/>
                  </a:lnTo>
                  <a:lnTo>
                    <a:pt x="425" y="313"/>
                  </a:lnTo>
                  <a:lnTo>
                    <a:pt x="419" y="329"/>
                  </a:lnTo>
                  <a:lnTo>
                    <a:pt x="411" y="343"/>
                  </a:lnTo>
                  <a:lnTo>
                    <a:pt x="403" y="357"/>
                  </a:lnTo>
                  <a:lnTo>
                    <a:pt x="393" y="369"/>
                  </a:lnTo>
                  <a:lnTo>
                    <a:pt x="383" y="381"/>
                  </a:lnTo>
                  <a:lnTo>
                    <a:pt x="371" y="393"/>
                  </a:lnTo>
                  <a:lnTo>
                    <a:pt x="359" y="401"/>
                  </a:lnTo>
                  <a:lnTo>
                    <a:pt x="345" y="411"/>
                  </a:lnTo>
                  <a:lnTo>
                    <a:pt x="329" y="417"/>
                  </a:lnTo>
                  <a:lnTo>
                    <a:pt x="315" y="423"/>
                  </a:lnTo>
                  <a:lnTo>
                    <a:pt x="299" y="427"/>
                  </a:lnTo>
                  <a:lnTo>
                    <a:pt x="283" y="429"/>
                  </a:lnTo>
                  <a:lnTo>
                    <a:pt x="265" y="431"/>
                  </a:lnTo>
                  <a:lnTo>
                    <a:pt x="265" y="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4" name="Freeform 14">
              <a:extLst>
                <a:ext uri="{FF2B5EF4-FFF2-40B4-BE49-F238E27FC236}">
                  <a16:creationId xmlns="" xmlns:a16="http://schemas.microsoft.com/office/drawing/2014/main" id="{00C1C37F-E983-5F43-9AE3-5B787EEB2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5941" y="3904943"/>
              <a:ext cx="838200" cy="839788"/>
            </a:xfrm>
            <a:custGeom>
              <a:avLst/>
              <a:gdLst>
                <a:gd name="T0" fmla="*/ 236 w 528"/>
                <a:gd name="T1" fmla="*/ 2 h 529"/>
                <a:gd name="T2" fmla="*/ 160 w 528"/>
                <a:gd name="T3" fmla="*/ 22 h 529"/>
                <a:gd name="T4" fmla="*/ 96 w 528"/>
                <a:gd name="T5" fmla="*/ 62 h 529"/>
                <a:gd name="T6" fmla="*/ 44 w 528"/>
                <a:gd name="T7" fmla="*/ 117 h 529"/>
                <a:gd name="T8" fmla="*/ 12 w 528"/>
                <a:gd name="T9" fmla="*/ 185 h 529"/>
                <a:gd name="T10" fmla="*/ 0 w 528"/>
                <a:gd name="T11" fmla="*/ 265 h 529"/>
                <a:gd name="T12" fmla="*/ 4 w 528"/>
                <a:gd name="T13" fmla="*/ 317 h 529"/>
                <a:gd name="T14" fmla="*/ 32 w 528"/>
                <a:gd name="T15" fmla="*/ 389 h 529"/>
                <a:gd name="T16" fmla="*/ 76 w 528"/>
                <a:gd name="T17" fmla="*/ 451 h 529"/>
                <a:gd name="T18" fmla="*/ 138 w 528"/>
                <a:gd name="T19" fmla="*/ 497 h 529"/>
                <a:gd name="T20" fmla="*/ 210 w 528"/>
                <a:gd name="T21" fmla="*/ 523 h 529"/>
                <a:gd name="T22" fmla="*/ 264 w 528"/>
                <a:gd name="T23" fmla="*/ 529 h 529"/>
                <a:gd name="T24" fmla="*/ 342 w 528"/>
                <a:gd name="T25" fmla="*/ 517 h 529"/>
                <a:gd name="T26" fmla="*/ 410 w 528"/>
                <a:gd name="T27" fmla="*/ 483 h 529"/>
                <a:gd name="T28" fmla="*/ 468 w 528"/>
                <a:gd name="T29" fmla="*/ 431 h 529"/>
                <a:gd name="T30" fmla="*/ 506 w 528"/>
                <a:gd name="T31" fmla="*/ 367 h 529"/>
                <a:gd name="T32" fmla="*/ 526 w 528"/>
                <a:gd name="T33" fmla="*/ 291 h 529"/>
                <a:gd name="T34" fmla="*/ 526 w 528"/>
                <a:gd name="T35" fmla="*/ 237 h 529"/>
                <a:gd name="T36" fmla="*/ 506 w 528"/>
                <a:gd name="T37" fmla="*/ 161 h 529"/>
                <a:gd name="T38" fmla="*/ 468 w 528"/>
                <a:gd name="T39" fmla="*/ 97 h 529"/>
                <a:gd name="T40" fmla="*/ 410 w 528"/>
                <a:gd name="T41" fmla="*/ 46 h 529"/>
                <a:gd name="T42" fmla="*/ 342 w 528"/>
                <a:gd name="T43" fmla="*/ 12 h 529"/>
                <a:gd name="T44" fmla="*/ 264 w 528"/>
                <a:gd name="T45" fmla="*/ 0 h 529"/>
                <a:gd name="T46" fmla="*/ 264 w 528"/>
                <a:gd name="T47" fmla="*/ 431 h 529"/>
                <a:gd name="T48" fmla="*/ 214 w 528"/>
                <a:gd name="T49" fmla="*/ 423 h 529"/>
                <a:gd name="T50" fmla="*/ 170 w 528"/>
                <a:gd name="T51" fmla="*/ 401 h 529"/>
                <a:gd name="T52" fmla="*/ 136 w 528"/>
                <a:gd name="T53" fmla="*/ 369 h 529"/>
                <a:gd name="T54" fmla="*/ 110 w 528"/>
                <a:gd name="T55" fmla="*/ 329 h 529"/>
                <a:gd name="T56" fmla="*/ 98 w 528"/>
                <a:gd name="T57" fmla="*/ 281 h 529"/>
                <a:gd name="T58" fmla="*/ 98 w 528"/>
                <a:gd name="T59" fmla="*/ 247 h 529"/>
                <a:gd name="T60" fmla="*/ 110 w 528"/>
                <a:gd name="T61" fmla="*/ 199 h 529"/>
                <a:gd name="T62" fmla="*/ 136 w 528"/>
                <a:gd name="T63" fmla="*/ 159 h 529"/>
                <a:gd name="T64" fmla="*/ 170 w 528"/>
                <a:gd name="T65" fmla="*/ 127 h 529"/>
                <a:gd name="T66" fmla="*/ 214 w 528"/>
                <a:gd name="T67" fmla="*/ 105 h 529"/>
                <a:gd name="T68" fmla="*/ 264 w 528"/>
                <a:gd name="T69" fmla="*/ 97 h 529"/>
                <a:gd name="T70" fmla="*/ 296 w 528"/>
                <a:gd name="T71" fmla="*/ 101 h 529"/>
                <a:gd name="T72" fmla="*/ 342 w 528"/>
                <a:gd name="T73" fmla="*/ 117 h 529"/>
                <a:gd name="T74" fmla="*/ 380 w 528"/>
                <a:gd name="T75" fmla="*/ 147 h 529"/>
                <a:gd name="T76" fmla="*/ 410 w 528"/>
                <a:gd name="T77" fmla="*/ 185 h 529"/>
                <a:gd name="T78" fmla="*/ 426 w 528"/>
                <a:gd name="T79" fmla="*/ 231 h 529"/>
                <a:gd name="T80" fmla="*/ 430 w 528"/>
                <a:gd name="T81" fmla="*/ 265 h 529"/>
                <a:gd name="T82" fmla="*/ 422 w 528"/>
                <a:gd name="T83" fmla="*/ 313 h 529"/>
                <a:gd name="T84" fmla="*/ 402 w 528"/>
                <a:gd name="T85" fmla="*/ 357 h 529"/>
                <a:gd name="T86" fmla="*/ 370 w 528"/>
                <a:gd name="T87" fmla="*/ 393 h 529"/>
                <a:gd name="T88" fmla="*/ 328 w 528"/>
                <a:gd name="T89" fmla="*/ 417 h 529"/>
                <a:gd name="T90" fmla="*/ 280 w 528"/>
                <a:gd name="T91" fmla="*/ 4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8" h="529">
                  <a:moveTo>
                    <a:pt x="264" y="0"/>
                  </a:moveTo>
                  <a:lnTo>
                    <a:pt x="264" y="0"/>
                  </a:lnTo>
                  <a:lnTo>
                    <a:pt x="236" y="2"/>
                  </a:lnTo>
                  <a:lnTo>
                    <a:pt x="210" y="6"/>
                  </a:lnTo>
                  <a:lnTo>
                    <a:pt x="184" y="12"/>
                  </a:lnTo>
                  <a:lnTo>
                    <a:pt x="160" y="22"/>
                  </a:lnTo>
                  <a:lnTo>
                    <a:pt x="138" y="32"/>
                  </a:lnTo>
                  <a:lnTo>
                    <a:pt x="116" y="46"/>
                  </a:lnTo>
                  <a:lnTo>
                    <a:pt x="96" y="62"/>
                  </a:lnTo>
                  <a:lnTo>
                    <a:pt x="76" y="77"/>
                  </a:lnTo>
                  <a:lnTo>
                    <a:pt x="60" y="97"/>
                  </a:lnTo>
                  <a:lnTo>
                    <a:pt x="44" y="117"/>
                  </a:lnTo>
                  <a:lnTo>
                    <a:pt x="32" y="139"/>
                  </a:lnTo>
                  <a:lnTo>
                    <a:pt x="20" y="161"/>
                  </a:lnTo>
                  <a:lnTo>
                    <a:pt x="12" y="185"/>
                  </a:lnTo>
                  <a:lnTo>
                    <a:pt x="4" y="211"/>
                  </a:lnTo>
                  <a:lnTo>
                    <a:pt x="0" y="237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91"/>
                  </a:lnTo>
                  <a:lnTo>
                    <a:pt x="4" y="317"/>
                  </a:lnTo>
                  <a:lnTo>
                    <a:pt x="12" y="343"/>
                  </a:lnTo>
                  <a:lnTo>
                    <a:pt x="20" y="367"/>
                  </a:lnTo>
                  <a:lnTo>
                    <a:pt x="32" y="389"/>
                  </a:lnTo>
                  <a:lnTo>
                    <a:pt x="44" y="411"/>
                  </a:lnTo>
                  <a:lnTo>
                    <a:pt x="60" y="431"/>
                  </a:lnTo>
                  <a:lnTo>
                    <a:pt x="76" y="451"/>
                  </a:lnTo>
                  <a:lnTo>
                    <a:pt x="96" y="467"/>
                  </a:lnTo>
                  <a:lnTo>
                    <a:pt x="116" y="483"/>
                  </a:lnTo>
                  <a:lnTo>
                    <a:pt x="138" y="497"/>
                  </a:lnTo>
                  <a:lnTo>
                    <a:pt x="160" y="507"/>
                  </a:lnTo>
                  <a:lnTo>
                    <a:pt x="184" y="517"/>
                  </a:lnTo>
                  <a:lnTo>
                    <a:pt x="210" y="523"/>
                  </a:lnTo>
                  <a:lnTo>
                    <a:pt x="236" y="527"/>
                  </a:lnTo>
                  <a:lnTo>
                    <a:pt x="264" y="529"/>
                  </a:lnTo>
                  <a:lnTo>
                    <a:pt x="264" y="529"/>
                  </a:lnTo>
                  <a:lnTo>
                    <a:pt x="290" y="527"/>
                  </a:lnTo>
                  <a:lnTo>
                    <a:pt x="316" y="523"/>
                  </a:lnTo>
                  <a:lnTo>
                    <a:pt x="342" y="517"/>
                  </a:lnTo>
                  <a:lnTo>
                    <a:pt x="366" y="507"/>
                  </a:lnTo>
                  <a:lnTo>
                    <a:pt x="390" y="497"/>
                  </a:lnTo>
                  <a:lnTo>
                    <a:pt x="410" y="483"/>
                  </a:lnTo>
                  <a:lnTo>
                    <a:pt x="432" y="467"/>
                  </a:lnTo>
                  <a:lnTo>
                    <a:pt x="450" y="451"/>
                  </a:lnTo>
                  <a:lnTo>
                    <a:pt x="468" y="431"/>
                  </a:lnTo>
                  <a:lnTo>
                    <a:pt x="482" y="411"/>
                  </a:lnTo>
                  <a:lnTo>
                    <a:pt x="496" y="389"/>
                  </a:lnTo>
                  <a:lnTo>
                    <a:pt x="506" y="367"/>
                  </a:lnTo>
                  <a:lnTo>
                    <a:pt x="516" y="343"/>
                  </a:lnTo>
                  <a:lnTo>
                    <a:pt x="522" y="317"/>
                  </a:lnTo>
                  <a:lnTo>
                    <a:pt x="526" y="291"/>
                  </a:lnTo>
                  <a:lnTo>
                    <a:pt x="528" y="265"/>
                  </a:lnTo>
                  <a:lnTo>
                    <a:pt x="528" y="265"/>
                  </a:lnTo>
                  <a:lnTo>
                    <a:pt x="526" y="237"/>
                  </a:lnTo>
                  <a:lnTo>
                    <a:pt x="522" y="211"/>
                  </a:lnTo>
                  <a:lnTo>
                    <a:pt x="516" y="185"/>
                  </a:lnTo>
                  <a:lnTo>
                    <a:pt x="506" y="161"/>
                  </a:lnTo>
                  <a:lnTo>
                    <a:pt x="496" y="139"/>
                  </a:lnTo>
                  <a:lnTo>
                    <a:pt x="482" y="117"/>
                  </a:lnTo>
                  <a:lnTo>
                    <a:pt x="468" y="97"/>
                  </a:lnTo>
                  <a:lnTo>
                    <a:pt x="450" y="77"/>
                  </a:lnTo>
                  <a:lnTo>
                    <a:pt x="432" y="62"/>
                  </a:lnTo>
                  <a:lnTo>
                    <a:pt x="410" y="46"/>
                  </a:lnTo>
                  <a:lnTo>
                    <a:pt x="390" y="32"/>
                  </a:lnTo>
                  <a:lnTo>
                    <a:pt x="366" y="22"/>
                  </a:lnTo>
                  <a:lnTo>
                    <a:pt x="342" y="12"/>
                  </a:lnTo>
                  <a:lnTo>
                    <a:pt x="316" y="6"/>
                  </a:lnTo>
                  <a:lnTo>
                    <a:pt x="290" y="2"/>
                  </a:lnTo>
                  <a:lnTo>
                    <a:pt x="264" y="0"/>
                  </a:lnTo>
                  <a:lnTo>
                    <a:pt x="264" y="0"/>
                  </a:lnTo>
                  <a:close/>
                  <a:moveTo>
                    <a:pt x="264" y="431"/>
                  </a:moveTo>
                  <a:lnTo>
                    <a:pt x="264" y="431"/>
                  </a:lnTo>
                  <a:lnTo>
                    <a:pt x="246" y="429"/>
                  </a:lnTo>
                  <a:lnTo>
                    <a:pt x="230" y="427"/>
                  </a:lnTo>
                  <a:lnTo>
                    <a:pt x="214" y="423"/>
                  </a:lnTo>
                  <a:lnTo>
                    <a:pt x="198" y="417"/>
                  </a:lnTo>
                  <a:lnTo>
                    <a:pt x="184" y="411"/>
                  </a:lnTo>
                  <a:lnTo>
                    <a:pt x="170" y="401"/>
                  </a:lnTo>
                  <a:lnTo>
                    <a:pt x="158" y="393"/>
                  </a:lnTo>
                  <a:lnTo>
                    <a:pt x="146" y="381"/>
                  </a:lnTo>
                  <a:lnTo>
                    <a:pt x="136" y="369"/>
                  </a:lnTo>
                  <a:lnTo>
                    <a:pt x="126" y="357"/>
                  </a:lnTo>
                  <a:lnTo>
                    <a:pt x="118" y="343"/>
                  </a:lnTo>
                  <a:lnTo>
                    <a:pt x="110" y="329"/>
                  </a:lnTo>
                  <a:lnTo>
                    <a:pt x="104" y="313"/>
                  </a:lnTo>
                  <a:lnTo>
                    <a:pt x="100" y="297"/>
                  </a:lnTo>
                  <a:lnTo>
                    <a:pt x="98" y="281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98" y="247"/>
                  </a:lnTo>
                  <a:lnTo>
                    <a:pt x="100" y="231"/>
                  </a:lnTo>
                  <a:lnTo>
                    <a:pt x="104" y="215"/>
                  </a:lnTo>
                  <a:lnTo>
                    <a:pt x="110" y="199"/>
                  </a:lnTo>
                  <a:lnTo>
                    <a:pt x="118" y="185"/>
                  </a:lnTo>
                  <a:lnTo>
                    <a:pt x="126" y="171"/>
                  </a:lnTo>
                  <a:lnTo>
                    <a:pt x="136" y="159"/>
                  </a:lnTo>
                  <a:lnTo>
                    <a:pt x="146" y="147"/>
                  </a:lnTo>
                  <a:lnTo>
                    <a:pt x="158" y="135"/>
                  </a:lnTo>
                  <a:lnTo>
                    <a:pt x="170" y="127"/>
                  </a:lnTo>
                  <a:lnTo>
                    <a:pt x="184" y="117"/>
                  </a:lnTo>
                  <a:lnTo>
                    <a:pt x="198" y="111"/>
                  </a:lnTo>
                  <a:lnTo>
                    <a:pt x="214" y="105"/>
                  </a:lnTo>
                  <a:lnTo>
                    <a:pt x="230" y="101"/>
                  </a:lnTo>
                  <a:lnTo>
                    <a:pt x="246" y="99"/>
                  </a:lnTo>
                  <a:lnTo>
                    <a:pt x="264" y="97"/>
                  </a:lnTo>
                  <a:lnTo>
                    <a:pt x="264" y="97"/>
                  </a:lnTo>
                  <a:lnTo>
                    <a:pt x="280" y="99"/>
                  </a:lnTo>
                  <a:lnTo>
                    <a:pt x="296" y="101"/>
                  </a:lnTo>
                  <a:lnTo>
                    <a:pt x="312" y="105"/>
                  </a:lnTo>
                  <a:lnTo>
                    <a:pt x="328" y="111"/>
                  </a:lnTo>
                  <a:lnTo>
                    <a:pt x="342" y="117"/>
                  </a:lnTo>
                  <a:lnTo>
                    <a:pt x="356" y="127"/>
                  </a:lnTo>
                  <a:lnTo>
                    <a:pt x="370" y="135"/>
                  </a:lnTo>
                  <a:lnTo>
                    <a:pt x="380" y="147"/>
                  </a:lnTo>
                  <a:lnTo>
                    <a:pt x="392" y="159"/>
                  </a:lnTo>
                  <a:lnTo>
                    <a:pt x="402" y="171"/>
                  </a:lnTo>
                  <a:lnTo>
                    <a:pt x="410" y="185"/>
                  </a:lnTo>
                  <a:lnTo>
                    <a:pt x="416" y="199"/>
                  </a:lnTo>
                  <a:lnTo>
                    <a:pt x="422" y="215"/>
                  </a:lnTo>
                  <a:lnTo>
                    <a:pt x="426" y="231"/>
                  </a:lnTo>
                  <a:lnTo>
                    <a:pt x="428" y="247"/>
                  </a:lnTo>
                  <a:lnTo>
                    <a:pt x="430" y="265"/>
                  </a:lnTo>
                  <a:lnTo>
                    <a:pt x="430" y="265"/>
                  </a:lnTo>
                  <a:lnTo>
                    <a:pt x="428" y="281"/>
                  </a:lnTo>
                  <a:lnTo>
                    <a:pt x="426" y="297"/>
                  </a:lnTo>
                  <a:lnTo>
                    <a:pt x="422" y="313"/>
                  </a:lnTo>
                  <a:lnTo>
                    <a:pt x="416" y="329"/>
                  </a:lnTo>
                  <a:lnTo>
                    <a:pt x="410" y="343"/>
                  </a:lnTo>
                  <a:lnTo>
                    <a:pt x="402" y="357"/>
                  </a:lnTo>
                  <a:lnTo>
                    <a:pt x="392" y="369"/>
                  </a:lnTo>
                  <a:lnTo>
                    <a:pt x="380" y="381"/>
                  </a:lnTo>
                  <a:lnTo>
                    <a:pt x="370" y="393"/>
                  </a:lnTo>
                  <a:lnTo>
                    <a:pt x="356" y="401"/>
                  </a:lnTo>
                  <a:lnTo>
                    <a:pt x="342" y="411"/>
                  </a:lnTo>
                  <a:lnTo>
                    <a:pt x="328" y="417"/>
                  </a:lnTo>
                  <a:lnTo>
                    <a:pt x="312" y="423"/>
                  </a:lnTo>
                  <a:lnTo>
                    <a:pt x="296" y="427"/>
                  </a:lnTo>
                  <a:lnTo>
                    <a:pt x="280" y="429"/>
                  </a:lnTo>
                  <a:lnTo>
                    <a:pt x="264" y="431"/>
                  </a:lnTo>
                  <a:lnTo>
                    <a:pt x="264" y="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95" name="Freeform 18">
            <a:extLst>
              <a:ext uri="{FF2B5EF4-FFF2-40B4-BE49-F238E27FC236}">
                <a16:creationId xmlns="" xmlns:a16="http://schemas.microsoft.com/office/drawing/2014/main" id="{AC9F9628-0B8A-8144-82F7-054713B421FA}"/>
              </a:ext>
            </a:extLst>
          </p:cNvPr>
          <p:cNvSpPr>
            <a:spLocks/>
          </p:cNvSpPr>
          <p:nvPr/>
        </p:nvSpPr>
        <p:spPr bwMode="auto">
          <a:xfrm>
            <a:off x="2634976" y="4019800"/>
            <a:ext cx="201807" cy="334625"/>
          </a:xfrm>
          <a:custGeom>
            <a:avLst/>
            <a:gdLst>
              <a:gd name="T0" fmla="*/ 1290 w 1290"/>
              <a:gd name="T1" fmla="*/ 0 h 2139"/>
              <a:gd name="T2" fmla="*/ 450 w 1290"/>
              <a:gd name="T3" fmla="*/ 0 h 2139"/>
              <a:gd name="T4" fmla="*/ 0 w 1290"/>
              <a:gd name="T5" fmla="*/ 1196 h 2139"/>
              <a:gd name="T6" fmla="*/ 457 w 1290"/>
              <a:gd name="T7" fmla="*/ 1196 h 2139"/>
              <a:gd name="T8" fmla="*/ 71 w 1290"/>
              <a:gd name="T9" fmla="*/ 2139 h 2139"/>
              <a:gd name="T10" fmla="*/ 1242 w 1290"/>
              <a:gd name="T11" fmla="*/ 769 h 2139"/>
              <a:gd name="T12" fmla="*/ 747 w 1290"/>
              <a:gd name="T13" fmla="*/ 761 h 2139"/>
              <a:gd name="T14" fmla="*/ 1290 w 1290"/>
              <a:gd name="T15" fmla="*/ 0 h 2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0" h="2139">
                <a:moveTo>
                  <a:pt x="1290" y="0"/>
                </a:moveTo>
                <a:lnTo>
                  <a:pt x="450" y="0"/>
                </a:lnTo>
                <a:lnTo>
                  <a:pt x="0" y="1196"/>
                </a:lnTo>
                <a:lnTo>
                  <a:pt x="457" y="1196"/>
                </a:lnTo>
                <a:lnTo>
                  <a:pt x="71" y="2139"/>
                </a:lnTo>
                <a:lnTo>
                  <a:pt x="1242" y="769"/>
                </a:lnTo>
                <a:lnTo>
                  <a:pt x="747" y="761"/>
                </a:lnTo>
                <a:lnTo>
                  <a:pt x="1290" y="0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" name="Freeform 53">
            <a:extLst>
              <a:ext uri="{FF2B5EF4-FFF2-40B4-BE49-F238E27FC236}">
                <a16:creationId xmlns="" xmlns:a16="http://schemas.microsoft.com/office/drawing/2014/main" id="{C6DA4402-F541-4442-B3B9-4F58CAD144B4}"/>
              </a:ext>
            </a:extLst>
          </p:cNvPr>
          <p:cNvSpPr>
            <a:spLocks noEditPoints="1"/>
          </p:cNvSpPr>
          <p:nvPr/>
        </p:nvSpPr>
        <p:spPr bwMode="auto">
          <a:xfrm>
            <a:off x="6035501" y="1945293"/>
            <a:ext cx="239956" cy="361809"/>
          </a:xfrm>
          <a:custGeom>
            <a:avLst/>
            <a:gdLst>
              <a:gd name="T0" fmla="*/ 890 w 896"/>
              <a:gd name="T1" fmla="*/ 989 h 1351"/>
              <a:gd name="T2" fmla="*/ 428 w 896"/>
              <a:gd name="T3" fmla="*/ 995 h 1351"/>
              <a:gd name="T4" fmla="*/ 412 w 896"/>
              <a:gd name="T5" fmla="*/ 945 h 1351"/>
              <a:gd name="T6" fmla="*/ 874 w 896"/>
              <a:gd name="T7" fmla="*/ 921 h 1351"/>
              <a:gd name="T8" fmla="*/ 896 w 896"/>
              <a:gd name="T9" fmla="*/ 945 h 1351"/>
              <a:gd name="T10" fmla="*/ 554 w 896"/>
              <a:gd name="T11" fmla="*/ 733 h 1351"/>
              <a:gd name="T12" fmla="*/ 544 w 896"/>
              <a:gd name="T13" fmla="*/ 765 h 1351"/>
              <a:gd name="T14" fmla="*/ 561 w 896"/>
              <a:gd name="T15" fmla="*/ 783 h 1351"/>
              <a:gd name="T16" fmla="*/ 597 w 896"/>
              <a:gd name="T17" fmla="*/ 777 h 1351"/>
              <a:gd name="T18" fmla="*/ 749 w 896"/>
              <a:gd name="T19" fmla="*/ 685 h 1351"/>
              <a:gd name="T20" fmla="*/ 751 w 896"/>
              <a:gd name="T21" fmla="*/ 654 h 1351"/>
              <a:gd name="T22" fmla="*/ 729 w 896"/>
              <a:gd name="T23" fmla="*/ 640 h 1351"/>
              <a:gd name="T24" fmla="*/ 567 w 896"/>
              <a:gd name="T25" fmla="*/ 723 h 1351"/>
              <a:gd name="T26" fmla="*/ 239 w 896"/>
              <a:gd name="T27" fmla="*/ 110 h 1351"/>
              <a:gd name="T28" fmla="*/ 338 w 896"/>
              <a:gd name="T29" fmla="*/ 46 h 1351"/>
              <a:gd name="T30" fmla="*/ 321 w 896"/>
              <a:gd name="T31" fmla="*/ 4 h 1351"/>
              <a:gd name="T32" fmla="*/ 215 w 896"/>
              <a:gd name="T33" fmla="*/ 48 h 1351"/>
              <a:gd name="T34" fmla="*/ 215 w 896"/>
              <a:gd name="T35" fmla="*/ 98 h 1351"/>
              <a:gd name="T36" fmla="*/ 319 w 896"/>
              <a:gd name="T37" fmla="*/ 1043 h 1351"/>
              <a:gd name="T38" fmla="*/ 203 w 896"/>
              <a:gd name="T39" fmla="*/ 973 h 1351"/>
              <a:gd name="T40" fmla="*/ 131 w 896"/>
              <a:gd name="T41" fmla="*/ 855 h 1351"/>
              <a:gd name="T42" fmla="*/ 119 w 896"/>
              <a:gd name="T43" fmla="*/ 743 h 1351"/>
              <a:gd name="T44" fmla="*/ 163 w 896"/>
              <a:gd name="T45" fmla="*/ 618 h 1351"/>
              <a:gd name="T46" fmla="*/ 257 w 896"/>
              <a:gd name="T47" fmla="*/ 528 h 1351"/>
              <a:gd name="T48" fmla="*/ 382 w 896"/>
              <a:gd name="T49" fmla="*/ 488 h 1351"/>
              <a:gd name="T50" fmla="*/ 510 w 896"/>
              <a:gd name="T51" fmla="*/ 693 h 1351"/>
              <a:gd name="T52" fmla="*/ 548 w 896"/>
              <a:gd name="T53" fmla="*/ 691 h 1351"/>
              <a:gd name="T54" fmla="*/ 697 w 896"/>
              <a:gd name="T55" fmla="*/ 598 h 1351"/>
              <a:gd name="T56" fmla="*/ 697 w 896"/>
              <a:gd name="T57" fmla="*/ 558 h 1351"/>
              <a:gd name="T58" fmla="*/ 410 w 896"/>
              <a:gd name="T59" fmla="*/ 76 h 1351"/>
              <a:gd name="T60" fmla="*/ 372 w 896"/>
              <a:gd name="T61" fmla="*/ 78 h 1351"/>
              <a:gd name="T62" fmla="*/ 223 w 896"/>
              <a:gd name="T63" fmla="*/ 172 h 1351"/>
              <a:gd name="T64" fmla="*/ 223 w 896"/>
              <a:gd name="T65" fmla="*/ 212 h 1351"/>
              <a:gd name="T66" fmla="*/ 223 w 896"/>
              <a:gd name="T67" fmla="*/ 420 h 1351"/>
              <a:gd name="T68" fmla="*/ 92 w 896"/>
              <a:gd name="T69" fmla="*/ 532 h 1351"/>
              <a:gd name="T70" fmla="*/ 14 w 896"/>
              <a:gd name="T71" fmla="*/ 687 h 1351"/>
              <a:gd name="T72" fmla="*/ 0 w 896"/>
              <a:gd name="T73" fmla="*/ 833 h 1351"/>
              <a:gd name="T74" fmla="*/ 50 w 896"/>
              <a:gd name="T75" fmla="*/ 999 h 1351"/>
              <a:gd name="T76" fmla="*/ 155 w 896"/>
              <a:gd name="T77" fmla="*/ 1129 h 1351"/>
              <a:gd name="T78" fmla="*/ 303 w 896"/>
              <a:gd name="T79" fmla="*/ 1209 h 1351"/>
              <a:gd name="T80" fmla="*/ 317 w 896"/>
              <a:gd name="T81" fmla="*/ 1229 h 1351"/>
              <a:gd name="T82" fmla="*/ 183 w 896"/>
              <a:gd name="T83" fmla="*/ 1283 h 1351"/>
              <a:gd name="T84" fmla="*/ 155 w 896"/>
              <a:gd name="T85" fmla="*/ 1319 h 1351"/>
              <a:gd name="T86" fmla="*/ 169 w 896"/>
              <a:gd name="T87" fmla="*/ 1345 h 1351"/>
              <a:gd name="T88" fmla="*/ 655 w 896"/>
              <a:gd name="T89" fmla="*/ 1351 h 1351"/>
              <a:gd name="T90" fmla="*/ 687 w 896"/>
              <a:gd name="T91" fmla="*/ 1327 h 1351"/>
              <a:gd name="T92" fmla="*/ 677 w 896"/>
              <a:gd name="T93" fmla="*/ 1297 h 1351"/>
              <a:gd name="T94" fmla="*/ 571 w 896"/>
              <a:gd name="T95" fmla="*/ 1241 h 1351"/>
              <a:gd name="T96" fmla="*/ 532 w 896"/>
              <a:gd name="T97" fmla="*/ 1217 h 1351"/>
              <a:gd name="T98" fmla="*/ 653 w 896"/>
              <a:gd name="T99" fmla="*/ 1165 h 1351"/>
              <a:gd name="T100" fmla="*/ 783 w 896"/>
              <a:gd name="T101" fmla="*/ 1043 h 1351"/>
              <a:gd name="T102" fmla="*/ 424 w 896"/>
              <a:gd name="T103" fmla="*/ 1055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96" h="1351">
                <a:moveTo>
                  <a:pt x="896" y="945"/>
                </a:moveTo>
                <a:lnTo>
                  <a:pt x="896" y="973"/>
                </a:lnTo>
                <a:lnTo>
                  <a:pt x="896" y="973"/>
                </a:lnTo>
                <a:lnTo>
                  <a:pt x="894" y="981"/>
                </a:lnTo>
                <a:lnTo>
                  <a:pt x="890" y="989"/>
                </a:lnTo>
                <a:lnTo>
                  <a:pt x="882" y="995"/>
                </a:lnTo>
                <a:lnTo>
                  <a:pt x="874" y="995"/>
                </a:lnTo>
                <a:lnTo>
                  <a:pt x="436" y="995"/>
                </a:lnTo>
                <a:lnTo>
                  <a:pt x="436" y="995"/>
                </a:lnTo>
                <a:lnTo>
                  <a:pt x="428" y="995"/>
                </a:lnTo>
                <a:lnTo>
                  <a:pt x="420" y="989"/>
                </a:lnTo>
                <a:lnTo>
                  <a:pt x="414" y="981"/>
                </a:lnTo>
                <a:lnTo>
                  <a:pt x="412" y="973"/>
                </a:lnTo>
                <a:lnTo>
                  <a:pt x="412" y="945"/>
                </a:lnTo>
                <a:lnTo>
                  <a:pt x="412" y="945"/>
                </a:lnTo>
                <a:lnTo>
                  <a:pt x="414" y="935"/>
                </a:lnTo>
                <a:lnTo>
                  <a:pt x="420" y="929"/>
                </a:lnTo>
                <a:lnTo>
                  <a:pt x="428" y="923"/>
                </a:lnTo>
                <a:lnTo>
                  <a:pt x="436" y="921"/>
                </a:lnTo>
                <a:lnTo>
                  <a:pt x="874" y="921"/>
                </a:lnTo>
                <a:lnTo>
                  <a:pt x="874" y="921"/>
                </a:lnTo>
                <a:lnTo>
                  <a:pt x="882" y="923"/>
                </a:lnTo>
                <a:lnTo>
                  <a:pt x="890" y="929"/>
                </a:lnTo>
                <a:lnTo>
                  <a:pt x="894" y="935"/>
                </a:lnTo>
                <a:lnTo>
                  <a:pt x="896" y="945"/>
                </a:lnTo>
                <a:lnTo>
                  <a:pt x="896" y="945"/>
                </a:lnTo>
                <a:close/>
                <a:moveTo>
                  <a:pt x="567" y="723"/>
                </a:moveTo>
                <a:lnTo>
                  <a:pt x="567" y="723"/>
                </a:lnTo>
                <a:lnTo>
                  <a:pt x="560" y="727"/>
                </a:lnTo>
                <a:lnTo>
                  <a:pt x="554" y="733"/>
                </a:lnTo>
                <a:lnTo>
                  <a:pt x="550" y="739"/>
                </a:lnTo>
                <a:lnTo>
                  <a:pt x="546" y="745"/>
                </a:lnTo>
                <a:lnTo>
                  <a:pt x="544" y="753"/>
                </a:lnTo>
                <a:lnTo>
                  <a:pt x="544" y="759"/>
                </a:lnTo>
                <a:lnTo>
                  <a:pt x="544" y="765"/>
                </a:lnTo>
                <a:lnTo>
                  <a:pt x="546" y="771"/>
                </a:lnTo>
                <a:lnTo>
                  <a:pt x="546" y="771"/>
                </a:lnTo>
                <a:lnTo>
                  <a:pt x="550" y="777"/>
                </a:lnTo>
                <a:lnTo>
                  <a:pt x="556" y="779"/>
                </a:lnTo>
                <a:lnTo>
                  <a:pt x="561" y="783"/>
                </a:lnTo>
                <a:lnTo>
                  <a:pt x="567" y="783"/>
                </a:lnTo>
                <a:lnTo>
                  <a:pt x="575" y="785"/>
                </a:lnTo>
                <a:lnTo>
                  <a:pt x="583" y="783"/>
                </a:lnTo>
                <a:lnTo>
                  <a:pt x="591" y="781"/>
                </a:lnTo>
                <a:lnTo>
                  <a:pt x="597" y="777"/>
                </a:lnTo>
                <a:lnTo>
                  <a:pt x="731" y="701"/>
                </a:lnTo>
                <a:lnTo>
                  <a:pt x="731" y="701"/>
                </a:lnTo>
                <a:lnTo>
                  <a:pt x="737" y="695"/>
                </a:lnTo>
                <a:lnTo>
                  <a:pt x="743" y="691"/>
                </a:lnTo>
                <a:lnTo>
                  <a:pt x="749" y="685"/>
                </a:lnTo>
                <a:lnTo>
                  <a:pt x="751" y="677"/>
                </a:lnTo>
                <a:lnTo>
                  <a:pt x="753" y="672"/>
                </a:lnTo>
                <a:lnTo>
                  <a:pt x="755" y="666"/>
                </a:lnTo>
                <a:lnTo>
                  <a:pt x="753" y="660"/>
                </a:lnTo>
                <a:lnTo>
                  <a:pt x="751" y="654"/>
                </a:lnTo>
                <a:lnTo>
                  <a:pt x="751" y="654"/>
                </a:lnTo>
                <a:lnTo>
                  <a:pt x="747" y="648"/>
                </a:lnTo>
                <a:lnTo>
                  <a:pt x="743" y="644"/>
                </a:lnTo>
                <a:lnTo>
                  <a:pt x="737" y="642"/>
                </a:lnTo>
                <a:lnTo>
                  <a:pt x="729" y="640"/>
                </a:lnTo>
                <a:lnTo>
                  <a:pt x="723" y="640"/>
                </a:lnTo>
                <a:lnTo>
                  <a:pt x="715" y="642"/>
                </a:lnTo>
                <a:lnTo>
                  <a:pt x="707" y="644"/>
                </a:lnTo>
                <a:lnTo>
                  <a:pt x="699" y="648"/>
                </a:lnTo>
                <a:lnTo>
                  <a:pt x="567" y="723"/>
                </a:lnTo>
                <a:close/>
                <a:moveTo>
                  <a:pt x="215" y="98"/>
                </a:moveTo>
                <a:lnTo>
                  <a:pt x="215" y="98"/>
                </a:lnTo>
                <a:lnTo>
                  <a:pt x="221" y="106"/>
                </a:lnTo>
                <a:lnTo>
                  <a:pt x="229" y="110"/>
                </a:lnTo>
                <a:lnTo>
                  <a:pt x="239" y="110"/>
                </a:lnTo>
                <a:lnTo>
                  <a:pt x="249" y="108"/>
                </a:lnTo>
                <a:lnTo>
                  <a:pt x="327" y="62"/>
                </a:lnTo>
                <a:lnTo>
                  <a:pt x="327" y="62"/>
                </a:lnTo>
                <a:lnTo>
                  <a:pt x="335" y="56"/>
                </a:lnTo>
                <a:lnTo>
                  <a:pt x="338" y="46"/>
                </a:lnTo>
                <a:lnTo>
                  <a:pt x="338" y="38"/>
                </a:lnTo>
                <a:lnTo>
                  <a:pt x="336" y="28"/>
                </a:lnTo>
                <a:lnTo>
                  <a:pt x="327" y="12"/>
                </a:lnTo>
                <a:lnTo>
                  <a:pt x="327" y="12"/>
                </a:lnTo>
                <a:lnTo>
                  <a:pt x="321" y="4"/>
                </a:lnTo>
                <a:lnTo>
                  <a:pt x="313" y="0"/>
                </a:lnTo>
                <a:lnTo>
                  <a:pt x="303" y="0"/>
                </a:lnTo>
                <a:lnTo>
                  <a:pt x="293" y="4"/>
                </a:lnTo>
                <a:lnTo>
                  <a:pt x="215" y="48"/>
                </a:lnTo>
                <a:lnTo>
                  <a:pt x="215" y="48"/>
                </a:lnTo>
                <a:lnTo>
                  <a:pt x="207" y="56"/>
                </a:lnTo>
                <a:lnTo>
                  <a:pt x="203" y="64"/>
                </a:lnTo>
                <a:lnTo>
                  <a:pt x="203" y="74"/>
                </a:lnTo>
                <a:lnTo>
                  <a:pt x="205" y="84"/>
                </a:lnTo>
                <a:lnTo>
                  <a:pt x="215" y="98"/>
                </a:lnTo>
                <a:close/>
                <a:moveTo>
                  <a:pt x="402" y="1057"/>
                </a:moveTo>
                <a:lnTo>
                  <a:pt x="402" y="1057"/>
                </a:lnTo>
                <a:lnTo>
                  <a:pt x="374" y="1055"/>
                </a:lnTo>
                <a:lnTo>
                  <a:pt x="346" y="1051"/>
                </a:lnTo>
                <a:lnTo>
                  <a:pt x="319" y="1043"/>
                </a:lnTo>
                <a:lnTo>
                  <a:pt x="293" y="1033"/>
                </a:lnTo>
                <a:lnTo>
                  <a:pt x="269" y="1021"/>
                </a:lnTo>
                <a:lnTo>
                  <a:pt x="245" y="1007"/>
                </a:lnTo>
                <a:lnTo>
                  <a:pt x="223" y="991"/>
                </a:lnTo>
                <a:lnTo>
                  <a:pt x="203" y="973"/>
                </a:lnTo>
                <a:lnTo>
                  <a:pt x="183" y="953"/>
                </a:lnTo>
                <a:lnTo>
                  <a:pt x="167" y="931"/>
                </a:lnTo>
                <a:lnTo>
                  <a:pt x="153" y="907"/>
                </a:lnTo>
                <a:lnTo>
                  <a:pt x="141" y="881"/>
                </a:lnTo>
                <a:lnTo>
                  <a:pt x="131" y="855"/>
                </a:lnTo>
                <a:lnTo>
                  <a:pt x="125" y="829"/>
                </a:lnTo>
                <a:lnTo>
                  <a:pt x="121" y="799"/>
                </a:lnTo>
                <a:lnTo>
                  <a:pt x="119" y="771"/>
                </a:lnTo>
                <a:lnTo>
                  <a:pt x="119" y="771"/>
                </a:lnTo>
                <a:lnTo>
                  <a:pt x="119" y="743"/>
                </a:lnTo>
                <a:lnTo>
                  <a:pt x="123" y="715"/>
                </a:lnTo>
                <a:lnTo>
                  <a:pt x="131" y="689"/>
                </a:lnTo>
                <a:lnTo>
                  <a:pt x="139" y="666"/>
                </a:lnTo>
                <a:lnTo>
                  <a:pt x="151" y="642"/>
                </a:lnTo>
                <a:lnTo>
                  <a:pt x="163" y="618"/>
                </a:lnTo>
                <a:lnTo>
                  <a:pt x="179" y="598"/>
                </a:lnTo>
                <a:lnTo>
                  <a:pt x="195" y="578"/>
                </a:lnTo>
                <a:lnTo>
                  <a:pt x="215" y="558"/>
                </a:lnTo>
                <a:lnTo>
                  <a:pt x="235" y="542"/>
                </a:lnTo>
                <a:lnTo>
                  <a:pt x="257" y="528"/>
                </a:lnTo>
                <a:lnTo>
                  <a:pt x="279" y="516"/>
                </a:lnTo>
                <a:lnTo>
                  <a:pt x="305" y="504"/>
                </a:lnTo>
                <a:lnTo>
                  <a:pt x="329" y="496"/>
                </a:lnTo>
                <a:lnTo>
                  <a:pt x="354" y="490"/>
                </a:lnTo>
                <a:lnTo>
                  <a:pt x="382" y="488"/>
                </a:lnTo>
                <a:lnTo>
                  <a:pt x="492" y="676"/>
                </a:lnTo>
                <a:lnTo>
                  <a:pt x="492" y="676"/>
                </a:lnTo>
                <a:lnTo>
                  <a:pt x="496" y="683"/>
                </a:lnTo>
                <a:lnTo>
                  <a:pt x="502" y="687"/>
                </a:lnTo>
                <a:lnTo>
                  <a:pt x="510" y="693"/>
                </a:lnTo>
                <a:lnTo>
                  <a:pt x="518" y="695"/>
                </a:lnTo>
                <a:lnTo>
                  <a:pt x="524" y="697"/>
                </a:lnTo>
                <a:lnTo>
                  <a:pt x="534" y="697"/>
                </a:lnTo>
                <a:lnTo>
                  <a:pt x="542" y="695"/>
                </a:lnTo>
                <a:lnTo>
                  <a:pt x="548" y="691"/>
                </a:lnTo>
                <a:lnTo>
                  <a:pt x="681" y="616"/>
                </a:lnTo>
                <a:lnTo>
                  <a:pt x="681" y="616"/>
                </a:lnTo>
                <a:lnTo>
                  <a:pt x="687" y="610"/>
                </a:lnTo>
                <a:lnTo>
                  <a:pt x="693" y="604"/>
                </a:lnTo>
                <a:lnTo>
                  <a:pt x="697" y="598"/>
                </a:lnTo>
                <a:lnTo>
                  <a:pt x="701" y="590"/>
                </a:lnTo>
                <a:lnTo>
                  <a:pt x="701" y="582"/>
                </a:lnTo>
                <a:lnTo>
                  <a:pt x="701" y="574"/>
                </a:lnTo>
                <a:lnTo>
                  <a:pt x="699" y="566"/>
                </a:lnTo>
                <a:lnTo>
                  <a:pt x="697" y="558"/>
                </a:lnTo>
                <a:lnTo>
                  <a:pt x="428" y="92"/>
                </a:lnTo>
                <a:lnTo>
                  <a:pt x="428" y="92"/>
                </a:lnTo>
                <a:lnTo>
                  <a:pt x="424" y="86"/>
                </a:lnTo>
                <a:lnTo>
                  <a:pt x="418" y="80"/>
                </a:lnTo>
                <a:lnTo>
                  <a:pt x="410" y="76"/>
                </a:lnTo>
                <a:lnTo>
                  <a:pt x="402" y="74"/>
                </a:lnTo>
                <a:lnTo>
                  <a:pt x="396" y="72"/>
                </a:lnTo>
                <a:lnTo>
                  <a:pt x="386" y="72"/>
                </a:lnTo>
                <a:lnTo>
                  <a:pt x="378" y="74"/>
                </a:lnTo>
                <a:lnTo>
                  <a:pt x="372" y="78"/>
                </a:lnTo>
                <a:lnTo>
                  <a:pt x="239" y="154"/>
                </a:lnTo>
                <a:lnTo>
                  <a:pt x="239" y="154"/>
                </a:lnTo>
                <a:lnTo>
                  <a:pt x="233" y="158"/>
                </a:lnTo>
                <a:lnTo>
                  <a:pt x="227" y="164"/>
                </a:lnTo>
                <a:lnTo>
                  <a:pt x="223" y="172"/>
                </a:lnTo>
                <a:lnTo>
                  <a:pt x="219" y="180"/>
                </a:lnTo>
                <a:lnTo>
                  <a:pt x="219" y="188"/>
                </a:lnTo>
                <a:lnTo>
                  <a:pt x="219" y="196"/>
                </a:lnTo>
                <a:lnTo>
                  <a:pt x="221" y="204"/>
                </a:lnTo>
                <a:lnTo>
                  <a:pt x="223" y="212"/>
                </a:lnTo>
                <a:lnTo>
                  <a:pt x="321" y="380"/>
                </a:lnTo>
                <a:lnTo>
                  <a:pt x="321" y="380"/>
                </a:lnTo>
                <a:lnTo>
                  <a:pt x="287" y="390"/>
                </a:lnTo>
                <a:lnTo>
                  <a:pt x="255" y="404"/>
                </a:lnTo>
                <a:lnTo>
                  <a:pt x="223" y="420"/>
                </a:lnTo>
                <a:lnTo>
                  <a:pt x="193" y="438"/>
                </a:lnTo>
                <a:lnTo>
                  <a:pt x="165" y="458"/>
                </a:lnTo>
                <a:lnTo>
                  <a:pt x="137" y="480"/>
                </a:lnTo>
                <a:lnTo>
                  <a:pt x="113" y="506"/>
                </a:lnTo>
                <a:lnTo>
                  <a:pt x="92" y="532"/>
                </a:lnTo>
                <a:lnTo>
                  <a:pt x="70" y="560"/>
                </a:lnTo>
                <a:lnTo>
                  <a:pt x="52" y="590"/>
                </a:lnTo>
                <a:lnTo>
                  <a:pt x="36" y="622"/>
                </a:lnTo>
                <a:lnTo>
                  <a:pt x="24" y="654"/>
                </a:lnTo>
                <a:lnTo>
                  <a:pt x="14" y="687"/>
                </a:lnTo>
                <a:lnTo>
                  <a:pt x="6" y="723"/>
                </a:lnTo>
                <a:lnTo>
                  <a:pt x="0" y="759"/>
                </a:lnTo>
                <a:lnTo>
                  <a:pt x="0" y="797"/>
                </a:lnTo>
                <a:lnTo>
                  <a:pt x="0" y="797"/>
                </a:lnTo>
                <a:lnTo>
                  <a:pt x="0" y="833"/>
                </a:lnTo>
                <a:lnTo>
                  <a:pt x="6" y="869"/>
                </a:lnTo>
                <a:lnTo>
                  <a:pt x="12" y="903"/>
                </a:lnTo>
                <a:lnTo>
                  <a:pt x="22" y="935"/>
                </a:lnTo>
                <a:lnTo>
                  <a:pt x="34" y="967"/>
                </a:lnTo>
                <a:lnTo>
                  <a:pt x="50" y="999"/>
                </a:lnTo>
                <a:lnTo>
                  <a:pt x="66" y="1027"/>
                </a:lnTo>
                <a:lnTo>
                  <a:pt x="86" y="1055"/>
                </a:lnTo>
                <a:lnTo>
                  <a:pt x="106" y="1083"/>
                </a:lnTo>
                <a:lnTo>
                  <a:pt x="129" y="1107"/>
                </a:lnTo>
                <a:lnTo>
                  <a:pt x="155" y="1129"/>
                </a:lnTo>
                <a:lnTo>
                  <a:pt x="181" y="1149"/>
                </a:lnTo>
                <a:lnTo>
                  <a:pt x="209" y="1169"/>
                </a:lnTo>
                <a:lnTo>
                  <a:pt x="239" y="1185"/>
                </a:lnTo>
                <a:lnTo>
                  <a:pt x="271" y="1199"/>
                </a:lnTo>
                <a:lnTo>
                  <a:pt x="303" y="1209"/>
                </a:lnTo>
                <a:lnTo>
                  <a:pt x="303" y="1209"/>
                </a:lnTo>
                <a:lnTo>
                  <a:pt x="344" y="1223"/>
                </a:lnTo>
                <a:lnTo>
                  <a:pt x="344" y="1223"/>
                </a:lnTo>
                <a:lnTo>
                  <a:pt x="317" y="1229"/>
                </a:lnTo>
                <a:lnTo>
                  <a:pt x="317" y="1229"/>
                </a:lnTo>
                <a:lnTo>
                  <a:pt x="285" y="1237"/>
                </a:lnTo>
                <a:lnTo>
                  <a:pt x="255" y="1247"/>
                </a:lnTo>
                <a:lnTo>
                  <a:pt x="227" y="1259"/>
                </a:lnTo>
                <a:lnTo>
                  <a:pt x="203" y="1271"/>
                </a:lnTo>
                <a:lnTo>
                  <a:pt x="183" y="1283"/>
                </a:lnTo>
                <a:lnTo>
                  <a:pt x="169" y="1295"/>
                </a:lnTo>
                <a:lnTo>
                  <a:pt x="159" y="1307"/>
                </a:lnTo>
                <a:lnTo>
                  <a:pt x="157" y="1313"/>
                </a:lnTo>
                <a:lnTo>
                  <a:pt x="155" y="1319"/>
                </a:lnTo>
                <a:lnTo>
                  <a:pt x="155" y="1319"/>
                </a:lnTo>
                <a:lnTo>
                  <a:pt x="157" y="1325"/>
                </a:lnTo>
                <a:lnTo>
                  <a:pt x="159" y="1331"/>
                </a:lnTo>
                <a:lnTo>
                  <a:pt x="161" y="1337"/>
                </a:lnTo>
                <a:lnTo>
                  <a:pt x="165" y="1341"/>
                </a:lnTo>
                <a:lnTo>
                  <a:pt x="169" y="1345"/>
                </a:lnTo>
                <a:lnTo>
                  <a:pt x="175" y="1349"/>
                </a:lnTo>
                <a:lnTo>
                  <a:pt x="181" y="1351"/>
                </a:lnTo>
                <a:lnTo>
                  <a:pt x="187" y="1351"/>
                </a:lnTo>
                <a:lnTo>
                  <a:pt x="655" y="1351"/>
                </a:lnTo>
                <a:lnTo>
                  <a:pt x="655" y="1351"/>
                </a:lnTo>
                <a:lnTo>
                  <a:pt x="667" y="1349"/>
                </a:lnTo>
                <a:lnTo>
                  <a:pt x="677" y="1343"/>
                </a:lnTo>
                <a:lnTo>
                  <a:pt x="681" y="1337"/>
                </a:lnTo>
                <a:lnTo>
                  <a:pt x="685" y="1333"/>
                </a:lnTo>
                <a:lnTo>
                  <a:pt x="687" y="1327"/>
                </a:lnTo>
                <a:lnTo>
                  <a:pt x="687" y="1319"/>
                </a:lnTo>
                <a:lnTo>
                  <a:pt x="687" y="1319"/>
                </a:lnTo>
                <a:lnTo>
                  <a:pt x="687" y="1313"/>
                </a:lnTo>
                <a:lnTo>
                  <a:pt x="685" y="1309"/>
                </a:lnTo>
                <a:lnTo>
                  <a:pt x="677" y="1297"/>
                </a:lnTo>
                <a:lnTo>
                  <a:pt x="663" y="1285"/>
                </a:lnTo>
                <a:lnTo>
                  <a:pt x="645" y="1273"/>
                </a:lnTo>
                <a:lnTo>
                  <a:pt x="623" y="1261"/>
                </a:lnTo>
                <a:lnTo>
                  <a:pt x="599" y="1251"/>
                </a:lnTo>
                <a:lnTo>
                  <a:pt x="571" y="1241"/>
                </a:lnTo>
                <a:lnTo>
                  <a:pt x="542" y="1231"/>
                </a:lnTo>
                <a:lnTo>
                  <a:pt x="542" y="1231"/>
                </a:lnTo>
                <a:lnTo>
                  <a:pt x="506" y="1223"/>
                </a:lnTo>
                <a:lnTo>
                  <a:pt x="506" y="1223"/>
                </a:lnTo>
                <a:lnTo>
                  <a:pt x="532" y="1217"/>
                </a:lnTo>
                <a:lnTo>
                  <a:pt x="556" y="1209"/>
                </a:lnTo>
                <a:lnTo>
                  <a:pt x="556" y="1209"/>
                </a:lnTo>
                <a:lnTo>
                  <a:pt x="589" y="1197"/>
                </a:lnTo>
                <a:lnTo>
                  <a:pt x="623" y="1183"/>
                </a:lnTo>
                <a:lnTo>
                  <a:pt x="653" y="1165"/>
                </a:lnTo>
                <a:lnTo>
                  <a:pt x="683" y="1145"/>
                </a:lnTo>
                <a:lnTo>
                  <a:pt x="711" y="1123"/>
                </a:lnTo>
                <a:lnTo>
                  <a:pt x="737" y="1099"/>
                </a:lnTo>
                <a:lnTo>
                  <a:pt x="761" y="1073"/>
                </a:lnTo>
                <a:lnTo>
                  <a:pt x="783" y="1043"/>
                </a:lnTo>
                <a:lnTo>
                  <a:pt x="486" y="1043"/>
                </a:lnTo>
                <a:lnTo>
                  <a:pt x="486" y="1043"/>
                </a:lnTo>
                <a:lnTo>
                  <a:pt x="466" y="1049"/>
                </a:lnTo>
                <a:lnTo>
                  <a:pt x="446" y="1053"/>
                </a:lnTo>
                <a:lnTo>
                  <a:pt x="424" y="1055"/>
                </a:lnTo>
                <a:lnTo>
                  <a:pt x="402" y="1057"/>
                </a:lnTo>
                <a:lnTo>
                  <a:pt x="402" y="1057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7" name="Freeform 61">
            <a:extLst>
              <a:ext uri="{FF2B5EF4-FFF2-40B4-BE49-F238E27FC236}">
                <a16:creationId xmlns="" xmlns:a16="http://schemas.microsoft.com/office/drawing/2014/main" id="{320DF169-187F-F047-81EC-2FDD2ADCAFC9}"/>
              </a:ext>
            </a:extLst>
          </p:cNvPr>
          <p:cNvSpPr>
            <a:spLocks noEditPoints="1"/>
          </p:cNvSpPr>
          <p:nvPr/>
        </p:nvSpPr>
        <p:spPr bwMode="auto">
          <a:xfrm>
            <a:off x="3757137" y="1803247"/>
            <a:ext cx="464756" cy="484479"/>
          </a:xfrm>
          <a:custGeom>
            <a:avLst/>
            <a:gdLst>
              <a:gd name="T0" fmla="*/ 1242 w 1296"/>
              <a:gd name="T1" fmla="*/ 794 h 1351"/>
              <a:gd name="T2" fmla="*/ 1184 w 1296"/>
              <a:gd name="T3" fmla="*/ 0 h 1351"/>
              <a:gd name="T4" fmla="*/ 1074 w 1296"/>
              <a:gd name="T5" fmla="*/ 0 h 1351"/>
              <a:gd name="T6" fmla="*/ 1014 w 1296"/>
              <a:gd name="T7" fmla="*/ 794 h 1351"/>
              <a:gd name="T8" fmla="*/ 961 w 1296"/>
              <a:gd name="T9" fmla="*/ 794 h 1351"/>
              <a:gd name="T10" fmla="*/ 961 w 1296"/>
              <a:gd name="T11" fmla="*/ 798 h 1351"/>
              <a:gd name="T12" fmla="*/ 721 w 1296"/>
              <a:gd name="T13" fmla="*/ 665 h 1351"/>
              <a:gd name="T14" fmla="*/ 721 w 1296"/>
              <a:gd name="T15" fmla="*/ 798 h 1351"/>
              <a:gd name="T16" fmla="*/ 481 w 1296"/>
              <a:gd name="T17" fmla="*/ 665 h 1351"/>
              <a:gd name="T18" fmla="*/ 481 w 1296"/>
              <a:gd name="T19" fmla="*/ 798 h 1351"/>
              <a:gd name="T20" fmla="*/ 240 w 1296"/>
              <a:gd name="T21" fmla="*/ 665 h 1351"/>
              <a:gd name="T22" fmla="*/ 240 w 1296"/>
              <a:gd name="T23" fmla="*/ 798 h 1351"/>
              <a:gd name="T24" fmla="*/ 0 w 1296"/>
              <a:gd name="T25" fmla="*/ 665 h 1351"/>
              <a:gd name="T26" fmla="*/ 0 w 1296"/>
              <a:gd name="T27" fmla="*/ 1351 h 1351"/>
              <a:gd name="T28" fmla="*/ 240 w 1296"/>
              <a:gd name="T29" fmla="*/ 1351 h 1351"/>
              <a:gd name="T30" fmla="*/ 481 w 1296"/>
              <a:gd name="T31" fmla="*/ 1351 h 1351"/>
              <a:gd name="T32" fmla="*/ 721 w 1296"/>
              <a:gd name="T33" fmla="*/ 1351 h 1351"/>
              <a:gd name="T34" fmla="*/ 961 w 1296"/>
              <a:gd name="T35" fmla="*/ 1351 h 1351"/>
              <a:gd name="T36" fmla="*/ 1296 w 1296"/>
              <a:gd name="T37" fmla="*/ 1351 h 1351"/>
              <a:gd name="T38" fmla="*/ 1296 w 1296"/>
              <a:gd name="T39" fmla="*/ 794 h 1351"/>
              <a:gd name="T40" fmla="*/ 1242 w 1296"/>
              <a:gd name="T41" fmla="*/ 794 h 1351"/>
              <a:gd name="T42" fmla="*/ 355 w 1296"/>
              <a:gd name="T43" fmla="*/ 1155 h 1351"/>
              <a:gd name="T44" fmla="*/ 114 w 1296"/>
              <a:gd name="T45" fmla="*/ 1155 h 1351"/>
              <a:gd name="T46" fmla="*/ 114 w 1296"/>
              <a:gd name="T47" fmla="*/ 1092 h 1351"/>
              <a:gd name="T48" fmla="*/ 355 w 1296"/>
              <a:gd name="T49" fmla="*/ 1092 h 1351"/>
              <a:gd name="T50" fmla="*/ 355 w 1296"/>
              <a:gd name="T51" fmla="*/ 1155 h 1351"/>
              <a:gd name="T52" fmla="*/ 355 w 1296"/>
              <a:gd name="T53" fmla="*/ 1036 h 1351"/>
              <a:gd name="T54" fmla="*/ 114 w 1296"/>
              <a:gd name="T55" fmla="*/ 1036 h 1351"/>
              <a:gd name="T56" fmla="*/ 114 w 1296"/>
              <a:gd name="T57" fmla="*/ 972 h 1351"/>
              <a:gd name="T58" fmla="*/ 355 w 1296"/>
              <a:gd name="T59" fmla="*/ 972 h 1351"/>
              <a:gd name="T60" fmla="*/ 355 w 1296"/>
              <a:gd name="T61" fmla="*/ 1036 h 1351"/>
              <a:gd name="T62" fmla="*/ 631 w 1296"/>
              <a:gd name="T63" fmla="*/ 1155 h 1351"/>
              <a:gd name="T64" fmla="*/ 389 w 1296"/>
              <a:gd name="T65" fmla="*/ 1155 h 1351"/>
              <a:gd name="T66" fmla="*/ 389 w 1296"/>
              <a:gd name="T67" fmla="*/ 1092 h 1351"/>
              <a:gd name="T68" fmla="*/ 631 w 1296"/>
              <a:gd name="T69" fmla="*/ 1092 h 1351"/>
              <a:gd name="T70" fmla="*/ 631 w 1296"/>
              <a:gd name="T71" fmla="*/ 1155 h 1351"/>
              <a:gd name="T72" fmla="*/ 631 w 1296"/>
              <a:gd name="T73" fmla="*/ 1036 h 1351"/>
              <a:gd name="T74" fmla="*/ 389 w 1296"/>
              <a:gd name="T75" fmla="*/ 1036 h 1351"/>
              <a:gd name="T76" fmla="*/ 389 w 1296"/>
              <a:gd name="T77" fmla="*/ 972 h 1351"/>
              <a:gd name="T78" fmla="*/ 631 w 1296"/>
              <a:gd name="T79" fmla="*/ 972 h 1351"/>
              <a:gd name="T80" fmla="*/ 631 w 1296"/>
              <a:gd name="T81" fmla="*/ 1036 h 1351"/>
              <a:gd name="T82" fmla="*/ 905 w 1296"/>
              <a:gd name="T83" fmla="*/ 1155 h 1351"/>
              <a:gd name="T84" fmla="*/ 665 w 1296"/>
              <a:gd name="T85" fmla="*/ 1155 h 1351"/>
              <a:gd name="T86" fmla="*/ 665 w 1296"/>
              <a:gd name="T87" fmla="*/ 1092 h 1351"/>
              <a:gd name="T88" fmla="*/ 905 w 1296"/>
              <a:gd name="T89" fmla="*/ 1092 h 1351"/>
              <a:gd name="T90" fmla="*/ 905 w 1296"/>
              <a:gd name="T91" fmla="*/ 1155 h 1351"/>
              <a:gd name="T92" fmla="*/ 905 w 1296"/>
              <a:gd name="T93" fmla="*/ 1036 h 1351"/>
              <a:gd name="T94" fmla="*/ 665 w 1296"/>
              <a:gd name="T95" fmla="*/ 1036 h 1351"/>
              <a:gd name="T96" fmla="*/ 665 w 1296"/>
              <a:gd name="T97" fmla="*/ 972 h 1351"/>
              <a:gd name="T98" fmla="*/ 905 w 1296"/>
              <a:gd name="T99" fmla="*/ 972 h 1351"/>
              <a:gd name="T100" fmla="*/ 905 w 1296"/>
              <a:gd name="T101" fmla="*/ 1036 h 1351"/>
              <a:gd name="T102" fmla="*/ 1182 w 1296"/>
              <a:gd name="T103" fmla="*/ 1155 h 1351"/>
              <a:gd name="T104" fmla="*/ 939 w 1296"/>
              <a:gd name="T105" fmla="*/ 1155 h 1351"/>
              <a:gd name="T106" fmla="*/ 939 w 1296"/>
              <a:gd name="T107" fmla="*/ 1092 h 1351"/>
              <a:gd name="T108" fmla="*/ 1182 w 1296"/>
              <a:gd name="T109" fmla="*/ 1092 h 1351"/>
              <a:gd name="T110" fmla="*/ 1182 w 1296"/>
              <a:gd name="T111" fmla="*/ 1155 h 1351"/>
              <a:gd name="T112" fmla="*/ 1182 w 1296"/>
              <a:gd name="T113" fmla="*/ 1036 h 1351"/>
              <a:gd name="T114" fmla="*/ 939 w 1296"/>
              <a:gd name="T115" fmla="*/ 1036 h 1351"/>
              <a:gd name="T116" fmla="*/ 939 w 1296"/>
              <a:gd name="T117" fmla="*/ 972 h 1351"/>
              <a:gd name="T118" fmla="*/ 1182 w 1296"/>
              <a:gd name="T119" fmla="*/ 972 h 1351"/>
              <a:gd name="T120" fmla="*/ 1182 w 1296"/>
              <a:gd name="T121" fmla="*/ 1036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96" h="1351">
                <a:moveTo>
                  <a:pt x="1242" y="794"/>
                </a:moveTo>
                <a:lnTo>
                  <a:pt x="1184" y="0"/>
                </a:lnTo>
                <a:lnTo>
                  <a:pt x="1074" y="0"/>
                </a:lnTo>
                <a:lnTo>
                  <a:pt x="1014" y="794"/>
                </a:lnTo>
                <a:lnTo>
                  <a:pt x="961" y="794"/>
                </a:lnTo>
                <a:lnTo>
                  <a:pt x="961" y="798"/>
                </a:lnTo>
                <a:lnTo>
                  <a:pt x="721" y="665"/>
                </a:lnTo>
                <a:lnTo>
                  <a:pt x="721" y="798"/>
                </a:lnTo>
                <a:lnTo>
                  <a:pt x="481" y="665"/>
                </a:lnTo>
                <a:lnTo>
                  <a:pt x="481" y="798"/>
                </a:lnTo>
                <a:lnTo>
                  <a:pt x="240" y="665"/>
                </a:lnTo>
                <a:lnTo>
                  <a:pt x="240" y="798"/>
                </a:lnTo>
                <a:lnTo>
                  <a:pt x="0" y="665"/>
                </a:lnTo>
                <a:lnTo>
                  <a:pt x="0" y="1351"/>
                </a:lnTo>
                <a:lnTo>
                  <a:pt x="240" y="1351"/>
                </a:lnTo>
                <a:lnTo>
                  <a:pt x="481" y="1351"/>
                </a:lnTo>
                <a:lnTo>
                  <a:pt x="721" y="1351"/>
                </a:lnTo>
                <a:lnTo>
                  <a:pt x="961" y="1351"/>
                </a:lnTo>
                <a:lnTo>
                  <a:pt x="1296" y="1351"/>
                </a:lnTo>
                <a:lnTo>
                  <a:pt x="1296" y="794"/>
                </a:lnTo>
                <a:lnTo>
                  <a:pt x="1242" y="794"/>
                </a:lnTo>
                <a:close/>
                <a:moveTo>
                  <a:pt x="355" y="1155"/>
                </a:moveTo>
                <a:lnTo>
                  <a:pt x="114" y="1155"/>
                </a:lnTo>
                <a:lnTo>
                  <a:pt x="114" y="1092"/>
                </a:lnTo>
                <a:lnTo>
                  <a:pt x="355" y="1092"/>
                </a:lnTo>
                <a:lnTo>
                  <a:pt x="355" y="1155"/>
                </a:lnTo>
                <a:close/>
                <a:moveTo>
                  <a:pt x="355" y="1036"/>
                </a:moveTo>
                <a:lnTo>
                  <a:pt x="114" y="1036"/>
                </a:lnTo>
                <a:lnTo>
                  <a:pt x="114" y="972"/>
                </a:lnTo>
                <a:lnTo>
                  <a:pt x="355" y="972"/>
                </a:lnTo>
                <a:lnTo>
                  <a:pt x="355" y="1036"/>
                </a:lnTo>
                <a:close/>
                <a:moveTo>
                  <a:pt x="631" y="1155"/>
                </a:moveTo>
                <a:lnTo>
                  <a:pt x="389" y="1155"/>
                </a:lnTo>
                <a:lnTo>
                  <a:pt x="389" y="1092"/>
                </a:lnTo>
                <a:lnTo>
                  <a:pt x="631" y="1092"/>
                </a:lnTo>
                <a:lnTo>
                  <a:pt x="631" y="1155"/>
                </a:lnTo>
                <a:close/>
                <a:moveTo>
                  <a:pt x="631" y="1036"/>
                </a:moveTo>
                <a:lnTo>
                  <a:pt x="389" y="1036"/>
                </a:lnTo>
                <a:lnTo>
                  <a:pt x="389" y="972"/>
                </a:lnTo>
                <a:lnTo>
                  <a:pt x="631" y="972"/>
                </a:lnTo>
                <a:lnTo>
                  <a:pt x="631" y="1036"/>
                </a:lnTo>
                <a:close/>
                <a:moveTo>
                  <a:pt x="905" y="1155"/>
                </a:moveTo>
                <a:lnTo>
                  <a:pt x="665" y="1155"/>
                </a:lnTo>
                <a:lnTo>
                  <a:pt x="665" y="1092"/>
                </a:lnTo>
                <a:lnTo>
                  <a:pt x="905" y="1092"/>
                </a:lnTo>
                <a:lnTo>
                  <a:pt x="905" y="1155"/>
                </a:lnTo>
                <a:close/>
                <a:moveTo>
                  <a:pt x="905" y="1036"/>
                </a:moveTo>
                <a:lnTo>
                  <a:pt x="665" y="1036"/>
                </a:lnTo>
                <a:lnTo>
                  <a:pt x="665" y="972"/>
                </a:lnTo>
                <a:lnTo>
                  <a:pt x="905" y="972"/>
                </a:lnTo>
                <a:lnTo>
                  <a:pt x="905" y="1036"/>
                </a:lnTo>
                <a:close/>
                <a:moveTo>
                  <a:pt x="1182" y="1155"/>
                </a:moveTo>
                <a:lnTo>
                  <a:pt x="939" y="1155"/>
                </a:lnTo>
                <a:lnTo>
                  <a:pt x="939" y="1092"/>
                </a:lnTo>
                <a:lnTo>
                  <a:pt x="1182" y="1092"/>
                </a:lnTo>
                <a:lnTo>
                  <a:pt x="1182" y="1155"/>
                </a:lnTo>
                <a:close/>
                <a:moveTo>
                  <a:pt x="1182" y="1036"/>
                </a:moveTo>
                <a:lnTo>
                  <a:pt x="939" y="1036"/>
                </a:lnTo>
                <a:lnTo>
                  <a:pt x="939" y="972"/>
                </a:lnTo>
                <a:lnTo>
                  <a:pt x="1182" y="972"/>
                </a:lnTo>
                <a:lnTo>
                  <a:pt x="1182" y="1036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8" name="Freeform 69">
            <a:extLst>
              <a:ext uri="{FF2B5EF4-FFF2-40B4-BE49-F238E27FC236}">
                <a16:creationId xmlns="" xmlns:a16="http://schemas.microsoft.com/office/drawing/2014/main" id="{ABD267FD-80DB-F849-BD55-71E665860D93}"/>
              </a:ext>
            </a:extLst>
          </p:cNvPr>
          <p:cNvSpPr>
            <a:spLocks noEditPoints="1"/>
          </p:cNvSpPr>
          <p:nvPr/>
        </p:nvSpPr>
        <p:spPr bwMode="auto">
          <a:xfrm>
            <a:off x="3095283" y="1865217"/>
            <a:ext cx="475007" cy="453044"/>
          </a:xfrm>
          <a:custGeom>
            <a:avLst/>
            <a:gdLst>
              <a:gd name="T0" fmla="*/ 1025 w 1449"/>
              <a:gd name="T1" fmla="*/ 381 h 1382"/>
              <a:gd name="T2" fmla="*/ 1323 w 1449"/>
              <a:gd name="T3" fmla="*/ 513 h 1382"/>
              <a:gd name="T4" fmla="*/ 1323 w 1449"/>
              <a:gd name="T5" fmla="*/ 579 h 1382"/>
              <a:gd name="T6" fmla="*/ 1025 w 1449"/>
              <a:gd name="T7" fmla="*/ 691 h 1382"/>
              <a:gd name="T8" fmla="*/ 1025 w 1449"/>
              <a:gd name="T9" fmla="*/ 737 h 1382"/>
              <a:gd name="T10" fmla="*/ 1323 w 1449"/>
              <a:gd name="T11" fmla="*/ 849 h 1382"/>
              <a:gd name="T12" fmla="*/ 1323 w 1449"/>
              <a:gd name="T13" fmla="*/ 915 h 1382"/>
              <a:gd name="T14" fmla="*/ 1025 w 1449"/>
              <a:gd name="T15" fmla="*/ 1027 h 1382"/>
              <a:gd name="T16" fmla="*/ 1025 w 1449"/>
              <a:gd name="T17" fmla="*/ 1072 h 1382"/>
              <a:gd name="T18" fmla="*/ 1449 w 1449"/>
              <a:gd name="T19" fmla="*/ 1322 h 1382"/>
              <a:gd name="T20" fmla="*/ 1217 w 1449"/>
              <a:gd name="T21" fmla="*/ 1262 h 1382"/>
              <a:gd name="T22" fmla="*/ 1217 w 1449"/>
              <a:gd name="T23" fmla="*/ 1148 h 1382"/>
              <a:gd name="T24" fmla="*/ 336 w 1449"/>
              <a:gd name="T25" fmla="*/ 1021 h 1382"/>
              <a:gd name="T26" fmla="*/ 336 w 1449"/>
              <a:gd name="T27" fmla="*/ 913 h 1382"/>
              <a:gd name="T28" fmla="*/ 428 w 1449"/>
              <a:gd name="T29" fmla="*/ 681 h 1382"/>
              <a:gd name="T30" fmla="*/ 428 w 1449"/>
              <a:gd name="T31" fmla="*/ 557 h 1382"/>
              <a:gd name="T32" fmla="*/ 336 w 1449"/>
              <a:gd name="T33" fmla="*/ 324 h 1382"/>
              <a:gd name="T34" fmla="*/ 0 w 1449"/>
              <a:gd name="T35" fmla="*/ 222 h 1382"/>
              <a:gd name="T36" fmla="*/ 428 w 1449"/>
              <a:gd name="T37" fmla="*/ 1144 h 1382"/>
              <a:gd name="T38" fmla="*/ 84 w 1449"/>
              <a:gd name="T39" fmla="*/ 1144 h 1382"/>
              <a:gd name="T40" fmla="*/ 210 w 1449"/>
              <a:gd name="T41" fmla="*/ 1144 h 1382"/>
              <a:gd name="T42" fmla="*/ 84 w 1449"/>
              <a:gd name="T43" fmla="*/ 789 h 1382"/>
              <a:gd name="T44" fmla="*/ 210 w 1449"/>
              <a:gd name="T45" fmla="*/ 681 h 1382"/>
              <a:gd name="T46" fmla="*/ 210 w 1449"/>
              <a:gd name="T47" fmla="*/ 557 h 1382"/>
              <a:gd name="T48" fmla="*/ 84 w 1449"/>
              <a:gd name="T49" fmla="*/ 449 h 1382"/>
              <a:gd name="T50" fmla="*/ 210 w 1449"/>
              <a:gd name="T51" fmla="*/ 449 h 1382"/>
              <a:gd name="T52" fmla="*/ 478 w 1449"/>
              <a:gd name="T53" fmla="*/ 1382 h 1382"/>
              <a:gd name="T54" fmla="*/ 775 w 1449"/>
              <a:gd name="T55" fmla="*/ 1188 h 1382"/>
              <a:gd name="T56" fmla="*/ 979 w 1449"/>
              <a:gd name="T57" fmla="*/ 0 h 1382"/>
              <a:gd name="T58" fmla="*/ 528 w 1449"/>
              <a:gd name="T59" fmla="*/ 843 h 1382"/>
              <a:gd name="T60" fmla="*/ 602 w 1449"/>
              <a:gd name="T61" fmla="*/ 773 h 1382"/>
              <a:gd name="T62" fmla="*/ 602 w 1449"/>
              <a:gd name="T63" fmla="*/ 607 h 1382"/>
              <a:gd name="T64" fmla="*/ 528 w 1449"/>
              <a:gd name="T65" fmla="*/ 539 h 1382"/>
              <a:gd name="T66" fmla="*/ 602 w 1449"/>
              <a:gd name="T67" fmla="*/ 539 h 1382"/>
              <a:gd name="T68" fmla="*/ 528 w 1449"/>
              <a:gd name="T69" fmla="*/ 138 h 1382"/>
              <a:gd name="T70" fmla="*/ 714 w 1449"/>
              <a:gd name="T71" fmla="*/ 1007 h 1382"/>
              <a:gd name="T72" fmla="*/ 714 w 1449"/>
              <a:gd name="T73" fmla="*/ 843 h 1382"/>
              <a:gd name="T74" fmla="*/ 638 w 1449"/>
              <a:gd name="T75" fmla="*/ 773 h 1382"/>
              <a:gd name="T76" fmla="*/ 714 w 1449"/>
              <a:gd name="T77" fmla="*/ 773 h 1382"/>
              <a:gd name="T78" fmla="*/ 638 w 1449"/>
              <a:gd name="T79" fmla="*/ 373 h 1382"/>
              <a:gd name="T80" fmla="*/ 714 w 1449"/>
              <a:gd name="T81" fmla="*/ 304 h 1382"/>
              <a:gd name="T82" fmla="*/ 714 w 1449"/>
              <a:gd name="T83" fmla="*/ 138 h 1382"/>
              <a:gd name="T84" fmla="*/ 743 w 1449"/>
              <a:gd name="T85" fmla="*/ 1007 h 1382"/>
              <a:gd name="T86" fmla="*/ 819 w 1449"/>
              <a:gd name="T87" fmla="*/ 1007 h 1382"/>
              <a:gd name="T88" fmla="*/ 743 w 1449"/>
              <a:gd name="T89" fmla="*/ 607 h 1382"/>
              <a:gd name="T90" fmla="*/ 819 w 1449"/>
              <a:gd name="T91" fmla="*/ 539 h 1382"/>
              <a:gd name="T92" fmla="*/ 819 w 1449"/>
              <a:gd name="T93" fmla="*/ 373 h 1382"/>
              <a:gd name="T94" fmla="*/ 743 w 1449"/>
              <a:gd name="T95" fmla="*/ 304 h 1382"/>
              <a:gd name="T96" fmla="*/ 819 w 1449"/>
              <a:gd name="T97" fmla="*/ 304 h 1382"/>
              <a:gd name="T98" fmla="*/ 855 w 1449"/>
              <a:gd name="T99" fmla="*/ 843 h 1382"/>
              <a:gd name="T100" fmla="*/ 929 w 1449"/>
              <a:gd name="T101" fmla="*/ 773 h 1382"/>
              <a:gd name="T102" fmla="*/ 929 w 1449"/>
              <a:gd name="T103" fmla="*/ 607 h 1382"/>
              <a:gd name="T104" fmla="*/ 855 w 1449"/>
              <a:gd name="T105" fmla="*/ 539 h 1382"/>
              <a:gd name="T106" fmla="*/ 929 w 1449"/>
              <a:gd name="T107" fmla="*/ 539 h 1382"/>
              <a:gd name="T108" fmla="*/ 855 w 1449"/>
              <a:gd name="T109" fmla="*/ 138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9" h="1382">
                <a:moveTo>
                  <a:pt x="1387" y="1262"/>
                </a:moveTo>
                <a:lnTo>
                  <a:pt x="1387" y="381"/>
                </a:lnTo>
                <a:lnTo>
                  <a:pt x="1025" y="381"/>
                </a:lnTo>
                <a:lnTo>
                  <a:pt x="1025" y="467"/>
                </a:lnTo>
                <a:lnTo>
                  <a:pt x="1323" y="467"/>
                </a:lnTo>
                <a:lnTo>
                  <a:pt x="1323" y="513"/>
                </a:lnTo>
                <a:lnTo>
                  <a:pt x="1025" y="513"/>
                </a:lnTo>
                <a:lnTo>
                  <a:pt x="1025" y="579"/>
                </a:lnTo>
                <a:lnTo>
                  <a:pt x="1323" y="579"/>
                </a:lnTo>
                <a:lnTo>
                  <a:pt x="1323" y="625"/>
                </a:lnTo>
                <a:lnTo>
                  <a:pt x="1025" y="625"/>
                </a:lnTo>
                <a:lnTo>
                  <a:pt x="1025" y="691"/>
                </a:lnTo>
                <a:lnTo>
                  <a:pt x="1323" y="691"/>
                </a:lnTo>
                <a:lnTo>
                  <a:pt x="1323" y="737"/>
                </a:lnTo>
                <a:lnTo>
                  <a:pt x="1025" y="737"/>
                </a:lnTo>
                <a:lnTo>
                  <a:pt x="1025" y="803"/>
                </a:lnTo>
                <a:lnTo>
                  <a:pt x="1323" y="803"/>
                </a:lnTo>
                <a:lnTo>
                  <a:pt x="1323" y="849"/>
                </a:lnTo>
                <a:lnTo>
                  <a:pt x="1025" y="849"/>
                </a:lnTo>
                <a:lnTo>
                  <a:pt x="1025" y="915"/>
                </a:lnTo>
                <a:lnTo>
                  <a:pt x="1323" y="915"/>
                </a:lnTo>
                <a:lnTo>
                  <a:pt x="1323" y="959"/>
                </a:lnTo>
                <a:lnTo>
                  <a:pt x="1025" y="959"/>
                </a:lnTo>
                <a:lnTo>
                  <a:pt x="1025" y="1027"/>
                </a:lnTo>
                <a:lnTo>
                  <a:pt x="1323" y="1027"/>
                </a:lnTo>
                <a:lnTo>
                  <a:pt x="1323" y="1072"/>
                </a:lnTo>
                <a:lnTo>
                  <a:pt x="1025" y="1072"/>
                </a:lnTo>
                <a:lnTo>
                  <a:pt x="1025" y="1322"/>
                </a:lnTo>
                <a:lnTo>
                  <a:pt x="1387" y="1322"/>
                </a:lnTo>
                <a:lnTo>
                  <a:pt x="1449" y="1322"/>
                </a:lnTo>
                <a:lnTo>
                  <a:pt x="1449" y="1262"/>
                </a:lnTo>
                <a:lnTo>
                  <a:pt x="1387" y="1262"/>
                </a:lnTo>
                <a:close/>
                <a:moveTo>
                  <a:pt x="1217" y="1262"/>
                </a:moveTo>
                <a:lnTo>
                  <a:pt x="1079" y="1262"/>
                </a:lnTo>
                <a:lnTo>
                  <a:pt x="1079" y="1148"/>
                </a:lnTo>
                <a:lnTo>
                  <a:pt x="1217" y="1148"/>
                </a:lnTo>
                <a:lnTo>
                  <a:pt x="1217" y="1262"/>
                </a:lnTo>
                <a:close/>
                <a:moveTo>
                  <a:pt x="336" y="1144"/>
                </a:moveTo>
                <a:lnTo>
                  <a:pt x="336" y="1021"/>
                </a:lnTo>
                <a:lnTo>
                  <a:pt x="428" y="1021"/>
                </a:lnTo>
                <a:lnTo>
                  <a:pt x="428" y="913"/>
                </a:lnTo>
                <a:lnTo>
                  <a:pt x="336" y="913"/>
                </a:lnTo>
                <a:lnTo>
                  <a:pt x="336" y="789"/>
                </a:lnTo>
                <a:lnTo>
                  <a:pt x="428" y="789"/>
                </a:lnTo>
                <a:lnTo>
                  <a:pt x="428" y="681"/>
                </a:lnTo>
                <a:lnTo>
                  <a:pt x="336" y="681"/>
                </a:lnTo>
                <a:lnTo>
                  <a:pt x="336" y="557"/>
                </a:lnTo>
                <a:lnTo>
                  <a:pt x="428" y="557"/>
                </a:lnTo>
                <a:lnTo>
                  <a:pt x="428" y="449"/>
                </a:lnTo>
                <a:lnTo>
                  <a:pt x="336" y="449"/>
                </a:lnTo>
                <a:lnTo>
                  <a:pt x="336" y="324"/>
                </a:lnTo>
                <a:lnTo>
                  <a:pt x="428" y="324"/>
                </a:lnTo>
                <a:lnTo>
                  <a:pt x="428" y="222"/>
                </a:lnTo>
                <a:lnTo>
                  <a:pt x="0" y="222"/>
                </a:lnTo>
                <a:lnTo>
                  <a:pt x="0" y="1310"/>
                </a:lnTo>
                <a:lnTo>
                  <a:pt x="428" y="1310"/>
                </a:lnTo>
                <a:lnTo>
                  <a:pt x="428" y="1144"/>
                </a:lnTo>
                <a:lnTo>
                  <a:pt x="336" y="1144"/>
                </a:lnTo>
                <a:close/>
                <a:moveTo>
                  <a:pt x="210" y="1144"/>
                </a:moveTo>
                <a:lnTo>
                  <a:pt x="84" y="1144"/>
                </a:lnTo>
                <a:lnTo>
                  <a:pt x="84" y="1021"/>
                </a:lnTo>
                <a:lnTo>
                  <a:pt x="210" y="1021"/>
                </a:lnTo>
                <a:lnTo>
                  <a:pt x="210" y="1144"/>
                </a:lnTo>
                <a:close/>
                <a:moveTo>
                  <a:pt x="210" y="913"/>
                </a:moveTo>
                <a:lnTo>
                  <a:pt x="84" y="913"/>
                </a:lnTo>
                <a:lnTo>
                  <a:pt x="84" y="789"/>
                </a:lnTo>
                <a:lnTo>
                  <a:pt x="210" y="789"/>
                </a:lnTo>
                <a:lnTo>
                  <a:pt x="210" y="913"/>
                </a:lnTo>
                <a:close/>
                <a:moveTo>
                  <a:pt x="210" y="681"/>
                </a:moveTo>
                <a:lnTo>
                  <a:pt x="84" y="681"/>
                </a:lnTo>
                <a:lnTo>
                  <a:pt x="84" y="557"/>
                </a:lnTo>
                <a:lnTo>
                  <a:pt x="210" y="557"/>
                </a:lnTo>
                <a:lnTo>
                  <a:pt x="210" y="681"/>
                </a:lnTo>
                <a:close/>
                <a:moveTo>
                  <a:pt x="210" y="449"/>
                </a:moveTo>
                <a:lnTo>
                  <a:pt x="84" y="449"/>
                </a:lnTo>
                <a:lnTo>
                  <a:pt x="84" y="324"/>
                </a:lnTo>
                <a:lnTo>
                  <a:pt x="210" y="324"/>
                </a:lnTo>
                <a:lnTo>
                  <a:pt x="210" y="449"/>
                </a:lnTo>
                <a:close/>
                <a:moveTo>
                  <a:pt x="979" y="0"/>
                </a:moveTo>
                <a:lnTo>
                  <a:pt x="478" y="0"/>
                </a:lnTo>
                <a:lnTo>
                  <a:pt x="478" y="1382"/>
                </a:lnTo>
                <a:lnTo>
                  <a:pt x="682" y="1382"/>
                </a:lnTo>
                <a:lnTo>
                  <a:pt x="682" y="1188"/>
                </a:lnTo>
                <a:lnTo>
                  <a:pt x="775" y="1188"/>
                </a:lnTo>
                <a:lnTo>
                  <a:pt x="775" y="1382"/>
                </a:lnTo>
                <a:lnTo>
                  <a:pt x="979" y="1382"/>
                </a:lnTo>
                <a:lnTo>
                  <a:pt x="979" y="0"/>
                </a:lnTo>
                <a:close/>
                <a:moveTo>
                  <a:pt x="602" y="1007"/>
                </a:moveTo>
                <a:lnTo>
                  <a:pt x="528" y="1007"/>
                </a:lnTo>
                <a:lnTo>
                  <a:pt x="528" y="843"/>
                </a:lnTo>
                <a:lnTo>
                  <a:pt x="602" y="843"/>
                </a:lnTo>
                <a:lnTo>
                  <a:pt x="602" y="1007"/>
                </a:lnTo>
                <a:close/>
                <a:moveTo>
                  <a:pt x="602" y="773"/>
                </a:moveTo>
                <a:lnTo>
                  <a:pt x="528" y="773"/>
                </a:lnTo>
                <a:lnTo>
                  <a:pt x="528" y="607"/>
                </a:lnTo>
                <a:lnTo>
                  <a:pt x="602" y="607"/>
                </a:lnTo>
                <a:lnTo>
                  <a:pt x="602" y="773"/>
                </a:lnTo>
                <a:close/>
                <a:moveTo>
                  <a:pt x="602" y="539"/>
                </a:moveTo>
                <a:lnTo>
                  <a:pt x="528" y="539"/>
                </a:lnTo>
                <a:lnTo>
                  <a:pt x="528" y="373"/>
                </a:lnTo>
                <a:lnTo>
                  <a:pt x="602" y="373"/>
                </a:lnTo>
                <a:lnTo>
                  <a:pt x="602" y="539"/>
                </a:lnTo>
                <a:close/>
                <a:moveTo>
                  <a:pt x="602" y="304"/>
                </a:moveTo>
                <a:lnTo>
                  <a:pt x="528" y="304"/>
                </a:lnTo>
                <a:lnTo>
                  <a:pt x="528" y="138"/>
                </a:lnTo>
                <a:lnTo>
                  <a:pt x="602" y="138"/>
                </a:lnTo>
                <a:lnTo>
                  <a:pt x="602" y="304"/>
                </a:lnTo>
                <a:close/>
                <a:moveTo>
                  <a:pt x="714" y="1007"/>
                </a:moveTo>
                <a:lnTo>
                  <a:pt x="638" y="1007"/>
                </a:lnTo>
                <a:lnTo>
                  <a:pt x="638" y="843"/>
                </a:lnTo>
                <a:lnTo>
                  <a:pt x="714" y="843"/>
                </a:lnTo>
                <a:lnTo>
                  <a:pt x="714" y="1007"/>
                </a:lnTo>
                <a:close/>
                <a:moveTo>
                  <a:pt x="714" y="773"/>
                </a:moveTo>
                <a:lnTo>
                  <a:pt x="638" y="773"/>
                </a:lnTo>
                <a:lnTo>
                  <a:pt x="638" y="607"/>
                </a:lnTo>
                <a:lnTo>
                  <a:pt x="714" y="607"/>
                </a:lnTo>
                <a:lnTo>
                  <a:pt x="714" y="773"/>
                </a:lnTo>
                <a:close/>
                <a:moveTo>
                  <a:pt x="714" y="539"/>
                </a:moveTo>
                <a:lnTo>
                  <a:pt x="638" y="539"/>
                </a:lnTo>
                <a:lnTo>
                  <a:pt x="638" y="373"/>
                </a:lnTo>
                <a:lnTo>
                  <a:pt x="714" y="373"/>
                </a:lnTo>
                <a:lnTo>
                  <a:pt x="714" y="539"/>
                </a:lnTo>
                <a:close/>
                <a:moveTo>
                  <a:pt x="714" y="304"/>
                </a:moveTo>
                <a:lnTo>
                  <a:pt x="638" y="304"/>
                </a:lnTo>
                <a:lnTo>
                  <a:pt x="638" y="138"/>
                </a:lnTo>
                <a:lnTo>
                  <a:pt x="714" y="138"/>
                </a:lnTo>
                <a:lnTo>
                  <a:pt x="714" y="304"/>
                </a:lnTo>
                <a:close/>
                <a:moveTo>
                  <a:pt x="819" y="1007"/>
                </a:moveTo>
                <a:lnTo>
                  <a:pt x="743" y="1007"/>
                </a:lnTo>
                <a:lnTo>
                  <a:pt x="743" y="843"/>
                </a:lnTo>
                <a:lnTo>
                  <a:pt x="819" y="843"/>
                </a:lnTo>
                <a:lnTo>
                  <a:pt x="819" y="1007"/>
                </a:lnTo>
                <a:close/>
                <a:moveTo>
                  <a:pt x="819" y="773"/>
                </a:moveTo>
                <a:lnTo>
                  <a:pt x="743" y="773"/>
                </a:lnTo>
                <a:lnTo>
                  <a:pt x="743" y="607"/>
                </a:lnTo>
                <a:lnTo>
                  <a:pt x="819" y="607"/>
                </a:lnTo>
                <a:lnTo>
                  <a:pt x="819" y="773"/>
                </a:lnTo>
                <a:close/>
                <a:moveTo>
                  <a:pt x="819" y="539"/>
                </a:moveTo>
                <a:lnTo>
                  <a:pt x="743" y="539"/>
                </a:lnTo>
                <a:lnTo>
                  <a:pt x="743" y="373"/>
                </a:lnTo>
                <a:lnTo>
                  <a:pt x="819" y="373"/>
                </a:lnTo>
                <a:lnTo>
                  <a:pt x="819" y="539"/>
                </a:lnTo>
                <a:close/>
                <a:moveTo>
                  <a:pt x="819" y="304"/>
                </a:moveTo>
                <a:lnTo>
                  <a:pt x="743" y="304"/>
                </a:lnTo>
                <a:lnTo>
                  <a:pt x="743" y="138"/>
                </a:lnTo>
                <a:lnTo>
                  <a:pt x="819" y="138"/>
                </a:lnTo>
                <a:lnTo>
                  <a:pt x="819" y="304"/>
                </a:lnTo>
                <a:close/>
                <a:moveTo>
                  <a:pt x="929" y="1007"/>
                </a:moveTo>
                <a:lnTo>
                  <a:pt x="855" y="1007"/>
                </a:lnTo>
                <a:lnTo>
                  <a:pt x="855" y="843"/>
                </a:lnTo>
                <a:lnTo>
                  <a:pt x="929" y="843"/>
                </a:lnTo>
                <a:lnTo>
                  <a:pt x="929" y="1007"/>
                </a:lnTo>
                <a:close/>
                <a:moveTo>
                  <a:pt x="929" y="773"/>
                </a:moveTo>
                <a:lnTo>
                  <a:pt x="855" y="773"/>
                </a:lnTo>
                <a:lnTo>
                  <a:pt x="855" y="607"/>
                </a:lnTo>
                <a:lnTo>
                  <a:pt x="929" y="607"/>
                </a:lnTo>
                <a:lnTo>
                  <a:pt x="929" y="773"/>
                </a:lnTo>
                <a:close/>
                <a:moveTo>
                  <a:pt x="929" y="539"/>
                </a:moveTo>
                <a:lnTo>
                  <a:pt x="855" y="539"/>
                </a:lnTo>
                <a:lnTo>
                  <a:pt x="855" y="373"/>
                </a:lnTo>
                <a:lnTo>
                  <a:pt x="929" y="373"/>
                </a:lnTo>
                <a:lnTo>
                  <a:pt x="929" y="539"/>
                </a:lnTo>
                <a:close/>
                <a:moveTo>
                  <a:pt x="929" y="304"/>
                </a:moveTo>
                <a:lnTo>
                  <a:pt x="855" y="304"/>
                </a:lnTo>
                <a:lnTo>
                  <a:pt x="855" y="138"/>
                </a:lnTo>
                <a:lnTo>
                  <a:pt x="929" y="138"/>
                </a:lnTo>
                <a:lnTo>
                  <a:pt x="929" y="304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9" name="Freeform 73">
            <a:extLst>
              <a:ext uri="{FF2B5EF4-FFF2-40B4-BE49-F238E27FC236}">
                <a16:creationId xmlns="" xmlns:a16="http://schemas.microsoft.com/office/drawing/2014/main" id="{236570D8-23F6-B74D-8778-B44623654690}"/>
              </a:ext>
            </a:extLst>
          </p:cNvPr>
          <p:cNvSpPr>
            <a:spLocks noEditPoints="1"/>
          </p:cNvSpPr>
          <p:nvPr/>
        </p:nvSpPr>
        <p:spPr bwMode="auto">
          <a:xfrm>
            <a:off x="7636939" y="3006665"/>
            <a:ext cx="463453" cy="253614"/>
          </a:xfrm>
          <a:custGeom>
            <a:avLst/>
            <a:gdLst>
              <a:gd name="T0" fmla="*/ 588 w 2001"/>
              <a:gd name="T1" fmla="*/ 638 h 1095"/>
              <a:gd name="T2" fmla="*/ 492 w 2001"/>
              <a:gd name="T3" fmla="*/ 527 h 1095"/>
              <a:gd name="T4" fmla="*/ 356 w 2001"/>
              <a:gd name="T5" fmla="*/ 473 h 1095"/>
              <a:gd name="T6" fmla="*/ 190 w 2001"/>
              <a:gd name="T7" fmla="*/ 493 h 1095"/>
              <a:gd name="T8" fmla="*/ 38 w 2001"/>
              <a:gd name="T9" fmla="*/ 634 h 1095"/>
              <a:gd name="T10" fmla="*/ 2 w 2001"/>
              <a:gd name="T11" fmla="*/ 814 h 1095"/>
              <a:gd name="T12" fmla="*/ 92 w 2001"/>
              <a:gd name="T13" fmla="*/ 1003 h 1095"/>
              <a:gd name="T14" fmla="*/ 280 w 2001"/>
              <a:gd name="T15" fmla="*/ 1093 h 1095"/>
              <a:gd name="T16" fmla="*/ 456 w 2001"/>
              <a:gd name="T17" fmla="*/ 1059 h 1095"/>
              <a:gd name="T18" fmla="*/ 594 w 2001"/>
              <a:gd name="T19" fmla="*/ 915 h 1095"/>
              <a:gd name="T20" fmla="*/ 734 w 2001"/>
              <a:gd name="T21" fmla="*/ 768 h 1095"/>
              <a:gd name="T22" fmla="*/ 660 w 2001"/>
              <a:gd name="T23" fmla="*/ 913 h 1095"/>
              <a:gd name="T24" fmla="*/ 704 w 2001"/>
              <a:gd name="T25" fmla="*/ 941 h 1095"/>
              <a:gd name="T26" fmla="*/ 1279 w 2001"/>
              <a:gd name="T27" fmla="*/ 937 h 1095"/>
              <a:gd name="T28" fmla="*/ 1343 w 2001"/>
              <a:gd name="T29" fmla="*/ 740 h 1095"/>
              <a:gd name="T30" fmla="*/ 1493 w 2001"/>
              <a:gd name="T31" fmla="*/ 507 h 1095"/>
              <a:gd name="T32" fmla="*/ 1397 w 2001"/>
              <a:gd name="T33" fmla="*/ 672 h 1095"/>
              <a:gd name="T34" fmla="*/ 1391 w 2001"/>
              <a:gd name="T35" fmla="*/ 874 h 1095"/>
              <a:gd name="T36" fmla="*/ 1515 w 2001"/>
              <a:gd name="T37" fmla="*/ 1041 h 1095"/>
              <a:gd name="T38" fmla="*/ 1689 w 2001"/>
              <a:gd name="T39" fmla="*/ 1095 h 1095"/>
              <a:gd name="T40" fmla="*/ 1887 w 2001"/>
              <a:gd name="T41" fmla="*/ 1023 h 1095"/>
              <a:gd name="T42" fmla="*/ 1995 w 2001"/>
              <a:gd name="T43" fmla="*/ 844 h 1095"/>
              <a:gd name="T44" fmla="*/ 1977 w 2001"/>
              <a:gd name="T45" fmla="*/ 660 h 1095"/>
              <a:gd name="T46" fmla="*/ 1837 w 2001"/>
              <a:gd name="T47" fmla="*/ 507 h 1095"/>
              <a:gd name="T48" fmla="*/ 1655 w 2001"/>
              <a:gd name="T49" fmla="*/ 471 h 1095"/>
              <a:gd name="T50" fmla="*/ 1571 w 2001"/>
              <a:gd name="T51" fmla="*/ 455 h 1095"/>
              <a:gd name="T52" fmla="*/ 1647 w 2001"/>
              <a:gd name="T53" fmla="*/ 399 h 1095"/>
              <a:gd name="T54" fmla="*/ 1661 w 2001"/>
              <a:gd name="T55" fmla="*/ 305 h 1095"/>
              <a:gd name="T56" fmla="*/ 1551 w 2001"/>
              <a:gd name="T57" fmla="*/ 144 h 1095"/>
              <a:gd name="T58" fmla="*/ 1371 w 2001"/>
              <a:gd name="T59" fmla="*/ 8 h 1095"/>
              <a:gd name="T60" fmla="*/ 1365 w 2001"/>
              <a:gd name="T61" fmla="*/ 118 h 1095"/>
              <a:gd name="T62" fmla="*/ 1317 w 2001"/>
              <a:gd name="T63" fmla="*/ 241 h 1095"/>
              <a:gd name="T64" fmla="*/ 1031 w 2001"/>
              <a:gd name="T65" fmla="*/ 185 h 1095"/>
              <a:gd name="T66" fmla="*/ 894 w 2001"/>
              <a:gd name="T67" fmla="*/ 219 h 1095"/>
              <a:gd name="T68" fmla="*/ 666 w 2001"/>
              <a:gd name="T69" fmla="*/ 317 h 1095"/>
              <a:gd name="T70" fmla="*/ 466 w 2001"/>
              <a:gd name="T71" fmla="*/ 259 h 1095"/>
              <a:gd name="T72" fmla="*/ 432 w 2001"/>
              <a:gd name="T73" fmla="*/ 162 h 1095"/>
              <a:gd name="T74" fmla="*/ 298 w 2001"/>
              <a:gd name="T75" fmla="*/ 148 h 1095"/>
              <a:gd name="T76" fmla="*/ 1601 w 2001"/>
              <a:gd name="T77" fmla="*/ 692 h 1095"/>
              <a:gd name="T78" fmla="*/ 1495 w 2001"/>
              <a:gd name="T79" fmla="*/ 760 h 1095"/>
              <a:gd name="T80" fmla="*/ 1517 w 2001"/>
              <a:gd name="T81" fmla="*/ 876 h 1095"/>
              <a:gd name="T82" fmla="*/ 1613 w 2001"/>
              <a:gd name="T83" fmla="*/ 963 h 1095"/>
              <a:gd name="T84" fmla="*/ 1729 w 2001"/>
              <a:gd name="T85" fmla="*/ 975 h 1095"/>
              <a:gd name="T86" fmla="*/ 1839 w 2001"/>
              <a:gd name="T87" fmla="*/ 906 h 1095"/>
              <a:gd name="T88" fmla="*/ 1885 w 2001"/>
              <a:gd name="T89" fmla="*/ 782 h 1095"/>
              <a:gd name="T90" fmla="*/ 1859 w 2001"/>
              <a:gd name="T91" fmla="*/ 686 h 1095"/>
              <a:gd name="T92" fmla="*/ 1779 w 2001"/>
              <a:gd name="T93" fmla="*/ 608 h 1095"/>
              <a:gd name="T94" fmla="*/ 1709 w 2001"/>
              <a:gd name="T95" fmla="*/ 622 h 1095"/>
              <a:gd name="T96" fmla="*/ 480 w 2001"/>
              <a:gd name="T97" fmla="*/ 682 h 1095"/>
              <a:gd name="T98" fmla="*/ 274 w 2001"/>
              <a:gd name="T99" fmla="*/ 790 h 1095"/>
              <a:gd name="T100" fmla="*/ 294 w 2001"/>
              <a:gd name="T101" fmla="*/ 850 h 1095"/>
              <a:gd name="T102" fmla="*/ 414 w 2001"/>
              <a:gd name="T103" fmla="*/ 850 h 1095"/>
              <a:gd name="T104" fmla="*/ 466 w 2001"/>
              <a:gd name="T105" fmla="*/ 902 h 1095"/>
              <a:gd name="T106" fmla="*/ 376 w 2001"/>
              <a:gd name="T107" fmla="*/ 967 h 1095"/>
              <a:gd name="T108" fmla="*/ 272 w 2001"/>
              <a:gd name="T109" fmla="*/ 975 h 1095"/>
              <a:gd name="T110" fmla="*/ 160 w 2001"/>
              <a:gd name="T111" fmla="*/ 906 h 1095"/>
              <a:gd name="T112" fmla="*/ 116 w 2001"/>
              <a:gd name="T113" fmla="*/ 782 h 1095"/>
              <a:gd name="T114" fmla="*/ 150 w 2001"/>
              <a:gd name="T115" fmla="*/ 672 h 1095"/>
              <a:gd name="T116" fmla="*/ 252 w 2001"/>
              <a:gd name="T117" fmla="*/ 594 h 1095"/>
              <a:gd name="T118" fmla="*/ 386 w 2001"/>
              <a:gd name="T119" fmla="*/ 60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1" h="1095">
                <a:moveTo>
                  <a:pt x="76" y="152"/>
                </a:moveTo>
                <a:lnTo>
                  <a:pt x="40" y="231"/>
                </a:lnTo>
                <a:lnTo>
                  <a:pt x="422" y="451"/>
                </a:lnTo>
                <a:lnTo>
                  <a:pt x="502" y="457"/>
                </a:lnTo>
                <a:lnTo>
                  <a:pt x="646" y="612"/>
                </a:lnTo>
                <a:lnTo>
                  <a:pt x="588" y="638"/>
                </a:lnTo>
                <a:lnTo>
                  <a:pt x="588" y="638"/>
                </a:lnTo>
                <a:lnTo>
                  <a:pt x="578" y="620"/>
                </a:lnTo>
                <a:lnTo>
                  <a:pt x="566" y="602"/>
                </a:lnTo>
                <a:lnTo>
                  <a:pt x="552" y="586"/>
                </a:lnTo>
                <a:lnTo>
                  <a:pt x="540" y="570"/>
                </a:lnTo>
                <a:lnTo>
                  <a:pt x="524" y="554"/>
                </a:lnTo>
                <a:lnTo>
                  <a:pt x="508" y="539"/>
                </a:lnTo>
                <a:lnTo>
                  <a:pt x="492" y="527"/>
                </a:lnTo>
                <a:lnTo>
                  <a:pt x="474" y="515"/>
                </a:lnTo>
                <a:lnTo>
                  <a:pt x="456" y="505"/>
                </a:lnTo>
                <a:lnTo>
                  <a:pt x="438" y="497"/>
                </a:lnTo>
                <a:lnTo>
                  <a:pt x="418" y="489"/>
                </a:lnTo>
                <a:lnTo>
                  <a:pt x="398" y="481"/>
                </a:lnTo>
                <a:lnTo>
                  <a:pt x="376" y="477"/>
                </a:lnTo>
                <a:lnTo>
                  <a:pt x="356" y="473"/>
                </a:lnTo>
                <a:lnTo>
                  <a:pt x="334" y="471"/>
                </a:lnTo>
                <a:lnTo>
                  <a:pt x="312" y="469"/>
                </a:lnTo>
                <a:lnTo>
                  <a:pt x="312" y="469"/>
                </a:lnTo>
                <a:lnTo>
                  <a:pt x="280" y="471"/>
                </a:lnTo>
                <a:lnTo>
                  <a:pt x="248" y="475"/>
                </a:lnTo>
                <a:lnTo>
                  <a:pt x="218" y="483"/>
                </a:lnTo>
                <a:lnTo>
                  <a:pt x="190" y="493"/>
                </a:lnTo>
                <a:lnTo>
                  <a:pt x="162" y="507"/>
                </a:lnTo>
                <a:lnTo>
                  <a:pt x="138" y="523"/>
                </a:lnTo>
                <a:lnTo>
                  <a:pt x="114" y="541"/>
                </a:lnTo>
                <a:lnTo>
                  <a:pt x="92" y="562"/>
                </a:lnTo>
                <a:lnTo>
                  <a:pt x="72" y="584"/>
                </a:lnTo>
                <a:lnTo>
                  <a:pt x="54" y="608"/>
                </a:lnTo>
                <a:lnTo>
                  <a:pt x="38" y="634"/>
                </a:lnTo>
                <a:lnTo>
                  <a:pt x="24" y="660"/>
                </a:lnTo>
                <a:lnTo>
                  <a:pt x="14" y="690"/>
                </a:lnTo>
                <a:lnTo>
                  <a:pt x="6" y="718"/>
                </a:lnTo>
                <a:lnTo>
                  <a:pt x="2" y="750"/>
                </a:lnTo>
                <a:lnTo>
                  <a:pt x="0" y="782"/>
                </a:lnTo>
                <a:lnTo>
                  <a:pt x="0" y="782"/>
                </a:lnTo>
                <a:lnTo>
                  <a:pt x="2" y="814"/>
                </a:lnTo>
                <a:lnTo>
                  <a:pt x="6" y="844"/>
                </a:lnTo>
                <a:lnTo>
                  <a:pt x="14" y="874"/>
                </a:lnTo>
                <a:lnTo>
                  <a:pt x="24" y="902"/>
                </a:lnTo>
                <a:lnTo>
                  <a:pt x="38" y="931"/>
                </a:lnTo>
                <a:lnTo>
                  <a:pt x="54" y="957"/>
                </a:lnTo>
                <a:lnTo>
                  <a:pt x="72" y="981"/>
                </a:lnTo>
                <a:lnTo>
                  <a:pt x="92" y="1003"/>
                </a:lnTo>
                <a:lnTo>
                  <a:pt x="114" y="1023"/>
                </a:lnTo>
                <a:lnTo>
                  <a:pt x="138" y="1041"/>
                </a:lnTo>
                <a:lnTo>
                  <a:pt x="162" y="1057"/>
                </a:lnTo>
                <a:lnTo>
                  <a:pt x="190" y="1069"/>
                </a:lnTo>
                <a:lnTo>
                  <a:pt x="218" y="1081"/>
                </a:lnTo>
                <a:lnTo>
                  <a:pt x="248" y="1087"/>
                </a:lnTo>
                <a:lnTo>
                  <a:pt x="280" y="1093"/>
                </a:lnTo>
                <a:lnTo>
                  <a:pt x="312" y="1095"/>
                </a:lnTo>
                <a:lnTo>
                  <a:pt x="312" y="1095"/>
                </a:lnTo>
                <a:lnTo>
                  <a:pt x="342" y="1093"/>
                </a:lnTo>
                <a:lnTo>
                  <a:pt x="372" y="1089"/>
                </a:lnTo>
                <a:lnTo>
                  <a:pt x="400" y="1081"/>
                </a:lnTo>
                <a:lnTo>
                  <a:pt x="428" y="1071"/>
                </a:lnTo>
                <a:lnTo>
                  <a:pt x="456" y="1059"/>
                </a:lnTo>
                <a:lnTo>
                  <a:pt x="480" y="1045"/>
                </a:lnTo>
                <a:lnTo>
                  <a:pt x="504" y="1027"/>
                </a:lnTo>
                <a:lnTo>
                  <a:pt x="526" y="1009"/>
                </a:lnTo>
                <a:lnTo>
                  <a:pt x="546" y="989"/>
                </a:lnTo>
                <a:lnTo>
                  <a:pt x="564" y="965"/>
                </a:lnTo>
                <a:lnTo>
                  <a:pt x="580" y="941"/>
                </a:lnTo>
                <a:lnTo>
                  <a:pt x="594" y="915"/>
                </a:lnTo>
                <a:lnTo>
                  <a:pt x="604" y="888"/>
                </a:lnTo>
                <a:lnTo>
                  <a:pt x="614" y="860"/>
                </a:lnTo>
                <a:lnTo>
                  <a:pt x="618" y="830"/>
                </a:lnTo>
                <a:lnTo>
                  <a:pt x="622" y="800"/>
                </a:lnTo>
                <a:lnTo>
                  <a:pt x="622" y="800"/>
                </a:lnTo>
                <a:lnTo>
                  <a:pt x="702" y="778"/>
                </a:lnTo>
                <a:lnTo>
                  <a:pt x="734" y="768"/>
                </a:lnTo>
                <a:lnTo>
                  <a:pt x="772" y="832"/>
                </a:lnTo>
                <a:lnTo>
                  <a:pt x="772" y="832"/>
                </a:lnTo>
                <a:lnTo>
                  <a:pt x="754" y="842"/>
                </a:lnTo>
                <a:lnTo>
                  <a:pt x="716" y="866"/>
                </a:lnTo>
                <a:lnTo>
                  <a:pt x="694" y="882"/>
                </a:lnTo>
                <a:lnTo>
                  <a:pt x="676" y="898"/>
                </a:lnTo>
                <a:lnTo>
                  <a:pt x="660" y="913"/>
                </a:lnTo>
                <a:lnTo>
                  <a:pt x="656" y="921"/>
                </a:lnTo>
                <a:lnTo>
                  <a:pt x="652" y="927"/>
                </a:lnTo>
                <a:lnTo>
                  <a:pt x="652" y="927"/>
                </a:lnTo>
                <a:lnTo>
                  <a:pt x="654" y="931"/>
                </a:lnTo>
                <a:lnTo>
                  <a:pt x="658" y="933"/>
                </a:lnTo>
                <a:lnTo>
                  <a:pt x="676" y="937"/>
                </a:lnTo>
                <a:lnTo>
                  <a:pt x="704" y="941"/>
                </a:lnTo>
                <a:lnTo>
                  <a:pt x="742" y="945"/>
                </a:lnTo>
                <a:lnTo>
                  <a:pt x="840" y="947"/>
                </a:lnTo>
                <a:lnTo>
                  <a:pt x="952" y="949"/>
                </a:lnTo>
                <a:lnTo>
                  <a:pt x="1067" y="947"/>
                </a:lnTo>
                <a:lnTo>
                  <a:pt x="1169" y="945"/>
                </a:lnTo>
                <a:lnTo>
                  <a:pt x="1245" y="941"/>
                </a:lnTo>
                <a:lnTo>
                  <a:pt x="1279" y="937"/>
                </a:lnTo>
                <a:lnTo>
                  <a:pt x="1279" y="937"/>
                </a:lnTo>
                <a:lnTo>
                  <a:pt x="1285" y="933"/>
                </a:lnTo>
                <a:lnTo>
                  <a:pt x="1289" y="923"/>
                </a:lnTo>
                <a:lnTo>
                  <a:pt x="1299" y="886"/>
                </a:lnTo>
                <a:lnTo>
                  <a:pt x="1313" y="836"/>
                </a:lnTo>
                <a:lnTo>
                  <a:pt x="1331" y="774"/>
                </a:lnTo>
                <a:lnTo>
                  <a:pt x="1343" y="740"/>
                </a:lnTo>
                <a:lnTo>
                  <a:pt x="1357" y="706"/>
                </a:lnTo>
                <a:lnTo>
                  <a:pt x="1373" y="670"/>
                </a:lnTo>
                <a:lnTo>
                  <a:pt x="1391" y="636"/>
                </a:lnTo>
                <a:lnTo>
                  <a:pt x="1411" y="600"/>
                </a:lnTo>
                <a:lnTo>
                  <a:pt x="1435" y="568"/>
                </a:lnTo>
                <a:lnTo>
                  <a:pt x="1463" y="535"/>
                </a:lnTo>
                <a:lnTo>
                  <a:pt x="1493" y="507"/>
                </a:lnTo>
                <a:lnTo>
                  <a:pt x="1507" y="529"/>
                </a:lnTo>
                <a:lnTo>
                  <a:pt x="1507" y="529"/>
                </a:lnTo>
                <a:lnTo>
                  <a:pt x="1479" y="552"/>
                </a:lnTo>
                <a:lnTo>
                  <a:pt x="1453" y="578"/>
                </a:lnTo>
                <a:lnTo>
                  <a:pt x="1431" y="606"/>
                </a:lnTo>
                <a:lnTo>
                  <a:pt x="1413" y="638"/>
                </a:lnTo>
                <a:lnTo>
                  <a:pt x="1397" y="672"/>
                </a:lnTo>
                <a:lnTo>
                  <a:pt x="1387" y="706"/>
                </a:lnTo>
                <a:lnTo>
                  <a:pt x="1379" y="744"/>
                </a:lnTo>
                <a:lnTo>
                  <a:pt x="1377" y="782"/>
                </a:lnTo>
                <a:lnTo>
                  <a:pt x="1377" y="782"/>
                </a:lnTo>
                <a:lnTo>
                  <a:pt x="1379" y="814"/>
                </a:lnTo>
                <a:lnTo>
                  <a:pt x="1383" y="844"/>
                </a:lnTo>
                <a:lnTo>
                  <a:pt x="1391" y="874"/>
                </a:lnTo>
                <a:lnTo>
                  <a:pt x="1401" y="902"/>
                </a:lnTo>
                <a:lnTo>
                  <a:pt x="1415" y="931"/>
                </a:lnTo>
                <a:lnTo>
                  <a:pt x="1431" y="957"/>
                </a:lnTo>
                <a:lnTo>
                  <a:pt x="1449" y="981"/>
                </a:lnTo>
                <a:lnTo>
                  <a:pt x="1469" y="1003"/>
                </a:lnTo>
                <a:lnTo>
                  <a:pt x="1491" y="1023"/>
                </a:lnTo>
                <a:lnTo>
                  <a:pt x="1515" y="1041"/>
                </a:lnTo>
                <a:lnTo>
                  <a:pt x="1541" y="1057"/>
                </a:lnTo>
                <a:lnTo>
                  <a:pt x="1567" y="1069"/>
                </a:lnTo>
                <a:lnTo>
                  <a:pt x="1597" y="1081"/>
                </a:lnTo>
                <a:lnTo>
                  <a:pt x="1627" y="1087"/>
                </a:lnTo>
                <a:lnTo>
                  <a:pt x="1657" y="1093"/>
                </a:lnTo>
                <a:lnTo>
                  <a:pt x="1689" y="1095"/>
                </a:lnTo>
                <a:lnTo>
                  <a:pt x="1689" y="1095"/>
                </a:lnTo>
                <a:lnTo>
                  <a:pt x="1721" y="1093"/>
                </a:lnTo>
                <a:lnTo>
                  <a:pt x="1751" y="1087"/>
                </a:lnTo>
                <a:lnTo>
                  <a:pt x="1781" y="1081"/>
                </a:lnTo>
                <a:lnTo>
                  <a:pt x="1811" y="1069"/>
                </a:lnTo>
                <a:lnTo>
                  <a:pt x="1837" y="1057"/>
                </a:lnTo>
                <a:lnTo>
                  <a:pt x="1863" y="1041"/>
                </a:lnTo>
                <a:lnTo>
                  <a:pt x="1887" y="1023"/>
                </a:lnTo>
                <a:lnTo>
                  <a:pt x="1909" y="1003"/>
                </a:lnTo>
                <a:lnTo>
                  <a:pt x="1929" y="981"/>
                </a:lnTo>
                <a:lnTo>
                  <a:pt x="1947" y="957"/>
                </a:lnTo>
                <a:lnTo>
                  <a:pt x="1963" y="931"/>
                </a:lnTo>
                <a:lnTo>
                  <a:pt x="1977" y="902"/>
                </a:lnTo>
                <a:lnTo>
                  <a:pt x="1987" y="874"/>
                </a:lnTo>
                <a:lnTo>
                  <a:pt x="1995" y="844"/>
                </a:lnTo>
                <a:lnTo>
                  <a:pt x="1999" y="814"/>
                </a:lnTo>
                <a:lnTo>
                  <a:pt x="2001" y="782"/>
                </a:lnTo>
                <a:lnTo>
                  <a:pt x="2001" y="782"/>
                </a:lnTo>
                <a:lnTo>
                  <a:pt x="1999" y="750"/>
                </a:lnTo>
                <a:lnTo>
                  <a:pt x="1995" y="718"/>
                </a:lnTo>
                <a:lnTo>
                  <a:pt x="1987" y="690"/>
                </a:lnTo>
                <a:lnTo>
                  <a:pt x="1977" y="660"/>
                </a:lnTo>
                <a:lnTo>
                  <a:pt x="1963" y="634"/>
                </a:lnTo>
                <a:lnTo>
                  <a:pt x="1947" y="608"/>
                </a:lnTo>
                <a:lnTo>
                  <a:pt x="1929" y="584"/>
                </a:lnTo>
                <a:lnTo>
                  <a:pt x="1909" y="562"/>
                </a:lnTo>
                <a:lnTo>
                  <a:pt x="1887" y="541"/>
                </a:lnTo>
                <a:lnTo>
                  <a:pt x="1863" y="523"/>
                </a:lnTo>
                <a:lnTo>
                  <a:pt x="1837" y="507"/>
                </a:lnTo>
                <a:lnTo>
                  <a:pt x="1811" y="493"/>
                </a:lnTo>
                <a:lnTo>
                  <a:pt x="1781" y="483"/>
                </a:lnTo>
                <a:lnTo>
                  <a:pt x="1751" y="475"/>
                </a:lnTo>
                <a:lnTo>
                  <a:pt x="1721" y="471"/>
                </a:lnTo>
                <a:lnTo>
                  <a:pt x="1689" y="469"/>
                </a:lnTo>
                <a:lnTo>
                  <a:pt x="1689" y="469"/>
                </a:lnTo>
                <a:lnTo>
                  <a:pt x="1655" y="471"/>
                </a:lnTo>
                <a:lnTo>
                  <a:pt x="1621" y="477"/>
                </a:lnTo>
                <a:lnTo>
                  <a:pt x="1589" y="487"/>
                </a:lnTo>
                <a:lnTo>
                  <a:pt x="1557" y="499"/>
                </a:lnTo>
                <a:lnTo>
                  <a:pt x="1541" y="471"/>
                </a:lnTo>
                <a:lnTo>
                  <a:pt x="1541" y="471"/>
                </a:lnTo>
                <a:lnTo>
                  <a:pt x="1557" y="463"/>
                </a:lnTo>
                <a:lnTo>
                  <a:pt x="1571" y="455"/>
                </a:lnTo>
                <a:lnTo>
                  <a:pt x="1571" y="455"/>
                </a:lnTo>
                <a:lnTo>
                  <a:pt x="1591" y="449"/>
                </a:lnTo>
                <a:lnTo>
                  <a:pt x="1607" y="439"/>
                </a:lnTo>
                <a:lnTo>
                  <a:pt x="1619" y="431"/>
                </a:lnTo>
                <a:lnTo>
                  <a:pt x="1631" y="421"/>
                </a:lnTo>
                <a:lnTo>
                  <a:pt x="1639" y="409"/>
                </a:lnTo>
                <a:lnTo>
                  <a:pt x="1647" y="399"/>
                </a:lnTo>
                <a:lnTo>
                  <a:pt x="1653" y="387"/>
                </a:lnTo>
                <a:lnTo>
                  <a:pt x="1657" y="375"/>
                </a:lnTo>
                <a:lnTo>
                  <a:pt x="1663" y="355"/>
                </a:lnTo>
                <a:lnTo>
                  <a:pt x="1665" y="337"/>
                </a:lnTo>
                <a:lnTo>
                  <a:pt x="1663" y="321"/>
                </a:lnTo>
                <a:lnTo>
                  <a:pt x="1663" y="321"/>
                </a:lnTo>
                <a:lnTo>
                  <a:pt x="1661" y="305"/>
                </a:lnTo>
                <a:lnTo>
                  <a:pt x="1653" y="287"/>
                </a:lnTo>
                <a:lnTo>
                  <a:pt x="1643" y="265"/>
                </a:lnTo>
                <a:lnTo>
                  <a:pt x="1629" y="243"/>
                </a:lnTo>
                <a:lnTo>
                  <a:pt x="1613" y="219"/>
                </a:lnTo>
                <a:lnTo>
                  <a:pt x="1595" y="195"/>
                </a:lnTo>
                <a:lnTo>
                  <a:pt x="1573" y="168"/>
                </a:lnTo>
                <a:lnTo>
                  <a:pt x="1551" y="144"/>
                </a:lnTo>
                <a:lnTo>
                  <a:pt x="1527" y="120"/>
                </a:lnTo>
                <a:lnTo>
                  <a:pt x="1503" y="96"/>
                </a:lnTo>
                <a:lnTo>
                  <a:pt x="1477" y="74"/>
                </a:lnTo>
                <a:lnTo>
                  <a:pt x="1451" y="54"/>
                </a:lnTo>
                <a:lnTo>
                  <a:pt x="1423" y="36"/>
                </a:lnTo>
                <a:lnTo>
                  <a:pt x="1397" y="20"/>
                </a:lnTo>
                <a:lnTo>
                  <a:pt x="1371" y="8"/>
                </a:lnTo>
                <a:lnTo>
                  <a:pt x="1345" y="0"/>
                </a:lnTo>
                <a:lnTo>
                  <a:pt x="1345" y="0"/>
                </a:lnTo>
                <a:lnTo>
                  <a:pt x="1351" y="18"/>
                </a:lnTo>
                <a:lnTo>
                  <a:pt x="1357" y="36"/>
                </a:lnTo>
                <a:lnTo>
                  <a:pt x="1359" y="56"/>
                </a:lnTo>
                <a:lnTo>
                  <a:pt x="1363" y="76"/>
                </a:lnTo>
                <a:lnTo>
                  <a:pt x="1365" y="118"/>
                </a:lnTo>
                <a:lnTo>
                  <a:pt x="1363" y="160"/>
                </a:lnTo>
                <a:lnTo>
                  <a:pt x="1361" y="201"/>
                </a:lnTo>
                <a:lnTo>
                  <a:pt x="1359" y="231"/>
                </a:lnTo>
                <a:lnTo>
                  <a:pt x="1355" y="261"/>
                </a:lnTo>
                <a:lnTo>
                  <a:pt x="1355" y="261"/>
                </a:lnTo>
                <a:lnTo>
                  <a:pt x="1337" y="251"/>
                </a:lnTo>
                <a:lnTo>
                  <a:pt x="1317" y="241"/>
                </a:lnTo>
                <a:lnTo>
                  <a:pt x="1295" y="233"/>
                </a:lnTo>
                <a:lnTo>
                  <a:pt x="1273" y="225"/>
                </a:lnTo>
                <a:lnTo>
                  <a:pt x="1225" y="211"/>
                </a:lnTo>
                <a:lnTo>
                  <a:pt x="1175" y="201"/>
                </a:lnTo>
                <a:lnTo>
                  <a:pt x="1123" y="193"/>
                </a:lnTo>
                <a:lnTo>
                  <a:pt x="1075" y="187"/>
                </a:lnTo>
                <a:lnTo>
                  <a:pt x="1031" y="185"/>
                </a:lnTo>
                <a:lnTo>
                  <a:pt x="992" y="185"/>
                </a:lnTo>
                <a:lnTo>
                  <a:pt x="992" y="185"/>
                </a:lnTo>
                <a:lnTo>
                  <a:pt x="974" y="187"/>
                </a:lnTo>
                <a:lnTo>
                  <a:pt x="954" y="191"/>
                </a:lnTo>
                <a:lnTo>
                  <a:pt x="934" y="199"/>
                </a:lnTo>
                <a:lnTo>
                  <a:pt x="914" y="209"/>
                </a:lnTo>
                <a:lnTo>
                  <a:pt x="894" y="219"/>
                </a:lnTo>
                <a:lnTo>
                  <a:pt x="874" y="231"/>
                </a:lnTo>
                <a:lnTo>
                  <a:pt x="836" y="259"/>
                </a:lnTo>
                <a:lnTo>
                  <a:pt x="802" y="285"/>
                </a:lnTo>
                <a:lnTo>
                  <a:pt x="774" y="307"/>
                </a:lnTo>
                <a:lnTo>
                  <a:pt x="750" y="329"/>
                </a:lnTo>
                <a:lnTo>
                  <a:pt x="750" y="329"/>
                </a:lnTo>
                <a:lnTo>
                  <a:pt x="666" y="317"/>
                </a:lnTo>
                <a:lnTo>
                  <a:pt x="620" y="307"/>
                </a:lnTo>
                <a:lnTo>
                  <a:pt x="576" y="299"/>
                </a:lnTo>
                <a:lnTo>
                  <a:pt x="534" y="289"/>
                </a:lnTo>
                <a:lnTo>
                  <a:pt x="502" y="279"/>
                </a:lnTo>
                <a:lnTo>
                  <a:pt x="476" y="269"/>
                </a:lnTo>
                <a:lnTo>
                  <a:pt x="470" y="263"/>
                </a:lnTo>
                <a:lnTo>
                  <a:pt x="466" y="259"/>
                </a:lnTo>
                <a:lnTo>
                  <a:pt x="466" y="259"/>
                </a:lnTo>
                <a:lnTo>
                  <a:pt x="462" y="249"/>
                </a:lnTo>
                <a:lnTo>
                  <a:pt x="458" y="235"/>
                </a:lnTo>
                <a:lnTo>
                  <a:pt x="452" y="203"/>
                </a:lnTo>
                <a:lnTo>
                  <a:pt x="448" y="189"/>
                </a:lnTo>
                <a:lnTo>
                  <a:pt x="440" y="172"/>
                </a:lnTo>
                <a:lnTo>
                  <a:pt x="432" y="162"/>
                </a:lnTo>
                <a:lnTo>
                  <a:pt x="428" y="156"/>
                </a:lnTo>
                <a:lnTo>
                  <a:pt x="422" y="154"/>
                </a:lnTo>
                <a:lnTo>
                  <a:pt x="422" y="154"/>
                </a:lnTo>
                <a:lnTo>
                  <a:pt x="412" y="152"/>
                </a:lnTo>
                <a:lnTo>
                  <a:pt x="398" y="150"/>
                </a:lnTo>
                <a:lnTo>
                  <a:pt x="354" y="148"/>
                </a:lnTo>
                <a:lnTo>
                  <a:pt x="298" y="148"/>
                </a:lnTo>
                <a:lnTo>
                  <a:pt x="236" y="148"/>
                </a:lnTo>
                <a:lnTo>
                  <a:pt x="126" y="150"/>
                </a:lnTo>
                <a:lnTo>
                  <a:pt x="76" y="152"/>
                </a:lnTo>
                <a:lnTo>
                  <a:pt x="76" y="152"/>
                </a:lnTo>
                <a:close/>
                <a:moveTo>
                  <a:pt x="1663" y="798"/>
                </a:moveTo>
                <a:lnTo>
                  <a:pt x="1601" y="692"/>
                </a:lnTo>
                <a:lnTo>
                  <a:pt x="1601" y="692"/>
                </a:lnTo>
                <a:lnTo>
                  <a:pt x="1565" y="700"/>
                </a:lnTo>
                <a:lnTo>
                  <a:pt x="1509" y="708"/>
                </a:lnTo>
                <a:lnTo>
                  <a:pt x="1509" y="708"/>
                </a:lnTo>
                <a:lnTo>
                  <a:pt x="1503" y="722"/>
                </a:lnTo>
                <a:lnTo>
                  <a:pt x="1499" y="736"/>
                </a:lnTo>
                <a:lnTo>
                  <a:pt x="1499" y="736"/>
                </a:lnTo>
                <a:lnTo>
                  <a:pt x="1495" y="760"/>
                </a:lnTo>
                <a:lnTo>
                  <a:pt x="1493" y="782"/>
                </a:lnTo>
                <a:lnTo>
                  <a:pt x="1493" y="782"/>
                </a:lnTo>
                <a:lnTo>
                  <a:pt x="1495" y="802"/>
                </a:lnTo>
                <a:lnTo>
                  <a:pt x="1497" y="822"/>
                </a:lnTo>
                <a:lnTo>
                  <a:pt x="1503" y="840"/>
                </a:lnTo>
                <a:lnTo>
                  <a:pt x="1509" y="858"/>
                </a:lnTo>
                <a:lnTo>
                  <a:pt x="1517" y="876"/>
                </a:lnTo>
                <a:lnTo>
                  <a:pt x="1527" y="892"/>
                </a:lnTo>
                <a:lnTo>
                  <a:pt x="1539" y="906"/>
                </a:lnTo>
                <a:lnTo>
                  <a:pt x="1551" y="921"/>
                </a:lnTo>
                <a:lnTo>
                  <a:pt x="1565" y="933"/>
                </a:lnTo>
                <a:lnTo>
                  <a:pt x="1579" y="945"/>
                </a:lnTo>
                <a:lnTo>
                  <a:pt x="1597" y="955"/>
                </a:lnTo>
                <a:lnTo>
                  <a:pt x="1613" y="963"/>
                </a:lnTo>
                <a:lnTo>
                  <a:pt x="1631" y="969"/>
                </a:lnTo>
                <a:lnTo>
                  <a:pt x="1649" y="975"/>
                </a:lnTo>
                <a:lnTo>
                  <a:pt x="1669" y="977"/>
                </a:lnTo>
                <a:lnTo>
                  <a:pt x="1689" y="979"/>
                </a:lnTo>
                <a:lnTo>
                  <a:pt x="1689" y="979"/>
                </a:lnTo>
                <a:lnTo>
                  <a:pt x="1709" y="977"/>
                </a:lnTo>
                <a:lnTo>
                  <a:pt x="1729" y="975"/>
                </a:lnTo>
                <a:lnTo>
                  <a:pt x="1747" y="969"/>
                </a:lnTo>
                <a:lnTo>
                  <a:pt x="1765" y="963"/>
                </a:lnTo>
                <a:lnTo>
                  <a:pt x="1783" y="955"/>
                </a:lnTo>
                <a:lnTo>
                  <a:pt x="1799" y="945"/>
                </a:lnTo>
                <a:lnTo>
                  <a:pt x="1813" y="933"/>
                </a:lnTo>
                <a:lnTo>
                  <a:pt x="1827" y="921"/>
                </a:lnTo>
                <a:lnTo>
                  <a:pt x="1839" y="906"/>
                </a:lnTo>
                <a:lnTo>
                  <a:pt x="1851" y="892"/>
                </a:lnTo>
                <a:lnTo>
                  <a:pt x="1861" y="876"/>
                </a:lnTo>
                <a:lnTo>
                  <a:pt x="1869" y="858"/>
                </a:lnTo>
                <a:lnTo>
                  <a:pt x="1875" y="840"/>
                </a:lnTo>
                <a:lnTo>
                  <a:pt x="1881" y="822"/>
                </a:lnTo>
                <a:lnTo>
                  <a:pt x="1883" y="802"/>
                </a:lnTo>
                <a:lnTo>
                  <a:pt x="1885" y="782"/>
                </a:lnTo>
                <a:lnTo>
                  <a:pt x="1885" y="782"/>
                </a:lnTo>
                <a:lnTo>
                  <a:pt x="1883" y="764"/>
                </a:lnTo>
                <a:lnTo>
                  <a:pt x="1881" y="748"/>
                </a:lnTo>
                <a:lnTo>
                  <a:pt x="1877" y="732"/>
                </a:lnTo>
                <a:lnTo>
                  <a:pt x="1873" y="716"/>
                </a:lnTo>
                <a:lnTo>
                  <a:pt x="1867" y="700"/>
                </a:lnTo>
                <a:lnTo>
                  <a:pt x="1859" y="686"/>
                </a:lnTo>
                <a:lnTo>
                  <a:pt x="1851" y="672"/>
                </a:lnTo>
                <a:lnTo>
                  <a:pt x="1841" y="660"/>
                </a:lnTo>
                <a:lnTo>
                  <a:pt x="1831" y="646"/>
                </a:lnTo>
                <a:lnTo>
                  <a:pt x="1819" y="636"/>
                </a:lnTo>
                <a:lnTo>
                  <a:pt x="1807" y="626"/>
                </a:lnTo>
                <a:lnTo>
                  <a:pt x="1793" y="616"/>
                </a:lnTo>
                <a:lnTo>
                  <a:pt x="1779" y="608"/>
                </a:lnTo>
                <a:lnTo>
                  <a:pt x="1765" y="602"/>
                </a:lnTo>
                <a:lnTo>
                  <a:pt x="1749" y="596"/>
                </a:lnTo>
                <a:lnTo>
                  <a:pt x="1733" y="590"/>
                </a:lnTo>
                <a:lnTo>
                  <a:pt x="1733" y="590"/>
                </a:lnTo>
                <a:lnTo>
                  <a:pt x="1725" y="602"/>
                </a:lnTo>
                <a:lnTo>
                  <a:pt x="1717" y="612"/>
                </a:lnTo>
                <a:lnTo>
                  <a:pt x="1709" y="622"/>
                </a:lnTo>
                <a:lnTo>
                  <a:pt x="1699" y="630"/>
                </a:lnTo>
                <a:lnTo>
                  <a:pt x="1677" y="646"/>
                </a:lnTo>
                <a:lnTo>
                  <a:pt x="1653" y="660"/>
                </a:lnTo>
                <a:lnTo>
                  <a:pt x="1715" y="766"/>
                </a:lnTo>
                <a:lnTo>
                  <a:pt x="1663" y="798"/>
                </a:lnTo>
                <a:close/>
                <a:moveTo>
                  <a:pt x="480" y="682"/>
                </a:moveTo>
                <a:lnTo>
                  <a:pt x="480" y="682"/>
                </a:lnTo>
                <a:lnTo>
                  <a:pt x="318" y="750"/>
                </a:lnTo>
                <a:lnTo>
                  <a:pt x="318" y="750"/>
                </a:lnTo>
                <a:lnTo>
                  <a:pt x="304" y="756"/>
                </a:lnTo>
                <a:lnTo>
                  <a:pt x="294" y="762"/>
                </a:lnTo>
                <a:lnTo>
                  <a:pt x="286" y="772"/>
                </a:lnTo>
                <a:lnTo>
                  <a:pt x="278" y="780"/>
                </a:lnTo>
                <a:lnTo>
                  <a:pt x="274" y="790"/>
                </a:lnTo>
                <a:lnTo>
                  <a:pt x="270" y="798"/>
                </a:lnTo>
                <a:lnTo>
                  <a:pt x="270" y="808"/>
                </a:lnTo>
                <a:lnTo>
                  <a:pt x="270" y="818"/>
                </a:lnTo>
                <a:lnTo>
                  <a:pt x="274" y="826"/>
                </a:lnTo>
                <a:lnTo>
                  <a:pt x="278" y="836"/>
                </a:lnTo>
                <a:lnTo>
                  <a:pt x="286" y="842"/>
                </a:lnTo>
                <a:lnTo>
                  <a:pt x="294" y="850"/>
                </a:lnTo>
                <a:lnTo>
                  <a:pt x="304" y="854"/>
                </a:lnTo>
                <a:lnTo>
                  <a:pt x="318" y="858"/>
                </a:lnTo>
                <a:lnTo>
                  <a:pt x="332" y="860"/>
                </a:lnTo>
                <a:lnTo>
                  <a:pt x="348" y="860"/>
                </a:lnTo>
                <a:lnTo>
                  <a:pt x="348" y="860"/>
                </a:lnTo>
                <a:lnTo>
                  <a:pt x="378" y="856"/>
                </a:lnTo>
                <a:lnTo>
                  <a:pt x="414" y="850"/>
                </a:lnTo>
                <a:lnTo>
                  <a:pt x="500" y="832"/>
                </a:lnTo>
                <a:lnTo>
                  <a:pt x="500" y="832"/>
                </a:lnTo>
                <a:lnTo>
                  <a:pt x="496" y="846"/>
                </a:lnTo>
                <a:lnTo>
                  <a:pt x="490" y="862"/>
                </a:lnTo>
                <a:lnTo>
                  <a:pt x="482" y="876"/>
                </a:lnTo>
                <a:lnTo>
                  <a:pt x="474" y="890"/>
                </a:lnTo>
                <a:lnTo>
                  <a:pt x="466" y="902"/>
                </a:lnTo>
                <a:lnTo>
                  <a:pt x="456" y="915"/>
                </a:lnTo>
                <a:lnTo>
                  <a:pt x="444" y="927"/>
                </a:lnTo>
                <a:lnTo>
                  <a:pt x="432" y="937"/>
                </a:lnTo>
                <a:lnTo>
                  <a:pt x="420" y="947"/>
                </a:lnTo>
                <a:lnTo>
                  <a:pt x="406" y="955"/>
                </a:lnTo>
                <a:lnTo>
                  <a:pt x="392" y="961"/>
                </a:lnTo>
                <a:lnTo>
                  <a:pt x="376" y="967"/>
                </a:lnTo>
                <a:lnTo>
                  <a:pt x="360" y="973"/>
                </a:lnTo>
                <a:lnTo>
                  <a:pt x="344" y="975"/>
                </a:lnTo>
                <a:lnTo>
                  <a:pt x="328" y="977"/>
                </a:lnTo>
                <a:lnTo>
                  <a:pt x="312" y="979"/>
                </a:lnTo>
                <a:lnTo>
                  <a:pt x="312" y="979"/>
                </a:lnTo>
                <a:lnTo>
                  <a:pt x="292" y="977"/>
                </a:lnTo>
                <a:lnTo>
                  <a:pt x="272" y="975"/>
                </a:lnTo>
                <a:lnTo>
                  <a:pt x="252" y="969"/>
                </a:lnTo>
                <a:lnTo>
                  <a:pt x="236" y="963"/>
                </a:lnTo>
                <a:lnTo>
                  <a:pt x="218" y="955"/>
                </a:lnTo>
                <a:lnTo>
                  <a:pt x="202" y="945"/>
                </a:lnTo>
                <a:lnTo>
                  <a:pt x="186" y="933"/>
                </a:lnTo>
                <a:lnTo>
                  <a:pt x="172" y="921"/>
                </a:lnTo>
                <a:lnTo>
                  <a:pt x="160" y="906"/>
                </a:lnTo>
                <a:lnTo>
                  <a:pt x="150" y="892"/>
                </a:lnTo>
                <a:lnTo>
                  <a:pt x="140" y="876"/>
                </a:lnTo>
                <a:lnTo>
                  <a:pt x="132" y="858"/>
                </a:lnTo>
                <a:lnTo>
                  <a:pt x="124" y="840"/>
                </a:lnTo>
                <a:lnTo>
                  <a:pt x="120" y="822"/>
                </a:lnTo>
                <a:lnTo>
                  <a:pt x="116" y="802"/>
                </a:lnTo>
                <a:lnTo>
                  <a:pt x="116" y="782"/>
                </a:lnTo>
                <a:lnTo>
                  <a:pt x="116" y="782"/>
                </a:lnTo>
                <a:lnTo>
                  <a:pt x="116" y="762"/>
                </a:lnTo>
                <a:lnTo>
                  <a:pt x="120" y="742"/>
                </a:lnTo>
                <a:lnTo>
                  <a:pt x="124" y="724"/>
                </a:lnTo>
                <a:lnTo>
                  <a:pt x="132" y="706"/>
                </a:lnTo>
                <a:lnTo>
                  <a:pt x="140" y="688"/>
                </a:lnTo>
                <a:lnTo>
                  <a:pt x="150" y="672"/>
                </a:lnTo>
                <a:lnTo>
                  <a:pt x="160" y="658"/>
                </a:lnTo>
                <a:lnTo>
                  <a:pt x="172" y="644"/>
                </a:lnTo>
                <a:lnTo>
                  <a:pt x="186" y="630"/>
                </a:lnTo>
                <a:lnTo>
                  <a:pt x="202" y="620"/>
                </a:lnTo>
                <a:lnTo>
                  <a:pt x="218" y="610"/>
                </a:lnTo>
                <a:lnTo>
                  <a:pt x="236" y="602"/>
                </a:lnTo>
                <a:lnTo>
                  <a:pt x="252" y="594"/>
                </a:lnTo>
                <a:lnTo>
                  <a:pt x="272" y="590"/>
                </a:lnTo>
                <a:lnTo>
                  <a:pt x="292" y="588"/>
                </a:lnTo>
                <a:lnTo>
                  <a:pt x="312" y="586"/>
                </a:lnTo>
                <a:lnTo>
                  <a:pt x="312" y="586"/>
                </a:lnTo>
                <a:lnTo>
                  <a:pt x="338" y="588"/>
                </a:lnTo>
                <a:lnTo>
                  <a:pt x="362" y="594"/>
                </a:lnTo>
                <a:lnTo>
                  <a:pt x="386" y="602"/>
                </a:lnTo>
                <a:lnTo>
                  <a:pt x="410" y="612"/>
                </a:lnTo>
                <a:lnTo>
                  <a:pt x="430" y="626"/>
                </a:lnTo>
                <a:lnTo>
                  <a:pt x="448" y="642"/>
                </a:lnTo>
                <a:lnTo>
                  <a:pt x="466" y="662"/>
                </a:lnTo>
                <a:lnTo>
                  <a:pt x="480" y="682"/>
                </a:lnTo>
                <a:lnTo>
                  <a:pt x="480" y="682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0" name="Freeform 77">
            <a:extLst>
              <a:ext uri="{FF2B5EF4-FFF2-40B4-BE49-F238E27FC236}">
                <a16:creationId xmlns="" xmlns:a16="http://schemas.microsoft.com/office/drawing/2014/main" id="{AF02D5BA-544B-C744-AB71-C473C8055A98}"/>
              </a:ext>
            </a:extLst>
          </p:cNvPr>
          <p:cNvSpPr>
            <a:spLocks noEditPoints="1"/>
          </p:cNvSpPr>
          <p:nvPr/>
        </p:nvSpPr>
        <p:spPr bwMode="auto">
          <a:xfrm>
            <a:off x="5390334" y="3988287"/>
            <a:ext cx="310311" cy="380822"/>
          </a:xfrm>
          <a:custGeom>
            <a:avLst/>
            <a:gdLst>
              <a:gd name="T0" fmla="*/ 745 w 977"/>
              <a:gd name="T1" fmla="*/ 42 h 1199"/>
              <a:gd name="T2" fmla="*/ 861 w 977"/>
              <a:gd name="T3" fmla="*/ 166 h 1199"/>
              <a:gd name="T4" fmla="*/ 831 w 977"/>
              <a:gd name="T5" fmla="*/ 205 h 1199"/>
              <a:gd name="T6" fmla="*/ 841 w 977"/>
              <a:gd name="T7" fmla="*/ 241 h 1199"/>
              <a:gd name="T8" fmla="*/ 915 w 977"/>
              <a:gd name="T9" fmla="*/ 852 h 1199"/>
              <a:gd name="T10" fmla="*/ 907 w 977"/>
              <a:gd name="T11" fmla="*/ 904 h 1199"/>
              <a:gd name="T12" fmla="*/ 883 w 977"/>
              <a:gd name="T13" fmla="*/ 914 h 1199"/>
              <a:gd name="T14" fmla="*/ 855 w 977"/>
              <a:gd name="T15" fmla="*/ 896 h 1199"/>
              <a:gd name="T16" fmla="*/ 851 w 977"/>
              <a:gd name="T17" fmla="*/ 505 h 1199"/>
              <a:gd name="T18" fmla="*/ 843 w 977"/>
              <a:gd name="T19" fmla="*/ 455 h 1199"/>
              <a:gd name="T20" fmla="*/ 817 w 977"/>
              <a:gd name="T21" fmla="*/ 417 h 1199"/>
              <a:gd name="T22" fmla="*/ 785 w 977"/>
              <a:gd name="T23" fmla="*/ 395 h 1199"/>
              <a:gd name="T24" fmla="*/ 725 w 977"/>
              <a:gd name="T25" fmla="*/ 188 h 1199"/>
              <a:gd name="T26" fmla="*/ 709 w 977"/>
              <a:gd name="T27" fmla="*/ 136 h 1199"/>
              <a:gd name="T28" fmla="*/ 649 w 977"/>
              <a:gd name="T29" fmla="*/ 96 h 1199"/>
              <a:gd name="T30" fmla="*/ 170 w 977"/>
              <a:gd name="T31" fmla="*/ 96 h 1199"/>
              <a:gd name="T32" fmla="*/ 110 w 977"/>
              <a:gd name="T33" fmla="*/ 136 h 1199"/>
              <a:gd name="T34" fmla="*/ 94 w 977"/>
              <a:gd name="T35" fmla="*/ 1105 h 1199"/>
              <a:gd name="T36" fmla="*/ 38 w 977"/>
              <a:gd name="T37" fmla="*/ 1109 h 1199"/>
              <a:gd name="T38" fmla="*/ 4 w 977"/>
              <a:gd name="T39" fmla="*/ 1133 h 1199"/>
              <a:gd name="T40" fmla="*/ 0 w 977"/>
              <a:gd name="T41" fmla="*/ 1199 h 1199"/>
              <a:gd name="T42" fmla="*/ 817 w 977"/>
              <a:gd name="T43" fmla="*/ 1143 h 1199"/>
              <a:gd name="T44" fmla="*/ 791 w 977"/>
              <a:gd name="T45" fmla="*/ 1113 h 1199"/>
              <a:gd name="T46" fmla="*/ 725 w 977"/>
              <a:gd name="T47" fmla="*/ 1105 h 1199"/>
              <a:gd name="T48" fmla="*/ 751 w 977"/>
              <a:gd name="T49" fmla="*/ 449 h 1199"/>
              <a:gd name="T50" fmla="*/ 781 w 977"/>
              <a:gd name="T51" fmla="*/ 469 h 1199"/>
              <a:gd name="T52" fmla="*/ 789 w 977"/>
              <a:gd name="T53" fmla="*/ 852 h 1199"/>
              <a:gd name="T54" fmla="*/ 803 w 977"/>
              <a:gd name="T55" fmla="*/ 934 h 1199"/>
              <a:gd name="T56" fmla="*/ 825 w 977"/>
              <a:gd name="T57" fmla="*/ 962 h 1199"/>
              <a:gd name="T58" fmla="*/ 883 w 977"/>
              <a:gd name="T59" fmla="*/ 978 h 1199"/>
              <a:gd name="T60" fmla="*/ 933 w 977"/>
              <a:gd name="T61" fmla="*/ 968 h 1199"/>
              <a:gd name="T62" fmla="*/ 959 w 977"/>
              <a:gd name="T63" fmla="*/ 942 h 1199"/>
              <a:gd name="T64" fmla="*/ 977 w 977"/>
              <a:gd name="T65" fmla="*/ 852 h 1199"/>
              <a:gd name="T66" fmla="*/ 973 w 977"/>
              <a:gd name="T67" fmla="*/ 207 h 1199"/>
              <a:gd name="T68" fmla="*/ 953 w 977"/>
              <a:gd name="T69" fmla="*/ 170 h 1199"/>
              <a:gd name="T70" fmla="*/ 408 w 977"/>
              <a:gd name="T71" fmla="*/ 884 h 1199"/>
              <a:gd name="T72" fmla="*/ 358 w 977"/>
              <a:gd name="T73" fmla="*/ 976 h 1199"/>
              <a:gd name="T74" fmla="*/ 338 w 977"/>
              <a:gd name="T75" fmla="*/ 1061 h 1199"/>
              <a:gd name="T76" fmla="*/ 302 w 977"/>
              <a:gd name="T77" fmla="*/ 1053 h 1199"/>
              <a:gd name="T78" fmla="*/ 252 w 977"/>
              <a:gd name="T79" fmla="*/ 976 h 1199"/>
              <a:gd name="T80" fmla="*/ 248 w 977"/>
              <a:gd name="T81" fmla="*/ 910 h 1199"/>
              <a:gd name="T82" fmla="*/ 276 w 977"/>
              <a:gd name="T83" fmla="*/ 832 h 1199"/>
              <a:gd name="T84" fmla="*/ 366 w 977"/>
              <a:gd name="T85" fmla="*/ 708 h 1199"/>
              <a:gd name="T86" fmla="*/ 482 w 977"/>
              <a:gd name="T87" fmla="*/ 738 h 1199"/>
              <a:gd name="T88" fmla="*/ 557 w 977"/>
              <a:gd name="T89" fmla="*/ 850 h 1199"/>
              <a:gd name="T90" fmla="*/ 575 w 977"/>
              <a:gd name="T91" fmla="*/ 928 h 1199"/>
              <a:gd name="T92" fmla="*/ 569 w 977"/>
              <a:gd name="T93" fmla="*/ 976 h 1199"/>
              <a:gd name="T94" fmla="*/ 539 w 977"/>
              <a:gd name="T95" fmla="*/ 1033 h 1199"/>
              <a:gd name="T96" fmla="*/ 491 w 977"/>
              <a:gd name="T97" fmla="*/ 1075 h 1199"/>
              <a:gd name="T98" fmla="*/ 426 w 977"/>
              <a:gd name="T99" fmla="*/ 1101 h 1199"/>
              <a:gd name="T100" fmla="*/ 188 w 977"/>
              <a:gd name="T101" fmla="*/ 537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7" h="1199">
                <a:moveTo>
                  <a:pt x="953" y="170"/>
                </a:moveTo>
                <a:lnTo>
                  <a:pt x="953" y="170"/>
                </a:lnTo>
                <a:lnTo>
                  <a:pt x="789" y="0"/>
                </a:lnTo>
                <a:lnTo>
                  <a:pt x="745" y="42"/>
                </a:lnTo>
                <a:lnTo>
                  <a:pt x="745" y="42"/>
                </a:lnTo>
                <a:lnTo>
                  <a:pt x="799" y="100"/>
                </a:lnTo>
                <a:lnTo>
                  <a:pt x="861" y="166"/>
                </a:lnTo>
                <a:lnTo>
                  <a:pt x="861" y="166"/>
                </a:lnTo>
                <a:lnTo>
                  <a:pt x="849" y="174"/>
                </a:lnTo>
                <a:lnTo>
                  <a:pt x="839" y="182"/>
                </a:lnTo>
                <a:lnTo>
                  <a:pt x="833" y="192"/>
                </a:lnTo>
                <a:lnTo>
                  <a:pt x="831" y="205"/>
                </a:lnTo>
                <a:lnTo>
                  <a:pt x="829" y="215"/>
                </a:lnTo>
                <a:lnTo>
                  <a:pt x="831" y="225"/>
                </a:lnTo>
                <a:lnTo>
                  <a:pt x="835" y="233"/>
                </a:lnTo>
                <a:lnTo>
                  <a:pt x="841" y="241"/>
                </a:lnTo>
                <a:lnTo>
                  <a:pt x="841" y="241"/>
                </a:lnTo>
                <a:lnTo>
                  <a:pt x="915" y="315"/>
                </a:lnTo>
                <a:lnTo>
                  <a:pt x="915" y="852"/>
                </a:lnTo>
                <a:lnTo>
                  <a:pt x="915" y="852"/>
                </a:lnTo>
                <a:lnTo>
                  <a:pt x="915" y="876"/>
                </a:lnTo>
                <a:lnTo>
                  <a:pt x="913" y="886"/>
                </a:lnTo>
                <a:lnTo>
                  <a:pt x="911" y="896"/>
                </a:lnTo>
                <a:lnTo>
                  <a:pt x="907" y="904"/>
                </a:lnTo>
                <a:lnTo>
                  <a:pt x="901" y="910"/>
                </a:lnTo>
                <a:lnTo>
                  <a:pt x="893" y="914"/>
                </a:lnTo>
                <a:lnTo>
                  <a:pt x="883" y="914"/>
                </a:lnTo>
                <a:lnTo>
                  <a:pt x="883" y="914"/>
                </a:lnTo>
                <a:lnTo>
                  <a:pt x="873" y="914"/>
                </a:lnTo>
                <a:lnTo>
                  <a:pt x="865" y="910"/>
                </a:lnTo>
                <a:lnTo>
                  <a:pt x="859" y="904"/>
                </a:lnTo>
                <a:lnTo>
                  <a:pt x="855" y="896"/>
                </a:lnTo>
                <a:lnTo>
                  <a:pt x="853" y="886"/>
                </a:lnTo>
                <a:lnTo>
                  <a:pt x="853" y="876"/>
                </a:lnTo>
                <a:lnTo>
                  <a:pt x="851" y="852"/>
                </a:lnTo>
                <a:lnTo>
                  <a:pt x="851" y="505"/>
                </a:lnTo>
                <a:lnTo>
                  <a:pt x="851" y="505"/>
                </a:lnTo>
                <a:lnTo>
                  <a:pt x="849" y="479"/>
                </a:lnTo>
                <a:lnTo>
                  <a:pt x="847" y="467"/>
                </a:lnTo>
                <a:lnTo>
                  <a:pt x="843" y="455"/>
                </a:lnTo>
                <a:lnTo>
                  <a:pt x="839" y="445"/>
                </a:lnTo>
                <a:lnTo>
                  <a:pt x="833" y="435"/>
                </a:lnTo>
                <a:lnTo>
                  <a:pt x="825" y="425"/>
                </a:lnTo>
                <a:lnTo>
                  <a:pt x="817" y="417"/>
                </a:lnTo>
                <a:lnTo>
                  <a:pt x="817" y="417"/>
                </a:lnTo>
                <a:lnTo>
                  <a:pt x="807" y="407"/>
                </a:lnTo>
                <a:lnTo>
                  <a:pt x="797" y="401"/>
                </a:lnTo>
                <a:lnTo>
                  <a:pt x="785" y="395"/>
                </a:lnTo>
                <a:lnTo>
                  <a:pt x="773" y="389"/>
                </a:lnTo>
                <a:lnTo>
                  <a:pt x="749" y="383"/>
                </a:lnTo>
                <a:lnTo>
                  <a:pt x="725" y="379"/>
                </a:lnTo>
                <a:lnTo>
                  <a:pt x="725" y="188"/>
                </a:lnTo>
                <a:lnTo>
                  <a:pt x="725" y="188"/>
                </a:lnTo>
                <a:lnTo>
                  <a:pt x="723" y="170"/>
                </a:lnTo>
                <a:lnTo>
                  <a:pt x="717" y="152"/>
                </a:lnTo>
                <a:lnTo>
                  <a:pt x="709" y="136"/>
                </a:lnTo>
                <a:lnTo>
                  <a:pt x="697" y="122"/>
                </a:lnTo>
                <a:lnTo>
                  <a:pt x="683" y="110"/>
                </a:lnTo>
                <a:lnTo>
                  <a:pt x="667" y="102"/>
                </a:lnTo>
                <a:lnTo>
                  <a:pt x="649" y="96"/>
                </a:lnTo>
                <a:lnTo>
                  <a:pt x="631" y="94"/>
                </a:lnTo>
                <a:lnTo>
                  <a:pt x="188" y="94"/>
                </a:lnTo>
                <a:lnTo>
                  <a:pt x="188" y="94"/>
                </a:lnTo>
                <a:lnTo>
                  <a:pt x="170" y="96"/>
                </a:lnTo>
                <a:lnTo>
                  <a:pt x="152" y="102"/>
                </a:lnTo>
                <a:lnTo>
                  <a:pt x="136" y="110"/>
                </a:lnTo>
                <a:lnTo>
                  <a:pt x="122" y="122"/>
                </a:lnTo>
                <a:lnTo>
                  <a:pt x="110" y="136"/>
                </a:lnTo>
                <a:lnTo>
                  <a:pt x="102" y="152"/>
                </a:lnTo>
                <a:lnTo>
                  <a:pt x="96" y="170"/>
                </a:lnTo>
                <a:lnTo>
                  <a:pt x="94" y="188"/>
                </a:lnTo>
                <a:lnTo>
                  <a:pt x="94" y="1105"/>
                </a:lnTo>
                <a:lnTo>
                  <a:pt x="62" y="1105"/>
                </a:lnTo>
                <a:lnTo>
                  <a:pt x="62" y="1105"/>
                </a:lnTo>
                <a:lnTo>
                  <a:pt x="50" y="1105"/>
                </a:lnTo>
                <a:lnTo>
                  <a:pt x="38" y="1109"/>
                </a:lnTo>
                <a:lnTo>
                  <a:pt x="28" y="1113"/>
                </a:lnTo>
                <a:lnTo>
                  <a:pt x="18" y="1119"/>
                </a:lnTo>
                <a:lnTo>
                  <a:pt x="10" y="1125"/>
                </a:lnTo>
                <a:lnTo>
                  <a:pt x="4" y="1133"/>
                </a:lnTo>
                <a:lnTo>
                  <a:pt x="0" y="1143"/>
                </a:lnTo>
                <a:lnTo>
                  <a:pt x="0" y="1151"/>
                </a:lnTo>
                <a:lnTo>
                  <a:pt x="0" y="1151"/>
                </a:lnTo>
                <a:lnTo>
                  <a:pt x="0" y="1199"/>
                </a:lnTo>
                <a:lnTo>
                  <a:pt x="819" y="1199"/>
                </a:lnTo>
                <a:lnTo>
                  <a:pt x="819" y="1151"/>
                </a:lnTo>
                <a:lnTo>
                  <a:pt x="819" y="1151"/>
                </a:lnTo>
                <a:lnTo>
                  <a:pt x="817" y="1143"/>
                </a:lnTo>
                <a:lnTo>
                  <a:pt x="815" y="1133"/>
                </a:lnTo>
                <a:lnTo>
                  <a:pt x="809" y="1125"/>
                </a:lnTo>
                <a:lnTo>
                  <a:pt x="801" y="1119"/>
                </a:lnTo>
                <a:lnTo>
                  <a:pt x="791" y="1113"/>
                </a:lnTo>
                <a:lnTo>
                  <a:pt x="781" y="1109"/>
                </a:lnTo>
                <a:lnTo>
                  <a:pt x="769" y="1105"/>
                </a:lnTo>
                <a:lnTo>
                  <a:pt x="757" y="1105"/>
                </a:lnTo>
                <a:lnTo>
                  <a:pt x="725" y="1105"/>
                </a:lnTo>
                <a:lnTo>
                  <a:pt x="725" y="443"/>
                </a:lnTo>
                <a:lnTo>
                  <a:pt x="725" y="443"/>
                </a:lnTo>
                <a:lnTo>
                  <a:pt x="739" y="445"/>
                </a:lnTo>
                <a:lnTo>
                  <a:pt x="751" y="449"/>
                </a:lnTo>
                <a:lnTo>
                  <a:pt x="763" y="455"/>
                </a:lnTo>
                <a:lnTo>
                  <a:pt x="775" y="461"/>
                </a:lnTo>
                <a:lnTo>
                  <a:pt x="775" y="461"/>
                </a:lnTo>
                <a:lnTo>
                  <a:pt x="781" y="469"/>
                </a:lnTo>
                <a:lnTo>
                  <a:pt x="785" y="479"/>
                </a:lnTo>
                <a:lnTo>
                  <a:pt x="787" y="491"/>
                </a:lnTo>
                <a:lnTo>
                  <a:pt x="789" y="505"/>
                </a:lnTo>
                <a:lnTo>
                  <a:pt x="789" y="852"/>
                </a:lnTo>
                <a:lnTo>
                  <a:pt x="789" y="852"/>
                </a:lnTo>
                <a:lnTo>
                  <a:pt x="791" y="884"/>
                </a:lnTo>
                <a:lnTo>
                  <a:pt x="795" y="912"/>
                </a:lnTo>
                <a:lnTo>
                  <a:pt x="803" y="934"/>
                </a:lnTo>
                <a:lnTo>
                  <a:pt x="807" y="942"/>
                </a:lnTo>
                <a:lnTo>
                  <a:pt x="813" y="950"/>
                </a:lnTo>
                <a:lnTo>
                  <a:pt x="819" y="958"/>
                </a:lnTo>
                <a:lnTo>
                  <a:pt x="825" y="962"/>
                </a:lnTo>
                <a:lnTo>
                  <a:pt x="833" y="968"/>
                </a:lnTo>
                <a:lnTo>
                  <a:pt x="843" y="972"/>
                </a:lnTo>
                <a:lnTo>
                  <a:pt x="861" y="976"/>
                </a:lnTo>
                <a:lnTo>
                  <a:pt x="883" y="978"/>
                </a:lnTo>
                <a:lnTo>
                  <a:pt x="883" y="978"/>
                </a:lnTo>
                <a:lnTo>
                  <a:pt x="905" y="976"/>
                </a:lnTo>
                <a:lnTo>
                  <a:pt x="925" y="972"/>
                </a:lnTo>
                <a:lnTo>
                  <a:pt x="933" y="968"/>
                </a:lnTo>
                <a:lnTo>
                  <a:pt x="941" y="962"/>
                </a:lnTo>
                <a:lnTo>
                  <a:pt x="947" y="958"/>
                </a:lnTo>
                <a:lnTo>
                  <a:pt x="955" y="950"/>
                </a:lnTo>
                <a:lnTo>
                  <a:pt x="959" y="942"/>
                </a:lnTo>
                <a:lnTo>
                  <a:pt x="965" y="934"/>
                </a:lnTo>
                <a:lnTo>
                  <a:pt x="971" y="912"/>
                </a:lnTo>
                <a:lnTo>
                  <a:pt x="977" y="884"/>
                </a:lnTo>
                <a:lnTo>
                  <a:pt x="977" y="852"/>
                </a:lnTo>
                <a:lnTo>
                  <a:pt x="977" y="253"/>
                </a:lnTo>
                <a:lnTo>
                  <a:pt x="977" y="253"/>
                </a:lnTo>
                <a:lnTo>
                  <a:pt x="977" y="229"/>
                </a:lnTo>
                <a:lnTo>
                  <a:pt x="973" y="207"/>
                </a:lnTo>
                <a:lnTo>
                  <a:pt x="971" y="198"/>
                </a:lnTo>
                <a:lnTo>
                  <a:pt x="967" y="188"/>
                </a:lnTo>
                <a:lnTo>
                  <a:pt x="961" y="180"/>
                </a:lnTo>
                <a:lnTo>
                  <a:pt x="953" y="170"/>
                </a:lnTo>
                <a:lnTo>
                  <a:pt x="953" y="170"/>
                </a:lnTo>
                <a:close/>
                <a:moveTo>
                  <a:pt x="408" y="1105"/>
                </a:moveTo>
                <a:lnTo>
                  <a:pt x="408" y="884"/>
                </a:lnTo>
                <a:lnTo>
                  <a:pt x="408" y="884"/>
                </a:lnTo>
                <a:lnTo>
                  <a:pt x="396" y="902"/>
                </a:lnTo>
                <a:lnTo>
                  <a:pt x="384" y="922"/>
                </a:lnTo>
                <a:lnTo>
                  <a:pt x="372" y="946"/>
                </a:lnTo>
                <a:lnTo>
                  <a:pt x="358" y="976"/>
                </a:lnTo>
                <a:lnTo>
                  <a:pt x="346" y="1009"/>
                </a:lnTo>
                <a:lnTo>
                  <a:pt x="342" y="1027"/>
                </a:lnTo>
                <a:lnTo>
                  <a:pt x="340" y="1043"/>
                </a:lnTo>
                <a:lnTo>
                  <a:pt x="338" y="1061"/>
                </a:lnTo>
                <a:lnTo>
                  <a:pt x="340" y="1077"/>
                </a:lnTo>
                <a:lnTo>
                  <a:pt x="340" y="1077"/>
                </a:lnTo>
                <a:lnTo>
                  <a:pt x="320" y="1065"/>
                </a:lnTo>
                <a:lnTo>
                  <a:pt x="302" y="1053"/>
                </a:lnTo>
                <a:lnTo>
                  <a:pt x="286" y="1035"/>
                </a:lnTo>
                <a:lnTo>
                  <a:pt x="272" y="1017"/>
                </a:lnTo>
                <a:lnTo>
                  <a:pt x="260" y="996"/>
                </a:lnTo>
                <a:lnTo>
                  <a:pt x="252" y="976"/>
                </a:lnTo>
                <a:lnTo>
                  <a:pt x="248" y="952"/>
                </a:lnTo>
                <a:lnTo>
                  <a:pt x="246" y="928"/>
                </a:lnTo>
                <a:lnTo>
                  <a:pt x="246" y="928"/>
                </a:lnTo>
                <a:lnTo>
                  <a:pt x="248" y="910"/>
                </a:lnTo>
                <a:lnTo>
                  <a:pt x="252" y="890"/>
                </a:lnTo>
                <a:lnTo>
                  <a:pt x="258" y="870"/>
                </a:lnTo>
                <a:lnTo>
                  <a:pt x="266" y="850"/>
                </a:lnTo>
                <a:lnTo>
                  <a:pt x="276" y="832"/>
                </a:lnTo>
                <a:lnTo>
                  <a:pt x="286" y="812"/>
                </a:lnTo>
                <a:lnTo>
                  <a:pt x="312" y="774"/>
                </a:lnTo>
                <a:lnTo>
                  <a:pt x="338" y="740"/>
                </a:lnTo>
                <a:lnTo>
                  <a:pt x="366" y="708"/>
                </a:lnTo>
                <a:lnTo>
                  <a:pt x="410" y="662"/>
                </a:lnTo>
                <a:lnTo>
                  <a:pt x="410" y="662"/>
                </a:lnTo>
                <a:lnTo>
                  <a:pt x="456" y="708"/>
                </a:lnTo>
                <a:lnTo>
                  <a:pt x="482" y="738"/>
                </a:lnTo>
                <a:lnTo>
                  <a:pt x="511" y="774"/>
                </a:lnTo>
                <a:lnTo>
                  <a:pt x="535" y="810"/>
                </a:lnTo>
                <a:lnTo>
                  <a:pt x="547" y="830"/>
                </a:lnTo>
                <a:lnTo>
                  <a:pt x="557" y="850"/>
                </a:lnTo>
                <a:lnTo>
                  <a:pt x="565" y="870"/>
                </a:lnTo>
                <a:lnTo>
                  <a:pt x="571" y="890"/>
                </a:lnTo>
                <a:lnTo>
                  <a:pt x="575" y="908"/>
                </a:lnTo>
                <a:lnTo>
                  <a:pt x="575" y="928"/>
                </a:lnTo>
                <a:lnTo>
                  <a:pt x="575" y="928"/>
                </a:lnTo>
                <a:lnTo>
                  <a:pt x="575" y="944"/>
                </a:lnTo>
                <a:lnTo>
                  <a:pt x="573" y="960"/>
                </a:lnTo>
                <a:lnTo>
                  <a:pt x="569" y="976"/>
                </a:lnTo>
                <a:lnTo>
                  <a:pt x="563" y="992"/>
                </a:lnTo>
                <a:lnTo>
                  <a:pt x="557" y="1007"/>
                </a:lnTo>
                <a:lnTo>
                  <a:pt x="549" y="1019"/>
                </a:lnTo>
                <a:lnTo>
                  <a:pt x="539" y="1033"/>
                </a:lnTo>
                <a:lnTo>
                  <a:pt x="529" y="1045"/>
                </a:lnTo>
                <a:lnTo>
                  <a:pt x="517" y="1055"/>
                </a:lnTo>
                <a:lnTo>
                  <a:pt x="505" y="1065"/>
                </a:lnTo>
                <a:lnTo>
                  <a:pt x="491" y="1075"/>
                </a:lnTo>
                <a:lnTo>
                  <a:pt x="476" y="1083"/>
                </a:lnTo>
                <a:lnTo>
                  <a:pt x="460" y="1089"/>
                </a:lnTo>
                <a:lnTo>
                  <a:pt x="444" y="1097"/>
                </a:lnTo>
                <a:lnTo>
                  <a:pt x="426" y="1101"/>
                </a:lnTo>
                <a:lnTo>
                  <a:pt x="408" y="1105"/>
                </a:lnTo>
                <a:lnTo>
                  <a:pt x="408" y="1105"/>
                </a:lnTo>
                <a:close/>
                <a:moveTo>
                  <a:pt x="631" y="537"/>
                </a:moveTo>
                <a:lnTo>
                  <a:pt x="188" y="537"/>
                </a:lnTo>
                <a:lnTo>
                  <a:pt x="188" y="221"/>
                </a:lnTo>
                <a:lnTo>
                  <a:pt x="631" y="221"/>
                </a:lnTo>
                <a:lnTo>
                  <a:pt x="631" y="537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01" name="Grupo 428">
            <a:extLst>
              <a:ext uri="{FF2B5EF4-FFF2-40B4-BE49-F238E27FC236}">
                <a16:creationId xmlns="" xmlns:a16="http://schemas.microsoft.com/office/drawing/2014/main" id="{08279AE6-1E61-BD49-9959-9F2916D19394}"/>
              </a:ext>
            </a:extLst>
          </p:cNvPr>
          <p:cNvGrpSpPr/>
          <p:nvPr/>
        </p:nvGrpSpPr>
        <p:grpSpPr>
          <a:xfrm>
            <a:off x="3260694" y="972121"/>
            <a:ext cx="267495" cy="267495"/>
            <a:chOff x="2000250" y="0"/>
            <a:chExt cx="5143500" cy="5143501"/>
          </a:xfrm>
          <a:solidFill>
            <a:srgbClr val="0451E4"/>
          </a:solidFill>
        </p:grpSpPr>
        <p:sp>
          <p:nvSpPr>
            <p:cNvPr id="202" name="Freeform 87">
              <a:extLst>
                <a:ext uri="{FF2B5EF4-FFF2-40B4-BE49-F238E27FC236}">
                  <a16:creationId xmlns="" xmlns:a16="http://schemas.microsoft.com/office/drawing/2014/main" id="{468FA699-A762-CA4C-BBBF-2541E34B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696913"/>
              <a:ext cx="4445000" cy="4446588"/>
            </a:xfrm>
            <a:custGeom>
              <a:avLst/>
              <a:gdLst>
                <a:gd name="T0" fmla="*/ 216 w 2800"/>
                <a:gd name="T1" fmla="*/ 0 h 2801"/>
                <a:gd name="T2" fmla="*/ 1400 w 2800"/>
                <a:gd name="T3" fmla="*/ 0 h 2801"/>
                <a:gd name="T4" fmla="*/ 1400 w 2800"/>
                <a:gd name="T5" fmla="*/ 431 h 2801"/>
                <a:gd name="T6" fmla="*/ 430 w 2800"/>
                <a:gd name="T7" fmla="*/ 431 h 2801"/>
                <a:gd name="T8" fmla="*/ 430 w 2800"/>
                <a:gd name="T9" fmla="*/ 2369 h 2801"/>
                <a:gd name="T10" fmla="*/ 2370 w 2800"/>
                <a:gd name="T11" fmla="*/ 2369 h 2801"/>
                <a:gd name="T12" fmla="*/ 2370 w 2800"/>
                <a:gd name="T13" fmla="*/ 1400 h 2801"/>
                <a:gd name="T14" fmla="*/ 2800 w 2800"/>
                <a:gd name="T15" fmla="*/ 1400 h 2801"/>
                <a:gd name="T16" fmla="*/ 2800 w 2800"/>
                <a:gd name="T17" fmla="*/ 2801 h 2801"/>
                <a:gd name="T18" fmla="*/ 0 w 2800"/>
                <a:gd name="T19" fmla="*/ 2801 h 2801"/>
                <a:gd name="T20" fmla="*/ 0 w 2800"/>
                <a:gd name="T21" fmla="*/ 0 h 2801"/>
                <a:gd name="T22" fmla="*/ 216 w 2800"/>
                <a:gd name="T23" fmla="*/ 0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0" h="2801">
                  <a:moveTo>
                    <a:pt x="216" y="0"/>
                  </a:moveTo>
                  <a:lnTo>
                    <a:pt x="1400" y="0"/>
                  </a:lnTo>
                  <a:lnTo>
                    <a:pt x="1400" y="431"/>
                  </a:lnTo>
                  <a:lnTo>
                    <a:pt x="430" y="431"/>
                  </a:lnTo>
                  <a:lnTo>
                    <a:pt x="430" y="2369"/>
                  </a:lnTo>
                  <a:lnTo>
                    <a:pt x="2370" y="2369"/>
                  </a:lnTo>
                  <a:lnTo>
                    <a:pt x="2370" y="1400"/>
                  </a:lnTo>
                  <a:lnTo>
                    <a:pt x="2800" y="1400"/>
                  </a:lnTo>
                  <a:lnTo>
                    <a:pt x="2800" y="2801"/>
                  </a:lnTo>
                  <a:lnTo>
                    <a:pt x="0" y="2801"/>
                  </a:lnTo>
                  <a:lnTo>
                    <a:pt x="0" y="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3" name="Freeform 88">
              <a:extLst>
                <a:ext uri="{FF2B5EF4-FFF2-40B4-BE49-F238E27FC236}">
                  <a16:creationId xmlns="" xmlns:a16="http://schemas.microsoft.com/office/drawing/2014/main" id="{831F6042-E881-9A45-9337-991AAA089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0"/>
              <a:ext cx="2222500" cy="2222500"/>
            </a:xfrm>
            <a:custGeom>
              <a:avLst/>
              <a:gdLst>
                <a:gd name="T0" fmla="*/ 1400 w 1400"/>
                <a:gd name="T1" fmla="*/ 0 h 1400"/>
                <a:gd name="T2" fmla="*/ 1400 w 1400"/>
                <a:gd name="T3" fmla="*/ 430 h 1400"/>
                <a:gd name="T4" fmla="*/ 1400 w 1400"/>
                <a:gd name="T5" fmla="*/ 1400 h 1400"/>
                <a:gd name="T6" fmla="*/ 968 w 1400"/>
                <a:gd name="T7" fmla="*/ 1400 h 1400"/>
                <a:gd name="T8" fmla="*/ 968 w 1400"/>
                <a:gd name="T9" fmla="*/ 430 h 1400"/>
                <a:gd name="T10" fmla="*/ 0 w 1400"/>
                <a:gd name="T11" fmla="*/ 430 h 1400"/>
                <a:gd name="T12" fmla="*/ 0 w 1400"/>
                <a:gd name="T13" fmla="*/ 0 h 1400"/>
                <a:gd name="T14" fmla="*/ 968 w 1400"/>
                <a:gd name="T15" fmla="*/ 0 h 1400"/>
                <a:gd name="T16" fmla="*/ 1400 w 1400"/>
                <a:gd name="T17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0" h="1400">
                  <a:moveTo>
                    <a:pt x="1400" y="0"/>
                  </a:moveTo>
                  <a:lnTo>
                    <a:pt x="1400" y="430"/>
                  </a:lnTo>
                  <a:lnTo>
                    <a:pt x="1400" y="1400"/>
                  </a:lnTo>
                  <a:lnTo>
                    <a:pt x="968" y="1400"/>
                  </a:lnTo>
                  <a:lnTo>
                    <a:pt x="968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968" y="0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4" name="Freeform 89">
              <a:extLst>
                <a:ext uri="{FF2B5EF4-FFF2-40B4-BE49-F238E27FC236}">
                  <a16:creationId xmlns="" xmlns:a16="http://schemas.microsoft.com/office/drawing/2014/main" id="{A0E42000-428F-A54B-BBCB-42E629E8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442913"/>
              <a:ext cx="2568575" cy="2566988"/>
            </a:xfrm>
            <a:custGeom>
              <a:avLst/>
              <a:gdLst>
                <a:gd name="T0" fmla="*/ 1618 w 1618"/>
                <a:gd name="T1" fmla="*/ 304 h 1617"/>
                <a:gd name="T2" fmla="*/ 305 w 1618"/>
                <a:gd name="T3" fmla="*/ 1617 h 1617"/>
                <a:gd name="T4" fmla="*/ 0 w 1618"/>
                <a:gd name="T5" fmla="*/ 1313 h 1617"/>
                <a:gd name="T6" fmla="*/ 1314 w 1618"/>
                <a:gd name="T7" fmla="*/ 0 h 1617"/>
                <a:gd name="T8" fmla="*/ 1618 w 1618"/>
                <a:gd name="T9" fmla="*/ 304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8" h="1617">
                  <a:moveTo>
                    <a:pt x="1618" y="304"/>
                  </a:moveTo>
                  <a:lnTo>
                    <a:pt x="305" y="1617"/>
                  </a:lnTo>
                  <a:lnTo>
                    <a:pt x="0" y="1313"/>
                  </a:lnTo>
                  <a:lnTo>
                    <a:pt x="1314" y="0"/>
                  </a:lnTo>
                  <a:lnTo>
                    <a:pt x="1618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5" name="Grupo 432">
            <a:extLst>
              <a:ext uri="{FF2B5EF4-FFF2-40B4-BE49-F238E27FC236}">
                <a16:creationId xmlns="" xmlns:a16="http://schemas.microsoft.com/office/drawing/2014/main" id="{FAC856FD-1D7D-C44E-93E1-D0A7A6811092}"/>
              </a:ext>
            </a:extLst>
          </p:cNvPr>
          <p:cNvGrpSpPr/>
          <p:nvPr/>
        </p:nvGrpSpPr>
        <p:grpSpPr>
          <a:xfrm>
            <a:off x="444439" y="3070110"/>
            <a:ext cx="568821" cy="211545"/>
            <a:chOff x="4071938" y="-111125"/>
            <a:chExt cx="1728787" cy="642938"/>
          </a:xfrm>
          <a:solidFill>
            <a:srgbClr val="0451E4"/>
          </a:solidFill>
        </p:grpSpPr>
        <p:sp>
          <p:nvSpPr>
            <p:cNvPr id="206" name="Freeform 93">
              <a:extLst>
                <a:ext uri="{FF2B5EF4-FFF2-40B4-BE49-F238E27FC236}">
                  <a16:creationId xmlns="" xmlns:a16="http://schemas.microsoft.com/office/drawing/2014/main" id="{020DE482-1238-6B48-B485-AAB91E13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366713"/>
              <a:ext cx="168275" cy="165100"/>
            </a:xfrm>
            <a:custGeom>
              <a:avLst/>
              <a:gdLst>
                <a:gd name="T0" fmla="*/ 106 w 211"/>
                <a:gd name="T1" fmla="*/ 0 h 209"/>
                <a:gd name="T2" fmla="*/ 106 w 211"/>
                <a:gd name="T3" fmla="*/ 0 h 209"/>
                <a:gd name="T4" fmla="*/ 106 w 211"/>
                <a:gd name="T5" fmla="*/ 0 h 209"/>
                <a:gd name="T6" fmla="*/ 116 w 211"/>
                <a:gd name="T7" fmla="*/ 0 h 209"/>
                <a:gd name="T8" fmla="*/ 126 w 211"/>
                <a:gd name="T9" fmla="*/ 2 h 209"/>
                <a:gd name="T10" fmla="*/ 136 w 211"/>
                <a:gd name="T11" fmla="*/ 5 h 209"/>
                <a:gd name="T12" fmla="*/ 146 w 211"/>
                <a:gd name="T13" fmla="*/ 9 h 209"/>
                <a:gd name="T14" fmla="*/ 156 w 211"/>
                <a:gd name="T15" fmla="*/ 12 h 209"/>
                <a:gd name="T16" fmla="*/ 165 w 211"/>
                <a:gd name="T17" fmla="*/ 17 h 209"/>
                <a:gd name="T18" fmla="*/ 181 w 211"/>
                <a:gd name="T19" fmla="*/ 30 h 209"/>
                <a:gd name="T20" fmla="*/ 193 w 211"/>
                <a:gd name="T21" fmla="*/ 47 h 209"/>
                <a:gd name="T22" fmla="*/ 200 w 211"/>
                <a:gd name="T23" fmla="*/ 55 h 209"/>
                <a:gd name="T24" fmla="*/ 203 w 211"/>
                <a:gd name="T25" fmla="*/ 63 h 209"/>
                <a:gd name="T26" fmla="*/ 206 w 211"/>
                <a:gd name="T27" fmla="*/ 73 h 209"/>
                <a:gd name="T28" fmla="*/ 210 w 211"/>
                <a:gd name="T29" fmla="*/ 83 h 209"/>
                <a:gd name="T30" fmla="*/ 211 w 211"/>
                <a:gd name="T31" fmla="*/ 95 h 209"/>
                <a:gd name="T32" fmla="*/ 211 w 211"/>
                <a:gd name="T33" fmla="*/ 105 h 209"/>
                <a:gd name="T34" fmla="*/ 211 w 211"/>
                <a:gd name="T35" fmla="*/ 105 h 209"/>
                <a:gd name="T36" fmla="*/ 211 w 211"/>
                <a:gd name="T37" fmla="*/ 116 h 209"/>
                <a:gd name="T38" fmla="*/ 210 w 211"/>
                <a:gd name="T39" fmla="*/ 126 h 209"/>
                <a:gd name="T40" fmla="*/ 206 w 211"/>
                <a:gd name="T41" fmla="*/ 136 h 209"/>
                <a:gd name="T42" fmla="*/ 203 w 211"/>
                <a:gd name="T43" fmla="*/ 146 h 209"/>
                <a:gd name="T44" fmla="*/ 193 w 211"/>
                <a:gd name="T45" fmla="*/ 164 h 209"/>
                <a:gd name="T46" fmla="*/ 181 w 211"/>
                <a:gd name="T47" fmla="*/ 179 h 209"/>
                <a:gd name="T48" fmla="*/ 165 w 211"/>
                <a:gd name="T49" fmla="*/ 192 h 209"/>
                <a:gd name="T50" fmla="*/ 146 w 211"/>
                <a:gd name="T51" fmla="*/ 201 h 209"/>
                <a:gd name="T52" fmla="*/ 136 w 211"/>
                <a:gd name="T53" fmla="*/ 206 h 209"/>
                <a:gd name="T54" fmla="*/ 126 w 211"/>
                <a:gd name="T55" fmla="*/ 207 h 209"/>
                <a:gd name="T56" fmla="*/ 116 w 211"/>
                <a:gd name="T57" fmla="*/ 209 h 209"/>
                <a:gd name="T58" fmla="*/ 106 w 211"/>
                <a:gd name="T59" fmla="*/ 209 h 209"/>
                <a:gd name="T60" fmla="*/ 106 w 211"/>
                <a:gd name="T61" fmla="*/ 209 h 209"/>
                <a:gd name="T62" fmla="*/ 95 w 211"/>
                <a:gd name="T63" fmla="*/ 209 h 209"/>
                <a:gd name="T64" fmla="*/ 85 w 211"/>
                <a:gd name="T65" fmla="*/ 207 h 209"/>
                <a:gd name="T66" fmla="*/ 75 w 211"/>
                <a:gd name="T67" fmla="*/ 206 h 209"/>
                <a:gd name="T68" fmla="*/ 65 w 211"/>
                <a:gd name="T69" fmla="*/ 201 h 209"/>
                <a:gd name="T70" fmla="*/ 46 w 211"/>
                <a:gd name="T71" fmla="*/ 192 h 209"/>
                <a:gd name="T72" fmla="*/ 31 w 211"/>
                <a:gd name="T73" fmla="*/ 179 h 209"/>
                <a:gd name="T74" fmla="*/ 18 w 211"/>
                <a:gd name="T75" fmla="*/ 164 h 209"/>
                <a:gd name="T76" fmla="*/ 8 w 211"/>
                <a:gd name="T77" fmla="*/ 146 h 209"/>
                <a:gd name="T78" fmla="*/ 5 w 211"/>
                <a:gd name="T79" fmla="*/ 136 h 209"/>
                <a:gd name="T80" fmla="*/ 1 w 211"/>
                <a:gd name="T81" fmla="*/ 126 h 209"/>
                <a:gd name="T82" fmla="*/ 1 w 211"/>
                <a:gd name="T83" fmla="*/ 116 h 209"/>
                <a:gd name="T84" fmla="*/ 0 w 211"/>
                <a:gd name="T85" fmla="*/ 105 h 209"/>
                <a:gd name="T86" fmla="*/ 0 w 211"/>
                <a:gd name="T87" fmla="*/ 105 h 209"/>
                <a:gd name="T88" fmla="*/ 1 w 211"/>
                <a:gd name="T89" fmla="*/ 95 h 209"/>
                <a:gd name="T90" fmla="*/ 1 w 211"/>
                <a:gd name="T91" fmla="*/ 83 h 209"/>
                <a:gd name="T92" fmla="*/ 5 w 211"/>
                <a:gd name="T93" fmla="*/ 73 h 209"/>
                <a:gd name="T94" fmla="*/ 8 w 211"/>
                <a:gd name="T95" fmla="*/ 63 h 209"/>
                <a:gd name="T96" fmla="*/ 13 w 211"/>
                <a:gd name="T97" fmla="*/ 55 h 209"/>
                <a:gd name="T98" fmla="*/ 18 w 211"/>
                <a:gd name="T99" fmla="*/ 47 h 209"/>
                <a:gd name="T100" fmla="*/ 31 w 211"/>
                <a:gd name="T101" fmla="*/ 30 h 209"/>
                <a:gd name="T102" fmla="*/ 46 w 211"/>
                <a:gd name="T103" fmla="*/ 17 h 209"/>
                <a:gd name="T104" fmla="*/ 65 w 211"/>
                <a:gd name="T105" fmla="*/ 9 h 209"/>
                <a:gd name="T106" fmla="*/ 75 w 211"/>
                <a:gd name="T107" fmla="*/ 5 h 209"/>
                <a:gd name="T108" fmla="*/ 85 w 211"/>
                <a:gd name="T109" fmla="*/ 2 h 209"/>
                <a:gd name="T110" fmla="*/ 95 w 211"/>
                <a:gd name="T111" fmla="*/ 0 h 209"/>
                <a:gd name="T112" fmla="*/ 106 w 211"/>
                <a:gd name="T113" fmla="*/ 0 h 209"/>
                <a:gd name="T114" fmla="*/ 106 w 211"/>
                <a:gd name="T1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09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6" y="5"/>
                  </a:lnTo>
                  <a:lnTo>
                    <a:pt x="146" y="9"/>
                  </a:lnTo>
                  <a:lnTo>
                    <a:pt x="156" y="12"/>
                  </a:lnTo>
                  <a:lnTo>
                    <a:pt x="165" y="17"/>
                  </a:lnTo>
                  <a:lnTo>
                    <a:pt x="181" y="30"/>
                  </a:lnTo>
                  <a:lnTo>
                    <a:pt x="193" y="47"/>
                  </a:lnTo>
                  <a:lnTo>
                    <a:pt x="200" y="55"/>
                  </a:lnTo>
                  <a:lnTo>
                    <a:pt x="203" y="63"/>
                  </a:lnTo>
                  <a:lnTo>
                    <a:pt x="206" y="73"/>
                  </a:lnTo>
                  <a:lnTo>
                    <a:pt x="210" y="83"/>
                  </a:lnTo>
                  <a:lnTo>
                    <a:pt x="211" y="95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116"/>
                  </a:lnTo>
                  <a:lnTo>
                    <a:pt x="210" y="126"/>
                  </a:lnTo>
                  <a:lnTo>
                    <a:pt x="206" y="136"/>
                  </a:lnTo>
                  <a:lnTo>
                    <a:pt x="203" y="146"/>
                  </a:lnTo>
                  <a:lnTo>
                    <a:pt x="193" y="164"/>
                  </a:lnTo>
                  <a:lnTo>
                    <a:pt x="181" y="179"/>
                  </a:lnTo>
                  <a:lnTo>
                    <a:pt x="165" y="192"/>
                  </a:lnTo>
                  <a:lnTo>
                    <a:pt x="146" y="201"/>
                  </a:lnTo>
                  <a:lnTo>
                    <a:pt x="136" y="206"/>
                  </a:lnTo>
                  <a:lnTo>
                    <a:pt x="126" y="207"/>
                  </a:lnTo>
                  <a:lnTo>
                    <a:pt x="11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95" y="209"/>
                  </a:lnTo>
                  <a:lnTo>
                    <a:pt x="85" y="207"/>
                  </a:lnTo>
                  <a:lnTo>
                    <a:pt x="75" y="206"/>
                  </a:lnTo>
                  <a:lnTo>
                    <a:pt x="65" y="201"/>
                  </a:lnTo>
                  <a:lnTo>
                    <a:pt x="46" y="192"/>
                  </a:lnTo>
                  <a:lnTo>
                    <a:pt x="31" y="179"/>
                  </a:lnTo>
                  <a:lnTo>
                    <a:pt x="18" y="164"/>
                  </a:lnTo>
                  <a:lnTo>
                    <a:pt x="8" y="146"/>
                  </a:lnTo>
                  <a:lnTo>
                    <a:pt x="5" y="136"/>
                  </a:lnTo>
                  <a:lnTo>
                    <a:pt x="1" y="126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1" y="83"/>
                  </a:lnTo>
                  <a:lnTo>
                    <a:pt x="5" y="73"/>
                  </a:lnTo>
                  <a:lnTo>
                    <a:pt x="8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31" y="30"/>
                  </a:lnTo>
                  <a:lnTo>
                    <a:pt x="46" y="17"/>
                  </a:lnTo>
                  <a:lnTo>
                    <a:pt x="65" y="9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5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7" name="Freeform 94">
              <a:extLst>
                <a:ext uri="{FF2B5EF4-FFF2-40B4-BE49-F238E27FC236}">
                  <a16:creationId xmlns="" xmlns:a16="http://schemas.microsoft.com/office/drawing/2014/main" id="{28BE7127-87A8-1E46-B20A-E225CB661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66713"/>
              <a:ext cx="144462" cy="165100"/>
            </a:xfrm>
            <a:custGeom>
              <a:avLst/>
              <a:gdLst>
                <a:gd name="T0" fmla="*/ 91 w 181"/>
                <a:gd name="T1" fmla="*/ 0 h 209"/>
                <a:gd name="T2" fmla="*/ 91 w 181"/>
                <a:gd name="T3" fmla="*/ 0 h 209"/>
                <a:gd name="T4" fmla="*/ 91 w 181"/>
                <a:gd name="T5" fmla="*/ 0 h 209"/>
                <a:gd name="T6" fmla="*/ 100 w 181"/>
                <a:gd name="T7" fmla="*/ 0 h 209"/>
                <a:gd name="T8" fmla="*/ 110 w 181"/>
                <a:gd name="T9" fmla="*/ 2 h 209"/>
                <a:gd name="T10" fmla="*/ 118 w 181"/>
                <a:gd name="T11" fmla="*/ 5 h 209"/>
                <a:gd name="T12" fmla="*/ 126 w 181"/>
                <a:gd name="T13" fmla="*/ 9 h 209"/>
                <a:gd name="T14" fmla="*/ 141 w 181"/>
                <a:gd name="T15" fmla="*/ 19 h 209"/>
                <a:gd name="T16" fmla="*/ 155 w 181"/>
                <a:gd name="T17" fmla="*/ 30 h 209"/>
                <a:gd name="T18" fmla="*/ 166 w 181"/>
                <a:gd name="T19" fmla="*/ 47 h 209"/>
                <a:gd name="T20" fmla="*/ 175 w 181"/>
                <a:gd name="T21" fmla="*/ 63 h 209"/>
                <a:gd name="T22" fmla="*/ 180 w 181"/>
                <a:gd name="T23" fmla="*/ 83 h 209"/>
                <a:gd name="T24" fmla="*/ 181 w 181"/>
                <a:gd name="T25" fmla="*/ 105 h 209"/>
                <a:gd name="T26" fmla="*/ 181 w 181"/>
                <a:gd name="T27" fmla="*/ 105 h 209"/>
                <a:gd name="T28" fmla="*/ 180 w 181"/>
                <a:gd name="T29" fmla="*/ 126 h 209"/>
                <a:gd name="T30" fmla="*/ 175 w 181"/>
                <a:gd name="T31" fmla="*/ 146 h 209"/>
                <a:gd name="T32" fmla="*/ 166 w 181"/>
                <a:gd name="T33" fmla="*/ 163 h 209"/>
                <a:gd name="T34" fmla="*/ 155 w 181"/>
                <a:gd name="T35" fmla="*/ 179 h 209"/>
                <a:gd name="T36" fmla="*/ 141 w 181"/>
                <a:gd name="T37" fmla="*/ 192 h 209"/>
                <a:gd name="T38" fmla="*/ 126 w 181"/>
                <a:gd name="T39" fmla="*/ 201 h 209"/>
                <a:gd name="T40" fmla="*/ 118 w 181"/>
                <a:gd name="T41" fmla="*/ 206 h 209"/>
                <a:gd name="T42" fmla="*/ 110 w 181"/>
                <a:gd name="T43" fmla="*/ 207 h 209"/>
                <a:gd name="T44" fmla="*/ 100 w 181"/>
                <a:gd name="T45" fmla="*/ 209 h 209"/>
                <a:gd name="T46" fmla="*/ 91 w 181"/>
                <a:gd name="T47" fmla="*/ 209 h 209"/>
                <a:gd name="T48" fmla="*/ 91 w 181"/>
                <a:gd name="T49" fmla="*/ 209 h 209"/>
                <a:gd name="T50" fmla="*/ 81 w 181"/>
                <a:gd name="T51" fmla="*/ 209 h 209"/>
                <a:gd name="T52" fmla="*/ 73 w 181"/>
                <a:gd name="T53" fmla="*/ 207 h 209"/>
                <a:gd name="T54" fmla="*/ 63 w 181"/>
                <a:gd name="T55" fmla="*/ 206 h 209"/>
                <a:gd name="T56" fmla="*/ 55 w 181"/>
                <a:gd name="T57" fmla="*/ 201 h 209"/>
                <a:gd name="T58" fmla="*/ 40 w 181"/>
                <a:gd name="T59" fmla="*/ 192 h 209"/>
                <a:gd name="T60" fmla="*/ 26 w 181"/>
                <a:gd name="T61" fmla="*/ 179 h 209"/>
                <a:gd name="T62" fmla="*/ 16 w 181"/>
                <a:gd name="T63" fmla="*/ 163 h 209"/>
                <a:gd name="T64" fmla="*/ 8 w 181"/>
                <a:gd name="T65" fmla="*/ 146 h 209"/>
                <a:gd name="T66" fmla="*/ 1 w 181"/>
                <a:gd name="T67" fmla="*/ 126 h 209"/>
                <a:gd name="T68" fmla="*/ 0 w 181"/>
                <a:gd name="T69" fmla="*/ 105 h 209"/>
                <a:gd name="T70" fmla="*/ 0 w 181"/>
                <a:gd name="T71" fmla="*/ 105 h 209"/>
                <a:gd name="T72" fmla="*/ 1 w 181"/>
                <a:gd name="T73" fmla="*/ 83 h 209"/>
                <a:gd name="T74" fmla="*/ 8 w 181"/>
                <a:gd name="T75" fmla="*/ 63 h 209"/>
                <a:gd name="T76" fmla="*/ 16 w 181"/>
                <a:gd name="T77" fmla="*/ 47 h 209"/>
                <a:gd name="T78" fmla="*/ 26 w 181"/>
                <a:gd name="T79" fmla="*/ 30 h 209"/>
                <a:gd name="T80" fmla="*/ 40 w 181"/>
                <a:gd name="T81" fmla="*/ 19 h 209"/>
                <a:gd name="T82" fmla="*/ 55 w 181"/>
                <a:gd name="T83" fmla="*/ 9 h 209"/>
                <a:gd name="T84" fmla="*/ 63 w 181"/>
                <a:gd name="T85" fmla="*/ 5 h 209"/>
                <a:gd name="T86" fmla="*/ 73 w 181"/>
                <a:gd name="T87" fmla="*/ 2 h 209"/>
                <a:gd name="T88" fmla="*/ 81 w 181"/>
                <a:gd name="T89" fmla="*/ 0 h 209"/>
                <a:gd name="T90" fmla="*/ 91 w 181"/>
                <a:gd name="T91" fmla="*/ 0 h 209"/>
                <a:gd name="T92" fmla="*/ 91 w 181"/>
                <a:gd name="T9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209">
                  <a:moveTo>
                    <a:pt x="91" y="0"/>
                  </a:moveTo>
                  <a:lnTo>
                    <a:pt x="91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18" y="5"/>
                  </a:lnTo>
                  <a:lnTo>
                    <a:pt x="126" y="9"/>
                  </a:lnTo>
                  <a:lnTo>
                    <a:pt x="141" y="19"/>
                  </a:lnTo>
                  <a:lnTo>
                    <a:pt x="155" y="30"/>
                  </a:lnTo>
                  <a:lnTo>
                    <a:pt x="166" y="47"/>
                  </a:lnTo>
                  <a:lnTo>
                    <a:pt x="175" y="63"/>
                  </a:lnTo>
                  <a:lnTo>
                    <a:pt x="180" y="83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0" y="126"/>
                  </a:lnTo>
                  <a:lnTo>
                    <a:pt x="175" y="146"/>
                  </a:lnTo>
                  <a:lnTo>
                    <a:pt x="166" y="163"/>
                  </a:lnTo>
                  <a:lnTo>
                    <a:pt x="155" y="179"/>
                  </a:lnTo>
                  <a:lnTo>
                    <a:pt x="141" y="192"/>
                  </a:lnTo>
                  <a:lnTo>
                    <a:pt x="126" y="201"/>
                  </a:lnTo>
                  <a:lnTo>
                    <a:pt x="118" y="206"/>
                  </a:lnTo>
                  <a:lnTo>
                    <a:pt x="110" y="207"/>
                  </a:lnTo>
                  <a:lnTo>
                    <a:pt x="100" y="209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1" y="209"/>
                  </a:lnTo>
                  <a:lnTo>
                    <a:pt x="73" y="207"/>
                  </a:lnTo>
                  <a:lnTo>
                    <a:pt x="63" y="206"/>
                  </a:lnTo>
                  <a:lnTo>
                    <a:pt x="55" y="201"/>
                  </a:lnTo>
                  <a:lnTo>
                    <a:pt x="40" y="192"/>
                  </a:lnTo>
                  <a:lnTo>
                    <a:pt x="26" y="179"/>
                  </a:lnTo>
                  <a:lnTo>
                    <a:pt x="16" y="163"/>
                  </a:lnTo>
                  <a:lnTo>
                    <a:pt x="8" y="146"/>
                  </a:lnTo>
                  <a:lnTo>
                    <a:pt x="1" y="126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83"/>
                  </a:lnTo>
                  <a:lnTo>
                    <a:pt x="8" y="63"/>
                  </a:lnTo>
                  <a:lnTo>
                    <a:pt x="16" y="47"/>
                  </a:lnTo>
                  <a:lnTo>
                    <a:pt x="26" y="30"/>
                  </a:lnTo>
                  <a:lnTo>
                    <a:pt x="40" y="19"/>
                  </a:lnTo>
                  <a:lnTo>
                    <a:pt x="55" y="9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8" name="Freeform 95">
              <a:extLst>
                <a:ext uri="{FF2B5EF4-FFF2-40B4-BE49-F238E27FC236}">
                  <a16:creationId xmlns="" xmlns:a16="http://schemas.microsoft.com/office/drawing/2014/main" id="{5C522E15-F116-E24A-96B2-496B90C51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1938" y="-38100"/>
              <a:ext cx="1728787" cy="474663"/>
            </a:xfrm>
            <a:custGeom>
              <a:avLst/>
              <a:gdLst>
                <a:gd name="T0" fmla="*/ 70 w 2178"/>
                <a:gd name="T1" fmla="*/ 267 h 600"/>
                <a:gd name="T2" fmla="*/ 278 w 2178"/>
                <a:gd name="T3" fmla="*/ 267 h 600"/>
                <a:gd name="T4" fmla="*/ 517 w 2178"/>
                <a:gd name="T5" fmla="*/ 396 h 600"/>
                <a:gd name="T6" fmla="*/ 793 w 2178"/>
                <a:gd name="T7" fmla="*/ 432 h 600"/>
                <a:gd name="T8" fmla="*/ 0 w 2178"/>
                <a:gd name="T9" fmla="*/ 0 h 600"/>
                <a:gd name="T10" fmla="*/ 105 w 2178"/>
                <a:gd name="T11" fmla="*/ 600 h 600"/>
                <a:gd name="T12" fmla="*/ 110 w 2178"/>
                <a:gd name="T13" fmla="*/ 560 h 600"/>
                <a:gd name="T14" fmla="*/ 128 w 2178"/>
                <a:gd name="T15" fmla="*/ 525 h 600"/>
                <a:gd name="T16" fmla="*/ 155 w 2178"/>
                <a:gd name="T17" fmla="*/ 497 h 600"/>
                <a:gd name="T18" fmla="*/ 188 w 2178"/>
                <a:gd name="T19" fmla="*/ 477 h 600"/>
                <a:gd name="T20" fmla="*/ 228 w 2178"/>
                <a:gd name="T21" fmla="*/ 467 h 600"/>
                <a:gd name="T22" fmla="*/ 257 w 2178"/>
                <a:gd name="T23" fmla="*/ 467 h 600"/>
                <a:gd name="T24" fmla="*/ 297 w 2178"/>
                <a:gd name="T25" fmla="*/ 477 h 600"/>
                <a:gd name="T26" fmla="*/ 330 w 2178"/>
                <a:gd name="T27" fmla="*/ 497 h 600"/>
                <a:gd name="T28" fmla="*/ 358 w 2178"/>
                <a:gd name="T29" fmla="*/ 525 h 600"/>
                <a:gd name="T30" fmla="*/ 375 w 2178"/>
                <a:gd name="T31" fmla="*/ 560 h 600"/>
                <a:gd name="T32" fmla="*/ 382 w 2178"/>
                <a:gd name="T33" fmla="*/ 600 h 600"/>
                <a:gd name="T34" fmla="*/ 763 w 2178"/>
                <a:gd name="T35" fmla="*/ 586 h 600"/>
                <a:gd name="T36" fmla="*/ 773 w 2178"/>
                <a:gd name="T37" fmla="*/ 548 h 600"/>
                <a:gd name="T38" fmla="*/ 793 w 2178"/>
                <a:gd name="T39" fmla="*/ 515 h 600"/>
                <a:gd name="T40" fmla="*/ 823 w 2178"/>
                <a:gd name="T41" fmla="*/ 489 h 600"/>
                <a:gd name="T42" fmla="*/ 860 w 2178"/>
                <a:gd name="T43" fmla="*/ 472 h 600"/>
                <a:gd name="T44" fmla="*/ 900 w 2178"/>
                <a:gd name="T45" fmla="*/ 467 h 600"/>
                <a:gd name="T46" fmla="*/ 928 w 2178"/>
                <a:gd name="T47" fmla="*/ 469 h 600"/>
                <a:gd name="T48" fmla="*/ 967 w 2178"/>
                <a:gd name="T49" fmla="*/ 482 h 600"/>
                <a:gd name="T50" fmla="*/ 998 w 2178"/>
                <a:gd name="T51" fmla="*/ 505 h 600"/>
                <a:gd name="T52" fmla="*/ 1022 w 2178"/>
                <a:gd name="T53" fmla="*/ 537 h 600"/>
                <a:gd name="T54" fmla="*/ 1037 w 2178"/>
                <a:gd name="T55" fmla="*/ 573 h 600"/>
                <a:gd name="T56" fmla="*/ 1073 w 2178"/>
                <a:gd name="T57" fmla="*/ 600 h 600"/>
                <a:gd name="T58" fmla="*/ 932 w 2178"/>
                <a:gd name="T59" fmla="*/ 396 h 600"/>
                <a:gd name="T60" fmla="*/ 1590 w 2178"/>
                <a:gd name="T61" fmla="*/ 596 h 600"/>
                <a:gd name="T62" fmla="*/ 1591 w 2178"/>
                <a:gd name="T63" fmla="*/ 570 h 600"/>
                <a:gd name="T64" fmla="*/ 1606 w 2178"/>
                <a:gd name="T65" fmla="*/ 533 h 600"/>
                <a:gd name="T66" fmla="*/ 1630 w 2178"/>
                <a:gd name="T67" fmla="*/ 502 h 600"/>
                <a:gd name="T68" fmla="*/ 1661 w 2178"/>
                <a:gd name="T69" fmla="*/ 479 h 600"/>
                <a:gd name="T70" fmla="*/ 1700 w 2178"/>
                <a:gd name="T71" fmla="*/ 466 h 600"/>
                <a:gd name="T72" fmla="*/ 1728 w 2178"/>
                <a:gd name="T73" fmla="*/ 462 h 600"/>
                <a:gd name="T74" fmla="*/ 1768 w 2178"/>
                <a:gd name="T75" fmla="*/ 469 h 600"/>
                <a:gd name="T76" fmla="*/ 1805 w 2178"/>
                <a:gd name="T77" fmla="*/ 485 h 600"/>
                <a:gd name="T78" fmla="*/ 1835 w 2178"/>
                <a:gd name="T79" fmla="*/ 512 h 600"/>
                <a:gd name="T80" fmla="*/ 1855 w 2178"/>
                <a:gd name="T81" fmla="*/ 545 h 600"/>
                <a:gd name="T82" fmla="*/ 1865 w 2178"/>
                <a:gd name="T83" fmla="*/ 583 h 600"/>
                <a:gd name="T84" fmla="*/ 1866 w 2178"/>
                <a:gd name="T85" fmla="*/ 596 h 600"/>
                <a:gd name="T86" fmla="*/ 1871 w 2178"/>
                <a:gd name="T87" fmla="*/ 557 h 600"/>
                <a:gd name="T88" fmla="*/ 1890 w 2178"/>
                <a:gd name="T89" fmla="*/ 522 h 600"/>
                <a:gd name="T90" fmla="*/ 1916 w 2178"/>
                <a:gd name="T91" fmla="*/ 494 h 600"/>
                <a:gd name="T92" fmla="*/ 1950 w 2178"/>
                <a:gd name="T93" fmla="*/ 474 h 600"/>
                <a:gd name="T94" fmla="*/ 1990 w 2178"/>
                <a:gd name="T95" fmla="*/ 464 h 600"/>
                <a:gd name="T96" fmla="*/ 2018 w 2178"/>
                <a:gd name="T97" fmla="*/ 464 h 600"/>
                <a:gd name="T98" fmla="*/ 2058 w 2178"/>
                <a:gd name="T99" fmla="*/ 474 h 600"/>
                <a:gd name="T100" fmla="*/ 2093 w 2178"/>
                <a:gd name="T101" fmla="*/ 494 h 600"/>
                <a:gd name="T102" fmla="*/ 2120 w 2178"/>
                <a:gd name="T103" fmla="*/ 522 h 600"/>
                <a:gd name="T104" fmla="*/ 2136 w 2178"/>
                <a:gd name="T105" fmla="*/ 557 h 600"/>
                <a:gd name="T106" fmla="*/ 2143 w 2178"/>
                <a:gd name="T107" fmla="*/ 596 h 600"/>
                <a:gd name="T108" fmla="*/ 2178 w 2178"/>
                <a:gd name="T109" fmla="*/ 330 h 600"/>
                <a:gd name="T110" fmla="*/ 517 w 2178"/>
                <a:gd name="T111" fmla="*/ 3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8" h="600">
                  <a:moveTo>
                    <a:pt x="278" y="267"/>
                  </a:moveTo>
                  <a:lnTo>
                    <a:pt x="278" y="267"/>
                  </a:lnTo>
                  <a:lnTo>
                    <a:pt x="70" y="267"/>
                  </a:lnTo>
                  <a:lnTo>
                    <a:pt x="70" y="66"/>
                  </a:lnTo>
                  <a:lnTo>
                    <a:pt x="278" y="66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7"/>
                  </a:lnTo>
                  <a:close/>
                  <a:moveTo>
                    <a:pt x="517" y="396"/>
                  </a:moveTo>
                  <a:lnTo>
                    <a:pt x="517" y="396"/>
                  </a:lnTo>
                  <a:lnTo>
                    <a:pt x="793" y="396"/>
                  </a:lnTo>
                  <a:lnTo>
                    <a:pt x="793" y="432"/>
                  </a:lnTo>
                  <a:lnTo>
                    <a:pt x="450" y="432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105" y="600"/>
                  </a:lnTo>
                  <a:lnTo>
                    <a:pt x="105" y="600"/>
                  </a:lnTo>
                  <a:lnTo>
                    <a:pt x="105" y="586"/>
                  </a:lnTo>
                  <a:lnTo>
                    <a:pt x="107" y="573"/>
                  </a:lnTo>
                  <a:lnTo>
                    <a:pt x="110" y="560"/>
                  </a:lnTo>
                  <a:lnTo>
                    <a:pt x="115" y="548"/>
                  </a:lnTo>
                  <a:lnTo>
                    <a:pt x="122" y="537"/>
                  </a:lnTo>
                  <a:lnTo>
                    <a:pt x="128" y="525"/>
                  </a:lnTo>
                  <a:lnTo>
                    <a:pt x="137" y="515"/>
                  </a:lnTo>
                  <a:lnTo>
                    <a:pt x="145" y="505"/>
                  </a:lnTo>
                  <a:lnTo>
                    <a:pt x="155" y="497"/>
                  </a:lnTo>
                  <a:lnTo>
                    <a:pt x="165" y="489"/>
                  </a:lnTo>
                  <a:lnTo>
                    <a:pt x="177" y="482"/>
                  </a:lnTo>
                  <a:lnTo>
                    <a:pt x="188" y="477"/>
                  </a:lnTo>
                  <a:lnTo>
                    <a:pt x="202" y="472"/>
                  </a:lnTo>
                  <a:lnTo>
                    <a:pt x="215" y="469"/>
                  </a:lnTo>
                  <a:lnTo>
                    <a:pt x="228" y="467"/>
                  </a:lnTo>
                  <a:lnTo>
                    <a:pt x="243" y="467"/>
                  </a:lnTo>
                  <a:lnTo>
                    <a:pt x="243" y="467"/>
                  </a:lnTo>
                  <a:lnTo>
                    <a:pt x="257" y="467"/>
                  </a:lnTo>
                  <a:lnTo>
                    <a:pt x="270" y="469"/>
                  </a:lnTo>
                  <a:lnTo>
                    <a:pt x="283" y="472"/>
                  </a:lnTo>
                  <a:lnTo>
                    <a:pt x="297" y="477"/>
                  </a:lnTo>
                  <a:lnTo>
                    <a:pt x="308" y="482"/>
                  </a:lnTo>
                  <a:lnTo>
                    <a:pt x="320" y="489"/>
                  </a:lnTo>
                  <a:lnTo>
                    <a:pt x="330" y="497"/>
                  </a:lnTo>
                  <a:lnTo>
                    <a:pt x="340" y="505"/>
                  </a:lnTo>
                  <a:lnTo>
                    <a:pt x="350" y="515"/>
                  </a:lnTo>
                  <a:lnTo>
                    <a:pt x="358" y="525"/>
                  </a:lnTo>
                  <a:lnTo>
                    <a:pt x="365" y="537"/>
                  </a:lnTo>
                  <a:lnTo>
                    <a:pt x="370" y="548"/>
                  </a:lnTo>
                  <a:lnTo>
                    <a:pt x="375" y="560"/>
                  </a:lnTo>
                  <a:lnTo>
                    <a:pt x="378" y="573"/>
                  </a:lnTo>
                  <a:lnTo>
                    <a:pt x="380" y="586"/>
                  </a:lnTo>
                  <a:lnTo>
                    <a:pt x="382" y="600"/>
                  </a:lnTo>
                  <a:lnTo>
                    <a:pt x="762" y="600"/>
                  </a:lnTo>
                  <a:lnTo>
                    <a:pt x="762" y="600"/>
                  </a:lnTo>
                  <a:lnTo>
                    <a:pt x="763" y="586"/>
                  </a:lnTo>
                  <a:lnTo>
                    <a:pt x="765" y="573"/>
                  </a:lnTo>
                  <a:lnTo>
                    <a:pt x="768" y="560"/>
                  </a:lnTo>
                  <a:lnTo>
                    <a:pt x="773" y="548"/>
                  </a:lnTo>
                  <a:lnTo>
                    <a:pt x="778" y="537"/>
                  </a:lnTo>
                  <a:lnTo>
                    <a:pt x="785" y="525"/>
                  </a:lnTo>
                  <a:lnTo>
                    <a:pt x="793" y="515"/>
                  </a:lnTo>
                  <a:lnTo>
                    <a:pt x="803" y="505"/>
                  </a:lnTo>
                  <a:lnTo>
                    <a:pt x="812" y="497"/>
                  </a:lnTo>
                  <a:lnTo>
                    <a:pt x="823" y="489"/>
                  </a:lnTo>
                  <a:lnTo>
                    <a:pt x="835" y="482"/>
                  </a:lnTo>
                  <a:lnTo>
                    <a:pt x="847" y="477"/>
                  </a:lnTo>
                  <a:lnTo>
                    <a:pt x="860" y="472"/>
                  </a:lnTo>
                  <a:lnTo>
                    <a:pt x="873" y="469"/>
                  </a:lnTo>
                  <a:lnTo>
                    <a:pt x="887" y="467"/>
                  </a:lnTo>
                  <a:lnTo>
                    <a:pt x="900" y="467"/>
                  </a:lnTo>
                  <a:lnTo>
                    <a:pt x="900" y="467"/>
                  </a:lnTo>
                  <a:lnTo>
                    <a:pt x="915" y="467"/>
                  </a:lnTo>
                  <a:lnTo>
                    <a:pt x="928" y="469"/>
                  </a:lnTo>
                  <a:lnTo>
                    <a:pt x="942" y="472"/>
                  </a:lnTo>
                  <a:lnTo>
                    <a:pt x="955" y="477"/>
                  </a:lnTo>
                  <a:lnTo>
                    <a:pt x="967" y="482"/>
                  </a:lnTo>
                  <a:lnTo>
                    <a:pt x="978" y="489"/>
                  </a:lnTo>
                  <a:lnTo>
                    <a:pt x="988" y="497"/>
                  </a:lnTo>
                  <a:lnTo>
                    <a:pt x="998" y="505"/>
                  </a:lnTo>
                  <a:lnTo>
                    <a:pt x="1007" y="515"/>
                  </a:lnTo>
                  <a:lnTo>
                    <a:pt x="1015" y="525"/>
                  </a:lnTo>
                  <a:lnTo>
                    <a:pt x="1022" y="537"/>
                  </a:lnTo>
                  <a:lnTo>
                    <a:pt x="1028" y="548"/>
                  </a:lnTo>
                  <a:lnTo>
                    <a:pt x="1033" y="560"/>
                  </a:lnTo>
                  <a:lnTo>
                    <a:pt x="1037" y="573"/>
                  </a:lnTo>
                  <a:lnTo>
                    <a:pt x="1038" y="586"/>
                  </a:lnTo>
                  <a:lnTo>
                    <a:pt x="1038" y="600"/>
                  </a:lnTo>
                  <a:lnTo>
                    <a:pt x="1073" y="600"/>
                  </a:lnTo>
                  <a:lnTo>
                    <a:pt x="1073" y="432"/>
                  </a:lnTo>
                  <a:lnTo>
                    <a:pt x="932" y="432"/>
                  </a:lnTo>
                  <a:lnTo>
                    <a:pt x="932" y="396"/>
                  </a:lnTo>
                  <a:lnTo>
                    <a:pt x="1208" y="396"/>
                  </a:lnTo>
                  <a:lnTo>
                    <a:pt x="1208" y="596"/>
                  </a:lnTo>
                  <a:lnTo>
                    <a:pt x="1590" y="596"/>
                  </a:lnTo>
                  <a:lnTo>
                    <a:pt x="1590" y="596"/>
                  </a:lnTo>
                  <a:lnTo>
                    <a:pt x="1590" y="583"/>
                  </a:lnTo>
                  <a:lnTo>
                    <a:pt x="1591" y="570"/>
                  </a:lnTo>
                  <a:lnTo>
                    <a:pt x="1595" y="557"/>
                  </a:lnTo>
                  <a:lnTo>
                    <a:pt x="1600" y="545"/>
                  </a:lnTo>
                  <a:lnTo>
                    <a:pt x="1606" y="533"/>
                  </a:lnTo>
                  <a:lnTo>
                    <a:pt x="1613" y="522"/>
                  </a:lnTo>
                  <a:lnTo>
                    <a:pt x="1621" y="512"/>
                  </a:lnTo>
                  <a:lnTo>
                    <a:pt x="1630" y="502"/>
                  </a:lnTo>
                  <a:lnTo>
                    <a:pt x="1640" y="494"/>
                  </a:lnTo>
                  <a:lnTo>
                    <a:pt x="1650" y="485"/>
                  </a:lnTo>
                  <a:lnTo>
                    <a:pt x="1661" y="479"/>
                  </a:lnTo>
                  <a:lnTo>
                    <a:pt x="1673" y="474"/>
                  </a:lnTo>
                  <a:lnTo>
                    <a:pt x="1686" y="469"/>
                  </a:lnTo>
                  <a:lnTo>
                    <a:pt x="1700" y="466"/>
                  </a:lnTo>
                  <a:lnTo>
                    <a:pt x="1713" y="464"/>
                  </a:lnTo>
                  <a:lnTo>
                    <a:pt x="1728" y="462"/>
                  </a:lnTo>
                  <a:lnTo>
                    <a:pt x="1728" y="462"/>
                  </a:lnTo>
                  <a:lnTo>
                    <a:pt x="1741" y="464"/>
                  </a:lnTo>
                  <a:lnTo>
                    <a:pt x="1755" y="466"/>
                  </a:lnTo>
                  <a:lnTo>
                    <a:pt x="1768" y="469"/>
                  </a:lnTo>
                  <a:lnTo>
                    <a:pt x="1781" y="474"/>
                  </a:lnTo>
                  <a:lnTo>
                    <a:pt x="1793" y="479"/>
                  </a:lnTo>
                  <a:lnTo>
                    <a:pt x="1805" y="485"/>
                  </a:lnTo>
                  <a:lnTo>
                    <a:pt x="1815" y="494"/>
                  </a:lnTo>
                  <a:lnTo>
                    <a:pt x="1825" y="502"/>
                  </a:lnTo>
                  <a:lnTo>
                    <a:pt x="1835" y="512"/>
                  </a:lnTo>
                  <a:lnTo>
                    <a:pt x="1841" y="522"/>
                  </a:lnTo>
                  <a:lnTo>
                    <a:pt x="1850" y="533"/>
                  </a:lnTo>
                  <a:lnTo>
                    <a:pt x="1855" y="545"/>
                  </a:lnTo>
                  <a:lnTo>
                    <a:pt x="1860" y="557"/>
                  </a:lnTo>
                  <a:lnTo>
                    <a:pt x="1863" y="570"/>
                  </a:lnTo>
                  <a:lnTo>
                    <a:pt x="1865" y="583"/>
                  </a:lnTo>
                  <a:lnTo>
                    <a:pt x="1866" y="596"/>
                  </a:lnTo>
                  <a:lnTo>
                    <a:pt x="1866" y="596"/>
                  </a:lnTo>
                  <a:lnTo>
                    <a:pt x="1866" y="596"/>
                  </a:lnTo>
                  <a:lnTo>
                    <a:pt x="1866" y="583"/>
                  </a:lnTo>
                  <a:lnTo>
                    <a:pt x="1868" y="570"/>
                  </a:lnTo>
                  <a:lnTo>
                    <a:pt x="1871" y="557"/>
                  </a:lnTo>
                  <a:lnTo>
                    <a:pt x="1876" y="545"/>
                  </a:lnTo>
                  <a:lnTo>
                    <a:pt x="1883" y="533"/>
                  </a:lnTo>
                  <a:lnTo>
                    <a:pt x="1890" y="522"/>
                  </a:lnTo>
                  <a:lnTo>
                    <a:pt x="1898" y="512"/>
                  </a:lnTo>
                  <a:lnTo>
                    <a:pt x="1906" y="502"/>
                  </a:lnTo>
                  <a:lnTo>
                    <a:pt x="1916" y="494"/>
                  </a:lnTo>
                  <a:lnTo>
                    <a:pt x="1926" y="485"/>
                  </a:lnTo>
                  <a:lnTo>
                    <a:pt x="1938" y="479"/>
                  </a:lnTo>
                  <a:lnTo>
                    <a:pt x="1950" y="474"/>
                  </a:lnTo>
                  <a:lnTo>
                    <a:pt x="1963" y="469"/>
                  </a:lnTo>
                  <a:lnTo>
                    <a:pt x="1976" y="466"/>
                  </a:lnTo>
                  <a:lnTo>
                    <a:pt x="1990" y="464"/>
                  </a:lnTo>
                  <a:lnTo>
                    <a:pt x="2005" y="462"/>
                  </a:lnTo>
                  <a:lnTo>
                    <a:pt x="2005" y="462"/>
                  </a:lnTo>
                  <a:lnTo>
                    <a:pt x="2018" y="464"/>
                  </a:lnTo>
                  <a:lnTo>
                    <a:pt x="2031" y="466"/>
                  </a:lnTo>
                  <a:lnTo>
                    <a:pt x="2045" y="469"/>
                  </a:lnTo>
                  <a:lnTo>
                    <a:pt x="2058" y="474"/>
                  </a:lnTo>
                  <a:lnTo>
                    <a:pt x="2070" y="479"/>
                  </a:lnTo>
                  <a:lnTo>
                    <a:pt x="2081" y="485"/>
                  </a:lnTo>
                  <a:lnTo>
                    <a:pt x="2093" y="494"/>
                  </a:lnTo>
                  <a:lnTo>
                    <a:pt x="2103" y="502"/>
                  </a:lnTo>
                  <a:lnTo>
                    <a:pt x="2111" y="512"/>
                  </a:lnTo>
                  <a:lnTo>
                    <a:pt x="2120" y="522"/>
                  </a:lnTo>
                  <a:lnTo>
                    <a:pt x="2126" y="533"/>
                  </a:lnTo>
                  <a:lnTo>
                    <a:pt x="2131" y="545"/>
                  </a:lnTo>
                  <a:lnTo>
                    <a:pt x="2136" y="557"/>
                  </a:lnTo>
                  <a:lnTo>
                    <a:pt x="2140" y="570"/>
                  </a:lnTo>
                  <a:lnTo>
                    <a:pt x="2143" y="583"/>
                  </a:lnTo>
                  <a:lnTo>
                    <a:pt x="2143" y="596"/>
                  </a:lnTo>
                  <a:lnTo>
                    <a:pt x="2178" y="596"/>
                  </a:lnTo>
                  <a:lnTo>
                    <a:pt x="2178" y="396"/>
                  </a:lnTo>
                  <a:lnTo>
                    <a:pt x="2178" y="330"/>
                  </a:lnTo>
                  <a:lnTo>
                    <a:pt x="517" y="330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7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9" name="Freeform 96">
              <a:extLst>
                <a:ext uri="{FF2B5EF4-FFF2-40B4-BE49-F238E27FC236}">
                  <a16:creationId xmlns="" xmlns:a16="http://schemas.microsoft.com/office/drawing/2014/main" id="{E305DC1A-A9ED-E24E-9369-3CBBE3FA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5" y="366713"/>
              <a:ext cx="166687" cy="165100"/>
            </a:xfrm>
            <a:custGeom>
              <a:avLst/>
              <a:gdLst>
                <a:gd name="T0" fmla="*/ 107 w 212"/>
                <a:gd name="T1" fmla="*/ 0 h 209"/>
                <a:gd name="T2" fmla="*/ 107 w 212"/>
                <a:gd name="T3" fmla="*/ 0 h 209"/>
                <a:gd name="T4" fmla="*/ 107 w 212"/>
                <a:gd name="T5" fmla="*/ 0 h 209"/>
                <a:gd name="T6" fmla="*/ 117 w 212"/>
                <a:gd name="T7" fmla="*/ 0 h 209"/>
                <a:gd name="T8" fmla="*/ 127 w 212"/>
                <a:gd name="T9" fmla="*/ 2 h 209"/>
                <a:gd name="T10" fmla="*/ 137 w 212"/>
                <a:gd name="T11" fmla="*/ 5 h 209"/>
                <a:gd name="T12" fmla="*/ 147 w 212"/>
                <a:gd name="T13" fmla="*/ 9 h 209"/>
                <a:gd name="T14" fmla="*/ 165 w 212"/>
                <a:gd name="T15" fmla="*/ 17 h 209"/>
                <a:gd name="T16" fmla="*/ 180 w 212"/>
                <a:gd name="T17" fmla="*/ 30 h 209"/>
                <a:gd name="T18" fmla="*/ 193 w 212"/>
                <a:gd name="T19" fmla="*/ 47 h 209"/>
                <a:gd name="T20" fmla="*/ 203 w 212"/>
                <a:gd name="T21" fmla="*/ 63 h 209"/>
                <a:gd name="T22" fmla="*/ 207 w 212"/>
                <a:gd name="T23" fmla="*/ 73 h 209"/>
                <a:gd name="T24" fmla="*/ 210 w 212"/>
                <a:gd name="T25" fmla="*/ 83 h 209"/>
                <a:gd name="T26" fmla="*/ 212 w 212"/>
                <a:gd name="T27" fmla="*/ 93 h 209"/>
                <a:gd name="T28" fmla="*/ 212 w 212"/>
                <a:gd name="T29" fmla="*/ 105 h 209"/>
                <a:gd name="T30" fmla="*/ 212 w 212"/>
                <a:gd name="T31" fmla="*/ 105 h 209"/>
                <a:gd name="T32" fmla="*/ 212 w 212"/>
                <a:gd name="T33" fmla="*/ 115 h 209"/>
                <a:gd name="T34" fmla="*/ 210 w 212"/>
                <a:gd name="T35" fmla="*/ 126 h 209"/>
                <a:gd name="T36" fmla="*/ 207 w 212"/>
                <a:gd name="T37" fmla="*/ 136 h 209"/>
                <a:gd name="T38" fmla="*/ 203 w 212"/>
                <a:gd name="T39" fmla="*/ 146 h 209"/>
                <a:gd name="T40" fmla="*/ 198 w 212"/>
                <a:gd name="T41" fmla="*/ 154 h 209"/>
                <a:gd name="T42" fmla="*/ 193 w 212"/>
                <a:gd name="T43" fmla="*/ 163 h 209"/>
                <a:gd name="T44" fmla="*/ 180 w 212"/>
                <a:gd name="T45" fmla="*/ 179 h 209"/>
                <a:gd name="T46" fmla="*/ 165 w 212"/>
                <a:gd name="T47" fmla="*/ 192 h 209"/>
                <a:gd name="T48" fmla="*/ 147 w 212"/>
                <a:gd name="T49" fmla="*/ 201 h 209"/>
                <a:gd name="T50" fmla="*/ 137 w 212"/>
                <a:gd name="T51" fmla="*/ 206 h 209"/>
                <a:gd name="T52" fmla="*/ 127 w 212"/>
                <a:gd name="T53" fmla="*/ 207 h 209"/>
                <a:gd name="T54" fmla="*/ 117 w 212"/>
                <a:gd name="T55" fmla="*/ 209 h 209"/>
                <a:gd name="T56" fmla="*/ 107 w 212"/>
                <a:gd name="T57" fmla="*/ 209 h 209"/>
                <a:gd name="T58" fmla="*/ 107 w 212"/>
                <a:gd name="T59" fmla="*/ 209 h 209"/>
                <a:gd name="T60" fmla="*/ 95 w 212"/>
                <a:gd name="T61" fmla="*/ 209 h 209"/>
                <a:gd name="T62" fmla="*/ 85 w 212"/>
                <a:gd name="T63" fmla="*/ 207 h 209"/>
                <a:gd name="T64" fmla="*/ 75 w 212"/>
                <a:gd name="T65" fmla="*/ 206 h 209"/>
                <a:gd name="T66" fmla="*/ 65 w 212"/>
                <a:gd name="T67" fmla="*/ 201 h 209"/>
                <a:gd name="T68" fmla="*/ 47 w 212"/>
                <a:gd name="T69" fmla="*/ 192 h 209"/>
                <a:gd name="T70" fmla="*/ 32 w 212"/>
                <a:gd name="T71" fmla="*/ 179 h 209"/>
                <a:gd name="T72" fmla="*/ 18 w 212"/>
                <a:gd name="T73" fmla="*/ 163 h 209"/>
                <a:gd name="T74" fmla="*/ 13 w 212"/>
                <a:gd name="T75" fmla="*/ 154 h 209"/>
                <a:gd name="T76" fmla="*/ 8 w 212"/>
                <a:gd name="T77" fmla="*/ 146 h 209"/>
                <a:gd name="T78" fmla="*/ 5 w 212"/>
                <a:gd name="T79" fmla="*/ 136 h 209"/>
                <a:gd name="T80" fmla="*/ 2 w 212"/>
                <a:gd name="T81" fmla="*/ 126 h 209"/>
                <a:gd name="T82" fmla="*/ 0 w 212"/>
                <a:gd name="T83" fmla="*/ 115 h 209"/>
                <a:gd name="T84" fmla="*/ 0 w 212"/>
                <a:gd name="T85" fmla="*/ 105 h 209"/>
                <a:gd name="T86" fmla="*/ 0 w 212"/>
                <a:gd name="T87" fmla="*/ 105 h 209"/>
                <a:gd name="T88" fmla="*/ 0 w 212"/>
                <a:gd name="T89" fmla="*/ 93 h 209"/>
                <a:gd name="T90" fmla="*/ 2 w 212"/>
                <a:gd name="T91" fmla="*/ 83 h 209"/>
                <a:gd name="T92" fmla="*/ 5 w 212"/>
                <a:gd name="T93" fmla="*/ 73 h 209"/>
                <a:gd name="T94" fmla="*/ 8 w 212"/>
                <a:gd name="T95" fmla="*/ 63 h 209"/>
                <a:gd name="T96" fmla="*/ 18 w 212"/>
                <a:gd name="T97" fmla="*/ 47 h 209"/>
                <a:gd name="T98" fmla="*/ 32 w 212"/>
                <a:gd name="T99" fmla="*/ 30 h 209"/>
                <a:gd name="T100" fmla="*/ 47 w 212"/>
                <a:gd name="T101" fmla="*/ 17 h 209"/>
                <a:gd name="T102" fmla="*/ 65 w 212"/>
                <a:gd name="T103" fmla="*/ 9 h 209"/>
                <a:gd name="T104" fmla="*/ 75 w 212"/>
                <a:gd name="T105" fmla="*/ 5 h 209"/>
                <a:gd name="T106" fmla="*/ 85 w 212"/>
                <a:gd name="T107" fmla="*/ 2 h 209"/>
                <a:gd name="T108" fmla="*/ 95 w 212"/>
                <a:gd name="T109" fmla="*/ 0 h 209"/>
                <a:gd name="T110" fmla="*/ 107 w 212"/>
                <a:gd name="T111" fmla="*/ 0 h 209"/>
                <a:gd name="T112" fmla="*/ 107 w 212"/>
                <a:gd name="T1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209">
                  <a:moveTo>
                    <a:pt x="107" y="0"/>
                  </a:moveTo>
                  <a:lnTo>
                    <a:pt x="107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7" y="5"/>
                  </a:lnTo>
                  <a:lnTo>
                    <a:pt x="147" y="9"/>
                  </a:lnTo>
                  <a:lnTo>
                    <a:pt x="165" y="17"/>
                  </a:lnTo>
                  <a:lnTo>
                    <a:pt x="180" y="30"/>
                  </a:lnTo>
                  <a:lnTo>
                    <a:pt x="193" y="47"/>
                  </a:lnTo>
                  <a:lnTo>
                    <a:pt x="203" y="63"/>
                  </a:lnTo>
                  <a:lnTo>
                    <a:pt x="207" y="73"/>
                  </a:lnTo>
                  <a:lnTo>
                    <a:pt x="210" y="83"/>
                  </a:lnTo>
                  <a:lnTo>
                    <a:pt x="212" y="93"/>
                  </a:lnTo>
                  <a:lnTo>
                    <a:pt x="212" y="105"/>
                  </a:lnTo>
                  <a:lnTo>
                    <a:pt x="212" y="105"/>
                  </a:lnTo>
                  <a:lnTo>
                    <a:pt x="212" y="115"/>
                  </a:lnTo>
                  <a:lnTo>
                    <a:pt x="210" y="126"/>
                  </a:lnTo>
                  <a:lnTo>
                    <a:pt x="207" y="136"/>
                  </a:lnTo>
                  <a:lnTo>
                    <a:pt x="203" y="146"/>
                  </a:lnTo>
                  <a:lnTo>
                    <a:pt x="198" y="154"/>
                  </a:lnTo>
                  <a:lnTo>
                    <a:pt x="193" y="163"/>
                  </a:lnTo>
                  <a:lnTo>
                    <a:pt x="180" y="179"/>
                  </a:lnTo>
                  <a:lnTo>
                    <a:pt x="165" y="192"/>
                  </a:lnTo>
                  <a:lnTo>
                    <a:pt x="147" y="201"/>
                  </a:lnTo>
                  <a:lnTo>
                    <a:pt x="137" y="206"/>
                  </a:lnTo>
                  <a:lnTo>
                    <a:pt x="127" y="207"/>
                  </a:lnTo>
                  <a:lnTo>
                    <a:pt x="117" y="209"/>
                  </a:lnTo>
                  <a:lnTo>
                    <a:pt x="107" y="209"/>
                  </a:lnTo>
                  <a:lnTo>
                    <a:pt x="107" y="209"/>
                  </a:lnTo>
                  <a:lnTo>
                    <a:pt x="95" y="209"/>
                  </a:lnTo>
                  <a:lnTo>
                    <a:pt x="85" y="207"/>
                  </a:lnTo>
                  <a:lnTo>
                    <a:pt x="75" y="206"/>
                  </a:lnTo>
                  <a:lnTo>
                    <a:pt x="65" y="201"/>
                  </a:lnTo>
                  <a:lnTo>
                    <a:pt x="47" y="192"/>
                  </a:lnTo>
                  <a:lnTo>
                    <a:pt x="32" y="179"/>
                  </a:lnTo>
                  <a:lnTo>
                    <a:pt x="18" y="163"/>
                  </a:lnTo>
                  <a:lnTo>
                    <a:pt x="13" y="154"/>
                  </a:lnTo>
                  <a:lnTo>
                    <a:pt x="8" y="146"/>
                  </a:lnTo>
                  <a:lnTo>
                    <a:pt x="5" y="136"/>
                  </a:lnTo>
                  <a:lnTo>
                    <a:pt x="2" y="126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5" y="73"/>
                  </a:lnTo>
                  <a:lnTo>
                    <a:pt x="8" y="63"/>
                  </a:lnTo>
                  <a:lnTo>
                    <a:pt x="18" y="47"/>
                  </a:lnTo>
                  <a:lnTo>
                    <a:pt x="32" y="30"/>
                  </a:lnTo>
                  <a:lnTo>
                    <a:pt x="47" y="17"/>
                  </a:lnTo>
                  <a:lnTo>
                    <a:pt x="65" y="9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0" name="Freeform 97">
              <a:extLst>
                <a:ext uri="{FF2B5EF4-FFF2-40B4-BE49-F238E27FC236}">
                  <a16:creationId xmlns="" xmlns:a16="http://schemas.microsoft.com/office/drawing/2014/main" id="{2EA09F9C-14FC-AF47-84BF-370D95592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366713"/>
              <a:ext cx="168275" cy="165100"/>
            </a:xfrm>
            <a:custGeom>
              <a:avLst/>
              <a:gdLst>
                <a:gd name="T0" fmla="*/ 106 w 211"/>
                <a:gd name="T1" fmla="*/ 0 h 209"/>
                <a:gd name="T2" fmla="*/ 106 w 211"/>
                <a:gd name="T3" fmla="*/ 0 h 209"/>
                <a:gd name="T4" fmla="*/ 106 w 211"/>
                <a:gd name="T5" fmla="*/ 0 h 209"/>
                <a:gd name="T6" fmla="*/ 116 w 211"/>
                <a:gd name="T7" fmla="*/ 0 h 209"/>
                <a:gd name="T8" fmla="*/ 128 w 211"/>
                <a:gd name="T9" fmla="*/ 2 h 209"/>
                <a:gd name="T10" fmla="*/ 138 w 211"/>
                <a:gd name="T11" fmla="*/ 5 h 209"/>
                <a:gd name="T12" fmla="*/ 146 w 211"/>
                <a:gd name="T13" fmla="*/ 9 h 209"/>
                <a:gd name="T14" fmla="*/ 165 w 211"/>
                <a:gd name="T15" fmla="*/ 17 h 209"/>
                <a:gd name="T16" fmla="*/ 181 w 211"/>
                <a:gd name="T17" fmla="*/ 30 h 209"/>
                <a:gd name="T18" fmla="*/ 193 w 211"/>
                <a:gd name="T19" fmla="*/ 47 h 209"/>
                <a:gd name="T20" fmla="*/ 200 w 211"/>
                <a:gd name="T21" fmla="*/ 55 h 209"/>
                <a:gd name="T22" fmla="*/ 203 w 211"/>
                <a:gd name="T23" fmla="*/ 63 h 209"/>
                <a:gd name="T24" fmla="*/ 206 w 211"/>
                <a:gd name="T25" fmla="*/ 73 h 209"/>
                <a:gd name="T26" fmla="*/ 210 w 211"/>
                <a:gd name="T27" fmla="*/ 83 h 209"/>
                <a:gd name="T28" fmla="*/ 211 w 211"/>
                <a:gd name="T29" fmla="*/ 93 h 209"/>
                <a:gd name="T30" fmla="*/ 211 w 211"/>
                <a:gd name="T31" fmla="*/ 105 h 209"/>
                <a:gd name="T32" fmla="*/ 211 w 211"/>
                <a:gd name="T33" fmla="*/ 105 h 209"/>
                <a:gd name="T34" fmla="*/ 211 w 211"/>
                <a:gd name="T35" fmla="*/ 115 h 209"/>
                <a:gd name="T36" fmla="*/ 210 w 211"/>
                <a:gd name="T37" fmla="*/ 126 h 209"/>
                <a:gd name="T38" fmla="*/ 206 w 211"/>
                <a:gd name="T39" fmla="*/ 136 h 209"/>
                <a:gd name="T40" fmla="*/ 203 w 211"/>
                <a:gd name="T41" fmla="*/ 146 h 209"/>
                <a:gd name="T42" fmla="*/ 200 w 211"/>
                <a:gd name="T43" fmla="*/ 154 h 209"/>
                <a:gd name="T44" fmla="*/ 193 w 211"/>
                <a:gd name="T45" fmla="*/ 163 h 209"/>
                <a:gd name="T46" fmla="*/ 181 w 211"/>
                <a:gd name="T47" fmla="*/ 179 h 209"/>
                <a:gd name="T48" fmla="*/ 165 w 211"/>
                <a:gd name="T49" fmla="*/ 192 h 209"/>
                <a:gd name="T50" fmla="*/ 156 w 211"/>
                <a:gd name="T51" fmla="*/ 197 h 209"/>
                <a:gd name="T52" fmla="*/ 146 w 211"/>
                <a:gd name="T53" fmla="*/ 201 h 209"/>
                <a:gd name="T54" fmla="*/ 138 w 211"/>
                <a:gd name="T55" fmla="*/ 206 h 209"/>
                <a:gd name="T56" fmla="*/ 128 w 211"/>
                <a:gd name="T57" fmla="*/ 207 h 209"/>
                <a:gd name="T58" fmla="*/ 116 w 211"/>
                <a:gd name="T59" fmla="*/ 209 h 209"/>
                <a:gd name="T60" fmla="*/ 106 w 211"/>
                <a:gd name="T61" fmla="*/ 209 h 209"/>
                <a:gd name="T62" fmla="*/ 106 w 211"/>
                <a:gd name="T63" fmla="*/ 209 h 209"/>
                <a:gd name="T64" fmla="*/ 95 w 211"/>
                <a:gd name="T65" fmla="*/ 209 h 209"/>
                <a:gd name="T66" fmla="*/ 85 w 211"/>
                <a:gd name="T67" fmla="*/ 207 h 209"/>
                <a:gd name="T68" fmla="*/ 75 w 211"/>
                <a:gd name="T69" fmla="*/ 206 h 209"/>
                <a:gd name="T70" fmla="*/ 65 w 211"/>
                <a:gd name="T71" fmla="*/ 201 h 209"/>
                <a:gd name="T72" fmla="*/ 46 w 211"/>
                <a:gd name="T73" fmla="*/ 192 h 209"/>
                <a:gd name="T74" fmla="*/ 31 w 211"/>
                <a:gd name="T75" fmla="*/ 179 h 209"/>
                <a:gd name="T76" fmla="*/ 18 w 211"/>
                <a:gd name="T77" fmla="*/ 163 h 209"/>
                <a:gd name="T78" fmla="*/ 13 w 211"/>
                <a:gd name="T79" fmla="*/ 154 h 209"/>
                <a:gd name="T80" fmla="*/ 8 w 211"/>
                <a:gd name="T81" fmla="*/ 146 h 209"/>
                <a:gd name="T82" fmla="*/ 5 w 211"/>
                <a:gd name="T83" fmla="*/ 136 h 209"/>
                <a:gd name="T84" fmla="*/ 3 w 211"/>
                <a:gd name="T85" fmla="*/ 126 h 209"/>
                <a:gd name="T86" fmla="*/ 1 w 211"/>
                <a:gd name="T87" fmla="*/ 115 h 209"/>
                <a:gd name="T88" fmla="*/ 0 w 211"/>
                <a:gd name="T89" fmla="*/ 105 h 209"/>
                <a:gd name="T90" fmla="*/ 0 w 211"/>
                <a:gd name="T91" fmla="*/ 105 h 209"/>
                <a:gd name="T92" fmla="*/ 1 w 211"/>
                <a:gd name="T93" fmla="*/ 93 h 209"/>
                <a:gd name="T94" fmla="*/ 3 w 211"/>
                <a:gd name="T95" fmla="*/ 83 h 209"/>
                <a:gd name="T96" fmla="*/ 5 w 211"/>
                <a:gd name="T97" fmla="*/ 73 h 209"/>
                <a:gd name="T98" fmla="*/ 8 w 211"/>
                <a:gd name="T99" fmla="*/ 63 h 209"/>
                <a:gd name="T100" fmla="*/ 18 w 211"/>
                <a:gd name="T101" fmla="*/ 47 h 209"/>
                <a:gd name="T102" fmla="*/ 31 w 211"/>
                <a:gd name="T103" fmla="*/ 30 h 209"/>
                <a:gd name="T104" fmla="*/ 46 w 211"/>
                <a:gd name="T105" fmla="*/ 17 h 209"/>
                <a:gd name="T106" fmla="*/ 65 w 211"/>
                <a:gd name="T107" fmla="*/ 9 h 209"/>
                <a:gd name="T108" fmla="*/ 75 w 211"/>
                <a:gd name="T109" fmla="*/ 5 h 209"/>
                <a:gd name="T110" fmla="*/ 85 w 211"/>
                <a:gd name="T111" fmla="*/ 2 h 209"/>
                <a:gd name="T112" fmla="*/ 95 w 211"/>
                <a:gd name="T113" fmla="*/ 0 h 209"/>
                <a:gd name="T114" fmla="*/ 106 w 211"/>
                <a:gd name="T115" fmla="*/ 0 h 209"/>
                <a:gd name="T116" fmla="*/ 106 w 211"/>
                <a:gd name="T1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1" h="209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6" y="9"/>
                  </a:lnTo>
                  <a:lnTo>
                    <a:pt x="165" y="17"/>
                  </a:lnTo>
                  <a:lnTo>
                    <a:pt x="181" y="30"/>
                  </a:lnTo>
                  <a:lnTo>
                    <a:pt x="193" y="47"/>
                  </a:lnTo>
                  <a:lnTo>
                    <a:pt x="200" y="55"/>
                  </a:lnTo>
                  <a:lnTo>
                    <a:pt x="203" y="63"/>
                  </a:lnTo>
                  <a:lnTo>
                    <a:pt x="206" y="73"/>
                  </a:lnTo>
                  <a:lnTo>
                    <a:pt x="210" y="83"/>
                  </a:lnTo>
                  <a:lnTo>
                    <a:pt x="211" y="93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115"/>
                  </a:lnTo>
                  <a:lnTo>
                    <a:pt x="210" y="126"/>
                  </a:lnTo>
                  <a:lnTo>
                    <a:pt x="206" y="136"/>
                  </a:lnTo>
                  <a:lnTo>
                    <a:pt x="203" y="146"/>
                  </a:lnTo>
                  <a:lnTo>
                    <a:pt x="200" y="154"/>
                  </a:lnTo>
                  <a:lnTo>
                    <a:pt x="193" y="163"/>
                  </a:lnTo>
                  <a:lnTo>
                    <a:pt x="181" y="179"/>
                  </a:lnTo>
                  <a:lnTo>
                    <a:pt x="165" y="192"/>
                  </a:lnTo>
                  <a:lnTo>
                    <a:pt x="156" y="197"/>
                  </a:lnTo>
                  <a:lnTo>
                    <a:pt x="146" y="201"/>
                  </a:lnTo>
                  <a:lnTo>
                    <a:pt x="138" y="206"/>
                  </a:lnTo>
                  <a:lnTo>
                    <a:pt x="128" y="207"/>
                  </a:lnTo>
                  <a:lnTo>
                    <a:pt x="11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95" y="209"/>
                  </a:lnTo>
                  <a:lnTo>
                    <a:pt x="85" y="207"/>
                  </a:lnTo>
                  <a:lnTo>
                    <a:pt x="75" y="206"/>
                  </a:lnTo>
                  <a:lnTo>
                    <a:pt x="65" y="201"/>
                  </a:lnTo>
                  <a:lnTo>
                    <a:pt x="46" y="192"/>
                  </a:lnTo>
                  <a:lnTo>
                    <a:pt x="31" y="179"/>
                  </a:lnTo>
                  <a:lnTo>
                    <a:pt x="18" y="163"/>
                  </a:lnTo>
                  <a:lnTo>
                    <a:pt x="13" y="154"/>
                  </a:lnTo>
                  <a:lnTo>
                    <a:pt x="8" y="146"/>
                  </a:lnTo>
                  <a:lnTo>
                    <a:pt x="5" y="136"/>
                  </a:lnTo>
                  <a:lnTo>
                    <a:pt x="3" y="126"/>
                  </a:lnTo>
                  <a:lnTo>
                    <a:pt x="1" y="11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3"/>
                  </a:lnTo>
                  <a:lnTo>
                    <a:pt x="8" y="63"/>
                  </a:lnTo>
                  <a:lnTo>
                    <a:pt x="18" y="47"/>
                  </a:lnTo>
                  <a:lnTo>
                    <a:pt x="31" y="30"/>
                  </a:lnTo>
                  <a:lnTo>
                    <a:pt x="46" y="17"/>
                  </a:lnTo>
                  <a:lnTo>
                    <a:pt x="65" y="9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5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1" name="Freeform 98">
              <a:extLst>
                <a:ext uri="{FF2B5EF4-FFF2-40B4-BE49-F238E27FC236}">
                  <a16:creationId xmlns="" xmlns:a16="http://schemas.microsoft.com/office/drawing/2014/main" id="{1AEAB1F7-81CF-6643-9E24-5C09A93D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0" y="-1587"/>
              <a:ext cx="47625" cy="39688"/>
            </a:xfrm>
            <a:custGeom>
              <a:avLst/>
              <a:gdLst>
                <a:gd name="T0" fmla="*/ 25 w 58"/>
                <a:gd name="T1" fmla="*/ 0 h 52"/>
                <a:gd name="T2" fmla="*/ 0 w 58"/>
                <a:gd name="T3" fmla="*/ 0 h 52"/>
                <a:gd name="T4" fmla="*/ 0 w 58"/>
                <a:gd name="T5" fmla="*/ 52 h 52"/>
                <a:gd name="T6" fmla="*/ 25 w 58"/>
                <a:gd name="T7" fmla="*/ 52 h 52"/>
                <a:gd name="T8" fmla="*/ 25 w 58"/>
                <a:gd name="T9" fmla="*/ 52 h 52"/>
                <a:gd name="T10" fmla="*/ 38 w 58"/>
                <a:gd name="T11" fmla="*/ 50 h 52"/>
                <a:gd name="T12" fmla="*/ 43 w 58"/>
                <a:gd name="T13" fmla="*/ 49 h 52"/>
                <a:gd name="T14" fmla="*/ 48 w 58"/>
                <a:gd name="T15" fmla="*/ 45 h 52"/>
                <a:gd name="T16" fmla="*/ 51 w 58"/>
                <a:gd name="T17" fmla="*/ 42 h 52"/>
                <a:gd name="T18" fmla="*/ 55 w 58"/>
                <a:gd name="T19" fmla="*/ 39 h 52"/>
                <a:gd name="T20" fmla="*/ 56 w 58"/>
                <a:gd name="T21" fmla="*/ 32 h 52"/>
                <a:gd name="T22" fmla="*/ 58 w 58"/>
                <a:gd name="T23" fmla="*/ 27 h 52"/>
                <a:gd name="T24" fmla="*/ 58 w 58"/>
                <a:gd name="T25" fmla="*/ 27 h 52"/>
                <a:gd name="T26" fmla="*/ 56 w 58"/>
                <a:gd name="T27" fmla="*/ 20 h 52"/>
                <a:gd name="T28" fmla="*/ 55 w 58"/>
                <a:gd name="T29" fmla="*/ 15 h 52"/>
                <a:gd name="T30" fmla="*/ 51 w 58"/>
                <a:gd name="T31" fmla="*/ 10 h 52"/>
                <a:gd name="T32" fmla="*/ 48 w 58"/>
                <a:gd name="T33" fmla="*/ 7 h 52"/>
                <a:gd name="T34" fmla="*/ 43 w 58"/>
                <a:gd name="T35" fmla="*/ 4 h 52"/>
                <a:gd name="T36" fmla="*/ 38 w 58"/>
                <a:gd name="T37" fmla="*/ 2 h 52"/>
                <a:gd name="T38" fmla="*/ 25 w 58"/>
                <a:gd name="T39" fmla="*/ 0 h 52"/>
                <a:gd name="T40" fmla="*/ 25 w 5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2">
                  <a:moveTo>
                    <a:pt x="25" y="0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38" y="50"/>
                  </a:lnTo>
                  <a:lnTo>
                    <a:pt x="43" y="49"/>
                  </a:lnTo>
                  <a:lnTo>
                    <a:pt x="48" y="45"/>
                  </a:lnTo>
                  <a:lnTo>
                    <a:pt x="51" y="42"/>
                  </a:lnTo>
                  <a:lnTo>
                    <a:pt x="55" y="39"/>
                  </a:lnTo>
                  <a:lnTo>
                    <a:pt x="56" y="32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56" y="20"/>
                  </a:lnTo>
                  <a:lnTo>
                    <a:pt x="55" y="15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3" y="4"/>
                  </a:lnTo>
                  <a:lnTo>
                    <a:pt x="38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2" name="Freeform 99">
              <a:extLst>
                <a:ext uri="{FF2B5EF4-FFF2-40B4-BE49-F238E27FC236}">
                  <a16:creationId xmlns="" xmlns:a16="http://schemas.microsoft.com/office/drawing/2014/main" id="{05EF9E90-5C81-234D-8B5A-B2BD024B1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9925" y="-111125"/>
              <a:ext cx="1320800" cy="309563"/>
            </a:xfrm>
            <a:custGeom>
              <a:avLst/>
              <a:gdLst>
                <a:gd name="T0" fmla="*/ 208 w 1663"/>
                <a:gd name="T1" fmla="*/ 0 h 391"/>
                <a:gd name="T2" fmla="*/ 145 w 1663"/>
                <a:gd name="T3" fmla="*/ 10 h 391"/>
                <a:gd name="T4" fmla="*/ 92 w 1663"/>
                <a:gd name="T5" fmla="*/ 35 h 391"/>
                <a:gd name="T6" fmla="*/ 47 w 1663"/>
                <a:gd name="T7" fmla="*/ 71 h 391"/>
                <a:gd name="T8" fmla="*/ 17 w 1663"/>
                <a:gd name="T9" fmla="*/ 119 h 391"/>
                <a:gd name="T10" fmla="*/ 2 w 1663"/>
                <a:gd name="T11" fmla="*/ 176 h 391"/>
                <a:gd name="T12" fmla="*/ 2 w 1663"/>
                <a:gd name="T13" fmla="*/ 215 h 391"/>
                <a:gd name="T14" fmla="*/ 17 w 1663"/>
                <a:gd name="T15" fmla="*/ 272 h 391"/>
                <a:gd name="T16" fmla="*/ 47 w 1663"/>
                <a:gd name="T17" fmla="*/ 320 h 391"/>
                <a:gd name="T18" fmla="*/ 92 w 1663"/>
                <a:gd name="T19" fmla="*/ 358 h 391"/>
                <a:gd name="T20" fmla="*/ 145 w 1663"/>
                <a:gd name="T21" fmla="*/ 383 h 391"/>
                <a:gd name="T22" fmla="*/ 208 w 1663"/>
                <a:gd name="T23" fmla="*/ 391 h 391"/>
                <a:gd name="T24" fmla="*/ 1476 w 1663"/>
                <a:gd name="T25" fmla="*/ 389 h 391"/>
                <a:gd name="T26" fmla="*/ 1535 w 1663"/>
                <a:gd name="T27" fmla="*/ 376 h 391"/>
                <a:gd name="T28" fmla="*/ 1586 w 1663"/>
                <a:gd name="T29" fmla="*/ 346 h 391"/>
                <a:gd name="T30" fmla="*/ 1626 w 1663"/>
                <a:gd name="T31" fmla="*/ 305 h 391"/>
                <a:gd name="T32" fmla="*/ 1653 w 1663"/>
                <a:gd name="T33" fmla="*/ 253 h 391"/>
                <a:gd name="T34" fmla="*/ 1663 w 1663"/>
                <a:gd name="T35" fmla="*/ 195 h 391"/>
                <a:gd name="T36" fmla="*/ 1658 w 1663"/>
                <a:gd name="T37" fmla="*/ 156 h 391"/>
                <a:gd name="T38" fmla="*/ 1638 w 1663"/>
                <a:gd name="T39" fmla="*/ 103 h 391"/>
                <a:gd name="T40" fmla="*/ 1601 w 1663"/>
                <a:gd name="T41" fmla="*/ 58 h 391"/>
                <a:gd name="T42" fmla="*/ 1553 w 1663"/>
                <a:gd name="T43" fmla="*/ 25 h 391"/>
                <a:gd name="T44" fmla="*/ 1496 w 1663"/>
                <a:gd name="T45" fmla="*/ 5 h 391"/>
                <a:gd name="T46" fmla="*/ 1455 w 1663"/>
                <a:gd name="T47" fmla="*/ 0 h 391"/>
                <a:gd name="T48" fmla="*/ 610 w 1663"/>
                <a:gd name="T49" fmla="*/ 267 h 391"/>
                <a:gd name="T50" fmla="*/ 613 w 1663"/>
                <a:gd name="T51" fmla="*/ 282 h 391"/>
                <a:gd name="T52" fmla="*/ 527 w 1663"/>
                <a:gd name="T53" fmla="*/ 287 h 391"/>
                <a:gd name="T54" fmla="*/ 532 w 1663"/>
                <a:gd name="T55" fmla="*/ 267 h 391"/>
                <a:gd name="T56" fmla="*/ 460 w 1663"/>
                <a:gd name="T57" fmla="*/ 124 h 391"/>
                <a:gd name="T58" fmla="*/ 438 w 1663"/>
                <a:gd name="T59" fmla="*/ 104 h 391"/>
                <a:gd name="T60" fmla="*/ 530 w 1663"/>
                <a:gd name="T61" fmla="*/ 111 h 391"/>
                <a:gd name="T62" fmla="*/ 570 w 1663"/>
                <a:gd name="T63" fmla="*/ 174 h 391"/>
                <a:gd name="T64" fmla="*/ 601 w 1663"/>
                <a:gd name="T65" fmla="*/ 128 h 391"/>
                <a:gd name="T66" fmla="*/ 705 w 1663"/>
                <a:gd name="T67" fmla="*/ 104 h 391"/>
                <a:gd name="T68" fmla="*/ 691 w 1663"/>
                <a:gd name="T69" fmla="*/ 114 h 391"/>
                <a:gd name="T70" fmla="*/ 885 w 1663"/>
                <a:gd name="T71" fmla="*/ 222 h 391"/>
                <a:gd name="T72" fmla="*/ 820 w 1663"/>
                <a:gd name="T73" fmla="*/ 267 h 391"/>
                <a:gd name="T74" fmla="*/ 825 w 1663"/>
                <a:gd name="T75" fmla="*/ 287 h 391"/>
                <a:gd name="T76" fmla="*/ 738 w 1663"/>
                <a:gd name="T77" fmla="*/ 282 h 391"/>
                <a:gd name="T78" fmla="*/ 741 w 1663"/>
                <a:gd name="T79" fmla="*/ 124 h 391"/>
                <a:gd name="T80" fmla="*/ 738 w 1663"/>
                <a:gd name="T81" fmla="*/ 109 h 391"/>
                <a:gd name="T82" fmla="*/ 885 w 1663"/>
                <a:gd name="T83" fmla="*/ 104 h 391"/>
                <a:gd name="T84" fmla="*/ 926 w 1663"/>
                <a:gd name="T85" fmla="*/ 113 h 391"/>
                <a:gd name="T86" fmla="*/ 951 w 1663"/>
                <a:gd name="T87" fmla="*/ 137 h 391"/>
                <a:gd name="T88" fmla="*/ 956 w 1663"/>
                <a:gd name="T89" fmla="*/ 164 h 391"/>
                <a:gd name="T90" fmla="*/ 945 w 1663"/>
                <a:gd name="T91" fmla="*/ 199 h 391"/>
                <a:gd name="T92" fmla="*/ 913 w 1663"/>
                <a:gd name="T93" fmla="*/ 219 h 391"/>
                <a:gd name="T94" fmla="*/ 885 w 1663"/>
                <a:gd name="T95" fmla="*/ 222 h 391"/>
                <a:gd name="T96" fmla="*/ 1181 w 1663"/>
                <a:gd name="T97" fmla="*/ 144 h 391"/>
                <a:gd name="T98" fmla="*/ 1076 w 1663"/>
                <a:gd name="T99" fmla="*/ 142 h 391"/>
                <a:gd name="T100" fmla="*/ 1148 w 1663"/>
                <a:gd name="T101" fmla="*/ 186 h 391"/>
                <a:gd name="T102" fmla="*/ 1171 w 1663"/>
                <a:gd name="T103" fmla="*/ 227 h 391"/>
                <a:gd name="T104" fmla="*/ 1156 w 1663"/>
                <a:gd name="T105" fmla="*/ 224 h 391"/>
                <a:gd name="T106" fmla="*/ 1076 w 1663"/>
                <a:gd name="T107" fmla="*/ 267 h 391"/>
                <a:gd name="T108" fmla="*/ 1078 w 1663"/>
                <a:gd name="T109" fmla="*/ 282 h 391"/>
                <a:gd name="T110" fmla="*/ 991 w 1663"/>
                <a:gd name="T111" fmla="*/ 287 h 391"/>
                <a:gd name="T112" fmla="*/ 998 w 1663"/>
                <a:gd name="T113" fmla="*/ 267 h 391"/>
                <a:gd name="T114" fmla="*/ 996 w 1663"/>
                <a:gd name="T115" fmla="*/ 116 h 391"/>
                <a:gd name="T116" fmla="*/ 1188 w 1663"/>
                <a:gd name="T117" fmla="*/ 10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3" h="391">
                  <a:moveTo>
                    <a:pt x="1455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187" y="2"/>
                  </a:lnTo>
                  <a:lnTo>
                    <a:pt x="165" y="5"/>
                  </a:lnTo>
                  <a:lnTo>
                    <a:pt x="145" y="10"/>
                  </a:lnTo>
                  <a:lnTo>
                    <a:pt x="127" y="17"/>
                  </a:lnTo>
                  <a:lnTo>
                    <a:pt x="108" y="25"/>
                  </a:lnTo>
                  <a:lnTo>
                    <a:pt x="92" y="35"/>
                  </a:lnTo>
                  <a:lnTo>
                    <a:pt x="75" y="45"/>
                  </a:lnTo>
                  <a:lnTo>
                    <a:pt x="60" y="58"/>
                  </a:lnTo>
                  <a:lnTo>
                    <a:pt x="47" y="71"/>
                  </a:lnTo>
                  <a:lnTo>
                    <a:pt x="35" y="86"/>
                  </a:lnTo>
                  <a:lnTo>
                    <a:pt x="25" y="103"/>
                  </a:lnTo>
                  <a:lnTo>
                    <a:pt x="17" y="119"/>
                  </a:lnTo>
                  <a:lnTo>
                    <a:pt x="8" y="137"/>
                  </a:lnTo>
                  <a:lnTo>
                    <a:pt x="3" y="156"/>
                  </a:lnTo>
                  <a:lnTo>
                    <a:pt x="2" y="17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" y="215"/>
                  </a:lnTo>
                  <a:lnTo>
                    <a:pt x="3" y="235"/>
                  </a:lnTo>
                  <a:lnTo>
                    <a:pt x="8" y="253"/>
                  </a:lnTo>
                  <a:lnTo>
                    <a:pt x="17" y="272"/>
                  </a:lnTo>
                  <a:lnTo>
                    <a:pt x="25" y="288"/>
                  </a:lnTo>
                  <a:lnTo>
                    <a:pt x="35" y="305"/>
                  </a:lnTo>
                  <a:lnTo>
                    <a:pt x="47" y="320"/>
                  </a:lnTo>
                  <a:lnTo>
                    <a:pt x="60" y="333"/>
                  </a:lnTo>
                  <a:lnTo>
                    <a:pt x="75" y="346"/>
                  </a:lnTo>
                  <a:lnTo>
                    <a:pt x="92" y="358"/>
                  </a:lnTo>
                  <a:lnTo>
                    <a:pt x="108" y="368"/>
                  </a:lnTo>
                  <a:lnTo>
                    <a:pt x="127" y="376"/>
                  </a:lnTo>
                  <a:lnTo>
                    <a:pt x="145" y="383"/>
                  </a:lnTo>
                  <a:lnTo>
                    <a:pt x="165" y="386"/>
                  </a:lnTo>
                  <a:lnTo>
                    <a:pt x="187" y="389"/>
                  </a:lnTo>
                  <a:lnTo>
                    <a:pt x="208" y="391"/>
                  </a:lnTo>
                  <a:lnTo>
                    <a:pt x="1455" y="391"/>
                  </a:lnTo>
                  <a:lnTo>
                    <a:pt x="1455" y="391"/>
                  </a:lnTo>
                  <a:lnTo>
                    <a:pt x="1476" y="389"/>
                  </a:lnTo>
                  <a:lnTo>
                    <a:pt x="1496" y="386"/>
                  </a:lnTo>
                  <a:lnTo>
                    <a:pt x="1516" y="383"/>
                  </a:lnTo>
                  <a:lnTo>
                    <a:pt x="1535" y="376"/>
                  </a:lnTo>
                  <a:lnTo>
                    <a:pt x="1553" y="368"/>
                  </a:lnTo>
                  <a:lnTo>
                    <a:pt x="1571" y="358"/>
                  </a:lnTo>
                  <a:lnTo>
                    <a:pt x="1586" y="346"/>
                  </a:lnTo>
                  <a:lnTo>
                    <a:pt x="1601" y="333"/>
                  </a:lnTo>
                  <a:lnTo>
                    <a:pt x="1615" y="320"/>
                  </a:lnTo>
                  <a:lnTo>
                    <a:pt x="1626" y="305"/>
                  </a:lnTo>
                  <a:lnTo>
                    <a:pt x="1638" y="288"/>
                  </a:lnTo>
                  <a:lnTo>
                    <a:pt x="1646" y="272"/>
                  </a:lnTo>
                  <a:lnTo>
                    <a:pt x="1653" y="253"/>
                  </a:lnTo>
                  <a:lnTo>
                    <a:pt x="1658" y="235"/>
                  </a:lnTo>
                  <a:lnTo>
                    <a:pt x="1661" y="215"/>
                  </a:lnTo>
                  <a:lnTo>
                    <a:pt x="1663" y="195"/>
                  </a:lnTo>
                  <a:lnTo>
                    <a:pt x="1663" y="195"/>
                  </a:lnTo>
                  <a:lnTo>
                    <a:pt x="1661" y="176"/>
                  </a:lnTo>
                  <a:lnTo>
                    <a:pt x="1658" y="156"/>
                  </a:lnTo>
                  <a:lnTo>
                    <a:pt x="1653" y="137"/>
                  </a:lnTo>
                  <a:lnTo>
                    <a:pt x="1646" y="119"/>
                  </a:lnTo>
                  <a:lnTo>
                    <a:pt x="1638" y="103"/>
                  </a:lnTo>
                  <a:lnTo>
                    <a:pt x="1626" y="86"/>
                  </a:lnTo>
                  <a:lnTo>
                    <a:pt x="1615" y="71"/>
                  </a:lnTo>
                  <a:lnTo>
                    <a:pt x="1601" y="58"/>
                  </a:lnTo>
                  <a:lnTo>
                    <a:pt x="1586" y="45"/>
                  </a:lnTo>
                  <a:lnTo>
                    <a:pt x="1571" y="35"/>
                  </a:lnTo>
                  <a:lnTo>
                    <a:pt x="1553" y="25"/>
                  </a:lnTo>
                  <a:lnTo>
                    <a:pt x="1535" y="17"/>
                  </a:lnTo>
                  <a:lnTo>
                    <a:pt x="1516" y="10"/>
                  </a:lnTo>
                  <a:lnTo>
                    <a:pt x="1496" y="5"/>
                  </a:lnTo>
                  <a:lnTo>
                    <a:pt x="1476" y="2"/>
                  </a:lnTo>
                  <a:lnTo>
                    <a:pt x="1455" y="0"/>
                  </a:lnTo>
                  <a:lnTo>
                    <a:pt x="1455" y="0"/>
                  </a:lnTo>
                  <a:close/>
                  <a:moveTo>
                    <a:pt x="683" y="124"/>
                  </a:moveTo>
                  <a:lnTo>
                    <a:pt x="610" y="214"/>
                  </a:lnTo>
                  <a:lnTo>
                    <a:pt x="610" y="267"/>
                  </a:lnTo>
                  <a:lnTo>
                    <a:pt x="610" y="267"/>
                  </a:lnTo>
                  <a:lnTo>
                    <a:pt x="611" y="275"/>
                  </a:lnTo>
                  <a:lnTo>
                    <a:pt x="613" y="282"/>
                  </a:lnTo>
                  <a:lnTo>
                    <a:pt x="615" y="287"/>
                  </a:lnTo>
                  <a:lnTo>
                    <a:pt x="527" y="287"/>
                  </a:lnTo>
                  <a:lnTo>
                    <a:pt x="527" y="287"/>
                  </a:lnTo>
                  <a:lnTo>
                    <a:pt x="528" y="282"/>
                  </a:lnTo>
                  <a:lnTo>
                    <a:pt x="532" y="275"/>
                  </a:lnTo>
                  <a:lnTo>
                    <a:pt x="532" y="267"/>
                  </a:lnTo>
                  <a:lnTo>
                    <a:pt x="532" y="21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2" y="114"/>
                  </a:lnTo>
                  <a:lnTo>
                    <a:pt x="443" y="108"/>
                  </a:lnTo>
                  <a:lnTo>
                    <a:pt x="438" y="104"/>
                  </a:lnTo>
                  <a:lnTo>
                    <a:pt x="528" y="104"/>
                  </a:lnTo>
                  <a:lnTo>
                    <a:pt x="528" y="104"/>
                  </a:lnTo>
                  <a:lnTo>
                    <a:pt x="530" y="111"/>
                  </a:lnTo>
                  <a:lnTo>
                    <a:pt x="540" y="128"/>
                  </a:lnTo>
                  <a:lnTo>
                    <a:pt x="570" y="174"/>
                  </a:lnTo>
                  <a:lnTo>
                    <a:pt x="570" y="174"/>
                  </a:lnTo>
                  <a:lnTo>
                    <a:pt x="572" y="174"/>
                  </a:lnTo>
                  <a:lnTo>
                    <a:pt x="601" y="128"/>
                  </a:lnTo>
                  <a:lnTo>
                    <a:pt x="601" y="128"/>
                  </a:lnTo>
                  <a:lnTo>
                    <a:pt x="611" y="111"/>
                  </a:lnTo>
                  <a:lnTo>
                    <a:pt x="615" y="104"/>
                  </a:lnTo>
                  <a:lnTo>
                    <a:pt x="705" y="104"/>
                  </a:lnTo>
                  <a:lnTo>
                    <a:pt x="705" y="104"/>
                  </a:lnTo>
                  <a:lnTo>
                    <a:pt x="698" y="108"/>
                  </a:lnTo>
                  <a:lnTo>
                    <a:pt x="691" y="114"/>
                  </a:lnTo>
                  <a:lnTo>
                    <a:pt x="683" y="124"/>
                  </a:lnTo>
                  <a:lnTo>
                    <a:pt x="683" y="124"/>
                  </a:lnTo>
                  <a:close/>
                  <a:moveTo>
                    <a:pt x="885" y="222"/>
                  </a:moveTo>
                  <a:lnTo>
                    <a:pt x="820" y="222"/>
                  </a:lnTo>
                  <a:lnTo>
                    <a:pt x="820" y="267"/>
                  </a:lnTo>
                  <a:lnTo>
                    <a:pt x="820" y="267"/>
                  </a:lnTo>
                  <a:lnTo>
                    <a:pt x="820" y="275"/>
                  </a:lnTo>
                  <a:lnTo>
                    <a:pt x="823" y="282"/>
                  </a:lnTo>
                  <a:lnTo>
                    <a:pt x="825" y="287"/>
                  </a:lnTo>
                  <a:lnTo>
                    <a:pt x="735" y="287"/>
                  </a:lnTo>
                  <a:lnTo>
                    <a:pt x="735" y="287"/>
                  </a:lnTo>
                  <a:lnTo>
                    <a:pt x="738" y="282"/>
                  </a:lnTo>
                  <a:lnTo>
                    <a:pt x="740" y="277"/>
                  </a:lnTo>
                  <a:lnTo>
                    <a:pt x="741" y="267"/>
                  </a:lnTo>
                  <a:lnTo>
                    <a:pt x="741" y="124"/>
                  </a:lnTo>
                  <a:lnTo>
                    <a:pt x="741" y="124"/>
                  </a:lnTo>
                  <a:lnTo>
                    <a:pt x="740" y="116"/>
                  </a:lnTo>
                  <a:lnTo>
                    <a:pt x="738" y="109"/>
                  </a:lnTo>
                  <a:lnTo>
                    <a:pt x="735" y="104"/>
                  </a:lnTo>
                  <a:lnTo>
                    <a:pt x="885" y="104"/>
                  </a:lnTo>
                  <a:lnTo>
                    <a:pt x="885" y="104"/>
                  </a:lnTo>
                  <a:lnTo>
                    <a:pt x="900" y="104"/>
                  </a:lnTo>
                  <a:lnTo>
                    <a:pt x="913" y="108"/>
                  </a:lnTo>
                  <a:lnTo>
                    <a:pt x="926" y="113"/>
                  </a:lnTo>
                  <a:lnTo>
                    <a:pt x="936" y="119"/>
                  </a:lnTo>
                  <a:lnTo>
                    <a:pt x="945" y="128"/>
                  </a:lnTo>
                  <a:lnTo>
                    <a:pt x="951" y="137"/>
                  </a:lnTo>
                  <a:lnTo>
                    <a:pt x="955" y="149"/>
                  </a:lnTo>
                  <a:lnTo>
                    <a:pt x="956" y="164"/>
                  </a:lnTo>
                  <a:lnTo>
                    <a:pt x="956" y="164"/>
                  </a:lnTo>
                  <a:lnTo>
                    <a:pt x="955" y="177"/>
                  </a:lnTo>
                  <a:lnTo>
                    <a:pt x="951" y="189"/>
                  </a:lnTo>
                  <a:lnTo>
                    <a:pt x="945" y="199"/>
                  </a:lnTo>
                  <a:lnTo>
                    <a:pt x="936" y="207"/>
                  </a:lnTo>
                  <a:lnTo>
                    <a:pt x="925" y="214"/>
                  </a:lnTo>
                  <a:lnTo>
                    <a:pt x="913" y="219"/>
                  </a:lnTo>
                  <a:lnTo>
                    <a:pt x="900" y="222"/>
                  </a:lnTo>
                  <a:lnTo>
                    <a:pt x="885" y="222"/>
                  </a:lnTo>
                  <a:lnTo>
                    <a:pt x="885" y="222"/>
                  </a:lnTo>
                  <a:close/>
                  <a:moveTo>
                    <a:pt x="1188" y="147"/>
                  </a:moveTo>
                  <a:lnTo>
                    <a:pt x="1188" y="147"/>
                  </a:lnTo>
                  <a:lnTo>
                    <a:pt x="1181" y="144"/>
                  </a:lnTo>
                  <a:lnTo>
                    <a:pt x="1175" y="142"/>
                  </a:lnTo>
                  <a:lnTo>
                    <a:pt x="1165" y="142"/>
                  </a:lnTo>
                  <a:lnTo>
                    <a:pt x="1076" y="142"/>
                  </a:lnTo>
                  <a:lnTo>
                    <a:pt x="1076" y="186"/>
                  </a:lnTo>
                  <a:lnTo>
                    <a:pt x="1148" y="186"/>
                  </a:lnTo>
                  <a:lnTo>
                    <a:pt x="1148" y="186"/>
                  </a:lnTo>
                  <a:lnTo>
                    <a:pt x="1165" y="184"/>
                  </a:lnTo>
                  <a:lnTo>
                    <a:pt x="1171" y="182"/>
                  </a:lnTo>
                  <a:lnTo>
                    <a:pt x="1171" y="227"/>
                  </a:lnTo>
                  <a:lnTo>
                    <a:pt x="1171" y="227"/>
                  </a:lnTo>
                  <a:lnTo>
                    <a:pt x="1165" y="224"/>
                  </a:lnTo>
                  <a:lnTo>
                    <a:pt x="1156" y="224"/>
                  </a:lnTo>
                  <a:lnTo>
                    <a:pt x="1148" y="222"/>
                  </a:lnTo>
                  <a:lnTo>
                    <a:pt x="1076" y="222"/>
                  </a:lnTo>
                  <a:lnTo>
                    <a:pt x="1076" y="267"/>
                  </a:lnTo>
                  <a:lnTo>
                    <a:pt x="1076" y="267"/>
                  </a:lnTo>
                  <a:lnTo>
                    <a:pt x="1076" y="277"/>
                  </a:lnTo>
                  <a:lnTo>
                    <a:pt x="1078" y="282"/>
                  </a:lnTo>
                  <a:lnTo>
                    <a:pt x="1081" y="287"/>
                  </a:lnTo>
                  <a:lnTo>
                    <a:pt x="991" y="287"/>
                  </a:lnTo>
                  <a:lnTo>
                    <a:pt x="991" y="287"/>
                  </a:lnTo>
                  <a:lnTo>
                    <a:pt x="995" y="282"/>
                  </a:lnTo>
                  <a:lnTo>
                    <a:pt x="996" y="277"/>
                  </a:lnTo>
                  <a:lnTo>
                    <a:pt x="998" y="267"/>
                  </a:lnTo>
                  <a:lnTo>
                    <a:pt x="998" y="124"/>
                  </a:lnTo>
                  <a:lnTo>
                    <a:pt x="998" y="124"/>
                  </a:lnTo>
                  <a:lnTo>
                    <a:pt x="996" y="116"/>
                  </a:lnTo>
                  <a:lnTo>
                    <a:pt x="995" y="109"/>
                  </a:lnTo>
                  <a:lnTo>
                    <a:pt x="991" y="104"/>
                  </a:lnTo>
                  <a:lnTo>
                    <a:pt x="1188" y="104"/>
                  </a:lnTo>
                  <a:lnTo>
                    <a:pt x="1188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13" name="Freeform 107">
            <a:extLst>
              <a:ext uri="{FF2B5EF4-FFF2-40B4-BE49-F238E27FC236}">
                <a16:creationId xmlns="" xmlns:a16="http://schemas.microsoft.com/office/drawing/2014/main" id="{F5A1ED5D-7D5E-5E42-B2D2-EED3B3CA78E1}"/>
              </a:ext>
            </a:extLst>
          </p:cNvPr>
          <p:cNvSpPr>
            <a:spLocks noEditPoints="1"/>
          </p:cNvSpPr>
          <p:nvPr/>
        </p:nvSpPr>
        <p:spPr bwMode="auto">
          <a:xfrm>
            <a:off x="6070484" y="4019800"/>
            <a:ext cx="215617" cy="332451"/>
          </a:xfrm>
          <a:custGeom>
            <a:avLst/>
            <a:gdLst>
              <a:gd name="T0" fmla="*/ 776 w 860"/>
              <a:gd name="T1" fmla="*/ 597 h 1326"/>
              <a:gd name="T2" fmla="*/ 707 w 860"/>
              <a:gd name="T3" fmla="*/ 485 h 1326"/>
              <a:gd name="T4" fmla="*/ 579 w 860"/>
              <a:gd name="T5" fmla="*/ 295 h 1326"/>
              <a:gd name="T6" fmla="*/ 509 w 860"/>
              <a:gd name="T7" fmla="*/ 177 h 1326"/>
              <a:gd name="T8" fmla="*/ 457 w 860"/>
              <a:gd name="T9" fmla="*/ 56 h 1326"/>
              <a:gd name="T10" fmla="*/ 444 w 860"/>
              <a:gd name="T11" fmla="*/ 9 h 1326"/>
              <a:gd name="T12" fmla="*/ 429 w 860"/>
              <a:gd name="T13" fmla="*/ 0 h 1326"/>
              <a:gd name="T14" fmla="*/ 420 w 860"/>
              <a:gd name="T15" fmla="*/ 4 h 1326"/>
              <a:gd name="T16" fmla="*/ 415 w 860"/>
              <a:gd name="T17" fmla="*/ 15 h 1326"/>
              <a:gd name="T18" fmla="*/ 369 w 860"/>
              <a:gd name="T19" fmla="*/ 137 h 1326"/>
              <a:gd name="T20" fmla="*/ 305 w 860"/>
              <a:gd name="T21" fmla="*/ 256 h 1326"/>
              <a:gd name="T22" fmla="*/ 204 w 860"/>
              <a:gd name="T23" fmla="*/ 409 h 1326"/>
              <a:gd name="T24" fmla="*/ 107 w 860"/>
              <a:gd name="T25" fmla="*/ 560 h 1326"/>
              <a:gd name="T26" fmla="*/ 64 w 860"/>
              <a:gd name="T27" fmla="*/ 634 h 1326"/>
              <a:gd name="T28" fmla="*/ 27 w 860"/>
              <a:gd name="T29" fmla="*/ 722 h 1326"/>
              <a:gd name="T30" fmla="*/ 5 w 860"/>
              <a:gd name="T31" fmla="*/ 818 h 1326"/>
              <a:gd name="T32" fmla="*/ 0 w 860"/>
              <a:gd name="T33" fmla="*/ 888 h 1326"/>
              <a:gd name="T34" fmla="*/ 15 w 860"/>
              <a:gd name="T35" fmla="*/ 994 h 1326"/>
              <a:gd name="T36" fmla="*/ 39 w 860"/>
              <a:gd name="T37" fmla="*/ 1067 h 1326"/>
              <a:gd name="T38" fmla="*/ 67 w 860"/>
              <a:gd name="T39" fmla="*/ 1122 h 1326"/>
              <a:gd name="T40" fmla="*/ 103 w 860"/>
              <a:gd name="T41" fmla="*/ 1174 h 1326"/>
              <a:gd name="T42" fmla="*/ 145 w 860"/>
              <a:gd name="T43" fmla="*/ 1221 h 1326"/>
              <a:gd name="T44" fmla="*/ 197 w 860"/>
              <a:gd name="T45" fmla="*/ 1261 h 1326"/>
              <a:gd name="T46" fmla="*/ 256 w 860"/>
              <a:gd name="T47" fmla="*/ 1293 h 1326"/>
              <a:gd name="T48" fmla="*/ 325 w 860"/>
              <a:gd name="T49" fmla="*/ 1315 h 1326"/>
              <a:gd name="T50" fmla="*/ 403 w 860"/>
              <a:gd name="T51" fmla="*/ 1326 h 1326"/>
              <a:gd name="T52" fmla="*/ 457 w 860"/>
              <a:gd name="T53" fmla="*/ 1326 h 1326"/>
              <a:gd name="T54" fmla="*/ 535 w 860"/>
              <a:gd name="T55" fmla="*/ 1315 h 1326"/>
              <a:gd name="T56" fmla="*/ 603 w 860"/>
              <a:gd name="T57" fmla="*/ 1293 h 1326"/>
              <a:gd name="T58" fmla="*/ 663 w 860"/>
              <a:gd name="T59" fmla="*/ 1261 h 1326"/>
              <a:gd name="T60" fmla="*/ 715 w 860"/>
              <a:gd name="T61" fmla="*/ 1221 h 1326"/>
              <a:gd name="T62" fmla="*/ 757 w 860"/>
              <a:gd name="T63" fmla="*/ 1174 h 1326"/>
              <a:gd name="T64" fmla="*/ 793 w 860"/>
              <a:gd name="T65" fmla="*/ 1122 h 1326"/>
              <a:gd name="T66" fmla="*/ 820 w 860"/>
              <a:gd name="T67" fmla="*/ 1067 h 1326"/>
              <a:gd name="T68" fmla="*/ 845 w 860"/>
              <a:gd name="T69" fmla="*/ 994 h 1326"/>
              <a:gd name="T70" fmla="*/ 860 w 860"/>
              <a:gd name="T71" fmla="*/ 888 h 1326"/>
              <a:gd name="T72" fmla="*/ 855 w 860"/>
              <a:gd name="T73" fmla="*/ 818 h 1326"/>
              <a:gd name="T74" fmla="*/ 832 w 860"/>
              <a:gd name="T75" fmla="*/ 722 h 1326"/>
              <a:gd name="T76" fmla="*/ 796 w 860"/>
              <a:gd name="T77" fmla="*/ 634 h 1326"/>
              <a:gd name="T78" fmla="*/ 125 w 860"/>
              <a:gd name="T79" fmla="*/ 846 h 1326"/>
              <a:gd name="T80" fmla="*/ 284 w 860"/>
              <a:gd name="T81" fmla="*/ 785 h 1326"/>
              <a:gd name="T82" fmla="*/ 264 w 860"/>
              <a:gd name="T83" fmla="*/ 841 h 1326"/>
              <a:gd name="T84" fmla="*/ 124 w 860"/>
              <a:gd name="T85" fmla="*/ 858 h 1326"/>
              <a:gd name="T86" fmla="*/ 125 w 860"/>
              <a:gd name="T87" fmla="*/ 846 h 1326"/>
              <a:gd name="T88" fmla="*/ 243 w 860"/>
              <a:gd name="T89" fmla="*/ 953 h 1326"/>
              <a:gd name="T90" fmla="*/ 251 w 860"/>
              <a:gd name="T91" fmla="*/ 1055 h 1326"/>
              <a:gd name="T92" fmla="*/ 272 w 860"/>
              <a:gd name="T93" fmla="*/ 1126 h 1326"/>
              <a:gd name="T94" fmla="*/ 297 w 860"/>
              <a:gd name="T95" fmla="*/ 1177 h 1326"/>
              <a:gd name="T96" fmla="*/ 329 w 860"/>
              <a:gd name="T97" fmla="*/ 1225 h 1326"/>
              <a:gd name="T98" fmla="*/ 284 w 860"/>
              <a:gd name="T99" fmla="*/ 1198 h 1326"/>
              <a:gd name="T100" fmla="*/ 227 w 860"/>
              <a:gd name="T101" fmla="*/ 1147 h 1326"/>
              <a:gd name="T102" fmla="*/ 183 w 860"/>
              <a:gd name="T103" fmla="*/ 1089 h 1326"/>
              <a:gd name="T104" fmla="*/ 151 w 860"/>
              <a:gd name="T105" fmla="*/ 1025 h 1326"/>
              <a:gd name="T106" fmla="*/ 132 w 860"/>
              <a:gd name="T107" fmla="*/ 958 h 1326"/>
              <a:gd name="T108" fmla="*/ 125 w 860"/>
              <a:gd name="T109" fmla="*/ 914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" h="1326">
                <a:moveTo>
                  <a:pt x="796" y="634"/>
                </a:moveTo>
                <a:lnTo>
                  <a:pt x="796" y="634"/>
                </a:lnTo>
                <a:lnTo>
                  <a:pt x="776" y="597"/>
                </a:lnTo>
                <a:lnTo>
                  <a:pt x="753" y="560"/>
                </a:lnTo>
                <a:lnTo>
                  <a:pt x="731" y="522"/>
                </a:lnTo>
                <a:lnTo>
                  <a:pt x="707" y="485"/>
                </a:lnTo>
                <a:lnTo>
                  <a:pt x="655" y="409"/>
                </a:lnTo>
                <a:lnTo>
                  <a:pt x="604" y="333"/>
                </a:lnTo>
                <a:lnTo>
                  <a:pt x="579" y="295"/>
                </a:lnTo>
                <a:lnTo>
                  <a:pt x="555" y="256"/>
                </a:lnTo>
                <a:lnTo>
                  <a:pt x="531" y="217"/>
                </a:lnTo>
                <a:lnTo>
                  <a:pt x="509" y="177"/>
                </a:lnTo>
                <a:lnTo>
                  <a:pt x="491" y="137"/>
                </a:lnTo>
                <a:lnTo>
                  <a:pt x="472" y="97"/>
                </a:lnTo>
                <a:lnTo>
                  <a:pt x="457" y="56"/>
                </a:lnTo>
                <a:lnTo>
                  <a:pt x="445" y="15"/>
                </a:lnTo>
                <a:lnTo>
                  <a:pt x="445" y="15"/>
                </a:lnTo>
                <a:lnTo>
                  <a:pt x="444" y="9"/>
                </a:lnTo>
                <a:lnTo>
                  <a:pt x="440" y="4"/>
                </a:lnTo>
                <a:lnTo>
                  <a:pt x="436" y="1"/>
                </a:lnTo>
                <a:lnTo>
                  <a:pt x="429" y="0"/>
                </a:lnTo>
                <a:lnTo>
                  <a:pt x="429" y="0"/>
                </a:lnTo>
                <a:lnTo>
                  <a:pt x="424" y="1"/>
                </a:lnTo>
                <a:lnTo>
                  <a:pt x="420" y="4"/>
                </a:lnTo>
                <a:lnTo>
                  <a:pt x="416" y="9"/>
                </a:lnTo>
                <a:lnTo>
                  <a:pt x="415" y="15"/>
                </a:lnTo>
                <a:lnTo>
                  <a:pt x="415" y="15"/>
                </a:lnTo>
                <a:lnTo>
                  <a:pt x="403" y="56"/>
                </a:lnTo>
                <a:lnTo>
                  <a:pt x="387" y="97"/>
                </a:lnTo>
                <a:lnTo>
                  <a:pt x="369" y="137"/>
                </a:lnTo>
                <a:lnTo>
                  <a:pt x="351" y="177"/>
                </a:lnTo>
                <a:lnTo>
                  <a:pt x="328" y="217"/>
                </a:lnTo>
                <a:lnTo>
                  <a:pt x="305" y="256"/>
                </a:lnTo>
                <a:lnTo>
                  <a:pt x="281" y="295"/>
                </a:lnTo>
                <a:lnTo>
                  <a:pt x="256" y="333"/>
                </a:lnTo>
                <a:lnTo>
                  <a:pt x="204" y="409"/>
                </a:lnTo>
                <a:lnTo>
                  <a:pt x="153" y="485"/>
                </a:lnTo>
                <a:lnTo>
                  <a:pt x="129" y="522"/>
                </a:lnTo>
                <a:lnTo>
                  <a:pt x="107" y="560"/>
                </a:lnTo>
                <a:lnTo>
                  <a:pt x="84" y="597"/>
                </a:lnTo>
                <a:lnTo>
                  <a:pt x="64" y="634"/>
                </a:lnTo>
                <a:lnTo>
                  <a:pt x="64" y="634"/>
                </a:lnTo>
                <a:lnTo>
                  <a:pt x="51" y="664"/>
                </a:lnTo>
                <a:lnTo>
                  <a:pt x="39" y="693"/>
                </a:lnTo>
                <a:lnTo>
                  <a:pt x="27" y="722"/>
                </a:lnTo>
                <a:lnTo>
                  <a:pt x="17" y="753"/>
                </a:lnTo>
                <a:lnTo>
                  <a:pt x="11" y="785"/>
                </a:lnTo>
                <a:lnTo>
                  <a:pt x="5" y="818"/>
                </a:lnTo>
                <a:lnTo>
                  <a:pt x="1" y="852"/>
                </a:lnTo>
                <a:lnTo>
                  <a:pt x="0" y="888"/>
                </a:lnTo>
                <a:lnTo>
                  <a:pt x="0" y="888"/>
                </a:lnTo>
                <a:lnTo>
                  <a:pt x="1" y="921"/>
                </a:lnTo>
                <a:lnTo>
                  <a:pt x="7" y="957"/>
                </a:lnTo>
                <a:lnTo>
                  <a:pt x="15" y="994"/>
                </a:lnTo>
                <a:lnTo>
                  <a:pt x="25" y="1031"/>
                </a:lnTo>
                <a:lnTo>
                  <a:pt x="32" y="1050"/>
                </a:lnTo>
                <a:lnTo>
                  <a:pt x="39" y="1067"/>
                </a:lnTo>
                <a:lnTo>
                  <a:pt x="48" y="1086"/>
                </a:lnTo>
                <a:lnTo>
                  <a:pt x="57" y="1105"/>
                </a:lnTo>
                <a:lnTo>
                  <a:pt x="67" y="1122"/>
                </a:lnTo>
                <a:lnTo>
                  <a:pt x="77" y="1139"/>
                </a:lnTo>
                <a:lnTo>
                  <a:pt x="89" y="1157"/>
                </a:lnTo>
                <a:lnTo>
                  <a:pt x="103" y="1174"/>
                </a:lnTo>
                <a:lnTo>
                  <a:pt x="116" y="1190"/>
                </a:lnTo>
                <a:lnTo>
                  <a:pt x="131" y="1205"/>
                </a:lnTo>
                <a:lnTo>
                  <a:pt x="145" y="1221"/>
                </a:lnTo>
                <a:lnTo>
                  <a:pt x="161" y="1234"/>
                </a:lnTo>
                <a:lnTo>
                  <a:pt x="179" y="1247"/>
                </a:lnTo>
                <a:lnTo>
                  <a:pt x="197" y="1261"/>
                </a:lnTo>
                <a:lnTo>
                  <a:pt x="216" y="1273"/>
                </a:lnTo>
                <a:lnTo>
                  <a:pt x="236" y="1283"/>
                </a:lnTo>
                <a:lnTo>
                  <a:pt x="256" y="1293"/>
                </a:lnTo>
                <a:lnTo>
                  <a:pt x="279" y="1301"/>
                </a:lnTo>
                <a:lnTo>
                  <a:pt x="301" y="1309"/>
                </a:lnTo>
                <a:lnTo>
                  <a:pt x="325" y="1315"/>
                </a:lnTo>
                <a:lnTo>
                  <a:pt x="349" y="1319"/>
                </a:lnTo>
                <a:lnTo>
                  <a:pt x="376" y="1323"/>
                </a:lnTo>
                <a:lnTo>
                  <a:pt x="403" y="1326"/>
                </a:lnTo>
                <a:lnTo>
                  <a:pt x="429" y="1326"/>
                </a:lnTo>
                <a:lnTo>
                  <a:pt x="429" y="1326"/>
                </a:lnTo>
                <a:lnTo>
                  <a:pt x="457" y="1326"/>
                </a:lnTo>
                <a:lnTo>
                  <a:pt x="484" y="1323"/>
                </a:lnTo>
                <a:lnTo>
                  <a:pt x="511" y="1319"/>
                </a:lnTo>
                <a:lnTo>
                  <a:pt x="535" y="1315"/>
                </a:lnTo>
                <a:lnTo>
                  <a:pt x="559" y="1309"/>
                </a:lnTo>
                <a:lnTo>
                  <a:pt x="581" y="1301"/>
                </a:lnTo>
                <a:lnTo>
                  <a:pt x="603" y="1293"/>
                </a:lnTo>
                <a:lnTo>
                  <a:pt x="624" y="1283"/>
                </a:lnTo>
                <a:lnTo>
                  <a:pt x="644" y="1273"/>
                </a:lnTo>
                <a:lnTo>
                  <a:pt x="663" y="1261"/>
                </a:lnTo>
                <a:lnTo>
                  <a:pt x="681" y="1247"/>
                </a:lnTo>
                <a:lnTo>
                  <a:pt x="699" y="1234"/>
                </a:lnTo>
                <a:lnTo>
                  <a:pt x="715" y="1221"/>
                </a:lnTo>
                <a:lnTo>
                  <a:pt x="729" y="1205"/>
                </a:lnTo>
                <a:lnTo>
                  <a:pt x="744" y="1190"/>
                </a:lnTo>
                <a:lnTo>
                  <a:pt x="757" y="1174"/>
                </a:lnTo>
                <a:lnTo>
                  <a:pt x="771" y="1157"/>
                </a:lnTo>
                <a:lnTo>
                  <a:pt x="783" y="1139"/>
                </a:lnTo>
                <a:lnTo>
                  <a:pt x="793" y="1122"/>
                </a:lnTo>
                <a:lnTo>
                  <a:pt x="803" y="1105"/>
                </a:lnTo>
                <a:lnTo>
                  <a:pt x="812" y="1086"/>
                </a:lnTo>
                <a:lnTo>
                  <a:pt x="820" y="1067"/>
                </a:lnTo>
                <a:lnTo>
                  <a:pt x="828" y="1050"/>
                </a:lnTo>
                <a:lnTo>
                  <a:pt x="835" y="1031"/>
                </a:lnTo>
                <a:lnTo>
                  <a:pt x="845" y="994"/>
                </a:lnTo>
                <a:lnTo>
                  <a:pt x="853" y="957"/>
                </a:lnTo>
                <a:lnTo>
                  <a:pt x="857" y="921"/>
                </a:lnTo>
                <a:lnTo>
                  <a:pt x="860" y="888"/>
                </a:lnTo>
                <a:lnTo>
                  <a:pt x="860" y="888"/>
                </a:lnTo>
                <a:lnTo>
                  <a:pt x="859" y="852"/>
                </a:lnTo>
                <a:lnTo>
                  <a:pt x="855" y="818"/>
                </a:lnTo>
                <a:lnTo>
                  <a:pt x="849" y="785"/>
                </a:lnTo>
                <a:lnTo>
                  <a:pt x="841" y="753"/>
                </a:lnTo>
                <a:lnTo>
                  <a:pt x="832" y="722"/>
                </a:lnTo>
                <a:lnTo>
                  <a:pt x="821" y="693"/>
                </a:lnTo>
                <a:lnTo>
                  <a:pt x="809" y="664"/>
                </a:lnTo>
                <a:lnTo>
                  <a:pt x="796" y="634"/>
                </a:lnTo>
                <a:lnTo>
                  <a:pt x="796" y="634"/>
                </a:lnTo>
                <a:close/>
                <a:moveTo>
                  <a:pt x="125" y="846"/>
                </a:moveTo>
                <a:lnTo>
                  <a:pt x="125" y="846"/>
                </a:lnTo>
                <a:lnTo>
                  <a:pt x="128" y="816"/>
                </a:lnTo>
                <a:lnTo>
                  <a:pt x="133" y="785"/>
                </a:lnTo>
                <a:lnTo>
                  <a:pt x="284" y="785"/>
                </a:lnTo>
                <a:lnTo>
                  <a:pt x="284" y="785"/>
                </a:lnTo>
                <a:lnTo>
                  <a:pt x="273" y="813"/>
                </a:lnTo>
                <a:lnTo>
                  <a:pt x="264" y="841"/>
                </a:lnTo>
                <a:lnTo>
                  <a:pt x="256" y="870"/>
                </a:lnTo>
                <a:lnTo>
                  <a:pt x="249" y="901"/>
                </a:lnTo>
                <a:lnTo>
                  <a:pt x="124" y="858"/>
                </a:lnTo>
                <a:lnTo>
                  <a:pt x="124" y="858"/>
                </a:lnTo>
                <a:lnTo>
                  <a:pt x="125" y="846"/>
                </a:lnTo>
                <a:lnTo>
                  <a:pt x="125" y="846"/>
                </a:lnTo>
                <a:close/>
                <a:moveTo>
                  <a:pt x="125" y="914"/>
                </a:moveTo>
                <a:lnTo>
                  <a:pt x="243" y="953"/>
                </a:lnTo>
                <a:lnTo>
                  <a:pt x="243" y="953"/>
                </a:lnTo>
                <a:lnTo>
                  <a:pt x="243" y="986"/>
                </a:lnTo>
                <a:lnTo>
                  <a:pt x="245" y="1021"/>
                </a:lnTo>
                <a:lnTo>
                  <a:pt x="251" y="1055"/>
                </a:lnTo>
                <a:lnTo>
                  <a:pt x="260" y="1091"/>
                </a:lnTo>
                <a:lnTo>
                  <a:pt x="265" y="1109"/>
                </a:lnTo>
                <a:lnTo>
                  <a:pt x="272" y="1126"/>
                </a:lnTo>
                <a:lnTo>
                  <a:pt x="280" y="1143"/>
                </a:lnTo>
                <a:lnTo>
                  <a:pt x="288" y="1161"/>
                </a:lnTo>
                <a:lnTo>
                  <a:pt x="297" y="1177"/>
                </a:lnTo>
                <a:lnTo>
                  <a:pt x="307" y="1194"/>
                </a:lnTo>
                <a:lnTo>
                  <a:pt x="317" y="1210"/>
                </a:lnTo>
                <a:lnTo>
                  <a:pt x="329" y="1225"/>
                </a:lnTo>
                <a:lnTo>
                  <a:pt x="329" y="1225"/>
                </a:lnTo>
                <a:lnTo>
                  <a:pt x="305" y="1213"/>
                </a:lnTo>
                <a:lnTo>
                  <a:pt x="284" y="1198"/>
                </a:lnTo>
                <a:lnTo>
                  <a:pt x="263" y="1182"/>
                </a:lnTo>
                <a:lnTo>
                  <a:pt x="244" y="1165"/>
                </a:lnTo>
                <a:lnTo>
                  <a:pt x="227" y="1147"/>
                </a:lnTo>
                <a:lnTo>
                  <a:pt x="209" y="1129"/>
                </a:lnTo>
                <a:lnTo>
                  <a:pt x="195" y="1109"/>
                </a:lnTo>
                <a:lnTo>
                  <a:pt x="183" y="1089"/>
                </a:lnTo>
                <a:lnTo>
                  <a:pt x="171" y="1067"/>
                </a:lnTo>
                <a:lnTo>
                  <a:pt x="160" y="1046"/>
                </a:lnTo>
                <a:lnTo>
                  <a:pt x="151" y="1025"/>
                </a:lnTo>
                <a:lnTo>
                  <a:pt x="143" y="1002"/>
                </a:lnTo>
                <a:lnTo>
                  <a:pt x="137" y="980"/>
                </a:lnTo>
                <a:lnTo>
                  <a:pt x="132" y="958"/>
                </a:lnTo>
                <a:lnTo>
                  <a:pt x="128" y="936"/>
                </a:lnTo>
                <a:lnTo>
                  <a:pt x="125" y="914"/>
                </a:lnTo>
                <a:lnTo>
                  <a:pt x="125" y="914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4" name="Freeform 111">
            <a:extLst>
              <a:ext uri="{FF2B5EF4-FFF2-40B4-BE49-F238E27FC236}">
                <a16:creationId xmlns="" xmlns:a16="http://schemas.microsoft.com/office/drawing/2014/main" id="{F17114A3-2EED-E441-9780-2B18FE1FA4B8}"/>
              </a:ext>
            </a:extLst>
          </p:cNvPr>
          <p:cNvSpPr>
            <a:spLocks noEditPoints="1"/>
          </p:cNvSpPr>
          <p:nvPr/>
        </p:nvSpPr>
        <p:spPr bwMode="auto">
          <a:xfrm>
            <a:off x="6613031" y="4019800"/>
            <a:ext cx="249176" cy="335226"/>
          </a:xfrm>
          <a:custGeom>
            <a:avLst/>
            <a:gdLst>
              <a:gd name="T0" fmla="*/ 612 w 1416"/>
              <a:gd name="T1" fmla="*/ 90 h 1905"/>
              <a:gd name="T2" fmla="*/ 440 w 1416"/>
              <a:gd name="T3" fmla="*/ 269 h 1905"/>
              <a:gd name="T4" fmla="*/ 295 w 1416"/>
              <a:gd name="T5" fmla="*/ 441 h 1905"/>
              <a:gd name="T6" fmla="*/ 178 w 1416"/>
              <a:gd name="T7" fmla="*/ 606 h 1905"/>
              <a:gd name="T8" fmla="*/ 91 w 1416"/>
              <a:gd name="T9" fmla="*/ 766 h 1905"/>
              <a:gd name="T10" fmla="*/ 32 w 1416"/>
              <a:gd name="T11" fmla="*/ 918 h 1905"/>
              <a:gd name="T12" fmla="*/ 3 w 1416"/>
              <a:gd name="T13" fmla="*/ 1062 h 1905"/>
              <a:gd name="T14" fmla="*/ 3 w 1416"/>
              <a:gd name="T15" fmla="*/ 1201 h 1905"/>
              <a:gd name="T16" fmla="*/ 22 w 1416"/>
              <a:gd name="T17" fmla="*/ 1304 h 1905"/>
              <a:gd name="T18" fmla="*/ 80 w 1416"/>
              <a:gd name="T19" fmla="*/ 1440 h 1905"/>
              <a:gd name="T20" fmla="*/ 164 w 1416"/>
              <a:gd name="T21" fmla="*/ 1557 h 1905"/>
              <a:gd name="T22" fmla="*/ 264 w 1416"/>
              <a:gd name="T23" fmla="*/ 1657 h 1905"/>
              <a:gd name="T24" fmla="*/ 400 w 1416"/>
              <a:gd name="T25" fmla="*/ 1756 h 1905"/>
              <a:gd name="T26" fmla="*/ 602 w 1416"/>
              <a:gd name="T27" fmla="*/ 1864 h 1905"/>
              <a:gd name="T28" fmla="*/ 705 w 1416"/>
              <a:gd name="T29" fmla="*/ 1905 h 1905"/>
              <a:gd name="T30" fmla="*/ 991 w 1416"/>
              <a:gd name="T31" fmla="*/ 1760 h 1905"/>
              <a:gd name="T32" fmla="*/ 1133 w 1416"/>
              <a:gd name="T33" fmla="*/ 1662 h 1905"/>
              <a:gd name="T34" fmla="*/ 1226 w 1416"/>
              <a:gd name="T35" fmla="*/ 1576 h 1905"/>
              <a:gd name="T36" fmla="*/ 1301 w 1416"/>
              <a:gd name="T37" fmla="*/ 1486 h 1905"/>
              <a:gd name="T38" fmla="*/ 1357 w 1416"/>
              <a:gd name="T39" fmla="*/ 1391 h 1905"/>
              <a:gd name="T40" fmla="*/ 1394 w 1416"/>
              <a:gd name="T41" fmla="*/ 1293 h 1905"/>
              <a:gd name="T42" fmla="*/ 1410 w 1416"/>
              <a:gd name="T43" fmla="*/ 1216 h 1905"/>
              <a:gd name="T44" fmla="*/ 1416 w 1416"/>
              <a:gd name="T45" fmla="*/ 1121 h 1905"/>
              <a:gd name="T46" fmla="*/ 1388 w 1416"/>
              <a:gd name="T47" fmla="*/ 930 h 1905"/>
              <a:gd name="T48" fmla="*/ 1317 w 1416"/>
              <a:gd name="T49" fmla="*/ 744 h 1905"/>
              <a:gd name="T50" fmla="*/ 1217 w 1416"/>
              <a:gd name="T51" fmla="*/ 565 h 1905"/>
              <a:gd name="T52" fmla="*/ 1097 w 1416"/>
              <a:gd name="T53" fmla="*/ 400 h 1905"/>
              <a:gd name="T54" fmla="*/ 910 w 1416"/>
              <a:gd name="T55" fmla="*/ 187 h 1905"/>
              <a:gd name="T56" fmla="*/ 709 w 1416"/>
              <a:gd name="T57" fmla="*/ 0 h 1905"/>
              <a:gd name="T58" fmla="*/ 1046 w 1416"/>
              <a:gd name="T59" fmla="*/ 1446 h 1905"/>
              <a:gd name="T60" fmla="*/ 1004 w 1416"/>
              <a:gd name="T61" fmla="*/ 1541 h 1905"/>
              <a:gd name="T62" fmla="*/ 928 w 1416"/>
              <a:gd name="T63" fmla="*/ 1628 h 1905"/>
              <a:gd name="T64" fmla="*/ 814 w 1416"/>
              <a:gd name="T65" fmla="*/ 1706 h 1905"/>
              <a:gd name="T66" fmla="*/ 707 w 1416"/>
              <a:gd name="T67" fmla="*/ 1757 h 1905"/>
              <a:gd name="T68" fmla="*/ 584 w 1416"/>
              <a:gd name="T69" fmla="*/ 1700 h 1905"/>
              <a:gd name="T70" fmla="*/ 478 w 1416"/>
              <a:gd name="T71" fmla="*/ 1625 h 1905"/>
              <a:gd name="T72" fmla="*/ 401 w 1416"/>
              <a:gd name="T73" fmla="*/ 1530 h 1905"/>
              <a:gd name="T74" fmla="*/ 373 w 1416"/>
              <a:gd name="T75" fmla="*/ 1464 h 1905"/>
              <a:gd name="T76" fmla="*/ 363 w 1416"/>
              <a:gd name="T77" fmla="*/ 1414 h 1905"/>
              <a:gd name="T78" fmla="*/ 369 w 1416"/>
              <a:gd name="T79" fmla="*/ 1310 h 1905"/>
              <a:gd name="T80" fmla="*/ 426 w 1416"/>
              <a:gd name="T81" fmla="*/ 1161 h 1905"/>
              <a:gd name="T82" fmla="*/ 540 w 1416"/>
              <a:gd name="T83" fmla="*/ 1000 h 1905"/>
              <a:gd name="T84" fmla="*/ 709 w 1416"/>
              <a:gd name="T85" fmla="*/ 825 h 1905"/>
              <a:gd name="T86" fmla="*/ 807 w 1416"/>
              <a:gd name="T87" fmla="*/ 918 h 1905"/>
              <a:gd name="T88" fmla="*/ 928 w 1416"/>
              <a:gd name="T89" fmla="*/ 1061 h 1905"/>
              <a:gd name="T90" fmla="*/ 1006 w 1416"/>
              <a:gd name="T91" fmla="*/ 1189 h 1905"/>
              <a:gd name="T92" fmla="*/ 1040 w 1416"/>
              <a:gd name="T93" fmla="*/ 1281 h 1905"/>
              <a:gd name="T94" fmla="*/ 1055 w 1416"/>
              <a:gd name="T95" fmla="*/ 1374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6" h="1905">
                <a:moveTo>
                  <a:pt x="709" y="0"/>
                </a:moveTo>
                <a:lnTo>
                  <a:pt x="709" y="0"/>
                </a:lnTo>
                <a:lnTo>
                  <a:pt x="661" y="46"/>
                </a:lnTo>
                <a:lnTo>
                  <a:pt x="612" y="90"/>
                </a:lnTo>
                <a:lnTo>
                  <a:pt x="566" y="136"/>
                </a:lnTo>
                <a:lnTo>
                  <a:pt x="522" y="180"/>
                </a:lnTo>
                <a:lnTo>
                  <a:pt x="479" y="224"/>
                </a:lnTo>
                <a:lnTo>
                  <a:pt x="440" y="269"/>
                </a:lnTo>
                <a:lnTo>
                  <a:pt x="400" y="313"/>
                </a:lnTo>
                <a:lnTo>
                  <a:pt x="363" y="356"/>
                </a:lnTo>
                <a:lnTo>
                  <a:pt x="327" y="398"/>
                </a:lnTo>
                <a:lnTo>
                  <a:pt x="295" y="441"/>
                </a:lnTo>
                <a:lnTo>
                  <a:pt x="263" y="483"/>
                </a:lnTo>
                <a:lnTo>
                  <a:pt x="233" y="524"/>
                </a:lnTo>
                <a:lnTo>
                  <a:pt x="205" y="565"/>
                </a:lnTo>
                <a:lnTo>
                  <a:pt x="178" y="606"/>
                </a:lnTo>
                <a:lnTo>
                  <a:pt x="153" y="646"/>
                </a:lnTo>
                <a:lnTo>
                  <a:pt x="131" y="686"/>
                </a:lnTo>
                <a:lnTo>
                  <a:pt x="111" y="726"/>
                </a:lnTo>
                <a:lnTo>
                  <a:pt x="91" y="766"/>
                </a:lnTo>
                <a:lnTo>
                  <a:pt x="74" y="804"/>
                </a:lnTo>
                <a:lnTo>
                  <a:pt x="59" y="843"/>
                </a:lnTo>
                <a:lnTo>
                  <a:pt x="44" y="879"/>
                </a:lnTo>
                <a:lnTo>
                  <a:pt x="32" y="918"/>
                </a:lnTo>
                <a:lnTo>
                  <a:pt x="22" y="955"/>
                </a:lnTo>
                <a:lnTo>
                  <a:pt x="15" y="992"/>
                </a:lnTo>
                <a:lnTo>
                  <a:pt x="7" y="1027"/>
                </a:lnTo>
                <a:lnTo>
                  <a:pt x="3" y="1062"/>
                </a:lnTo>
                <a:lnTo>
                  <a:pt x="0" y="1098"/>
                </a:lnTo>
                <a:lnTo>
                  <a:pt x="0" y="1133"/>
                </a:lnTo>
                <a:lnTo>
                  <a:pt x="0" y="1167"/>
                </a:lnTo>
                <a:lnTo>
                  <a:pt x="3" y="1201"/>
                </a:lnTo>
                <a:lnTo>
                  <a:pt x="7" y="1235"/>
                </a:lnTo>
                <a:lnTo>
                  <a:pt x="13" y="1268"/>
                </a:lnTo>
                <a:lnTo>
                  <a:pt x="13" y="1268"/>
                </a:lnTo>
                <a:lnTo>
                  <a:pt x="22" y="1304"/>
                </a:lnTo>
                <a:lnTo>
                  <a:pt x="34" y="1340"/>
                </a:lnTo>
                <a:lnTo>
                  <a:pt x="47" y="1375"/>
                </a:lnTo>
                <a:lnTo>
                  <a:pt x="63" y="1408"/>
                </a:lnTo>
                <a:lnTo>
                  <a:pt x="80" y="1440"/>
                </a:lnTo>
                <a:lnTo>
                  <a:pt x="99" y="1471"/>
                </a:lnTo>
                <a:lnTo>
                  <a:pt x="119" y="1501"/>
                </a:lnTo>
                <a:lnTo>
                  <a:pt x="140" y="1530"/>
                </a:lnTo>
                <a:lnTo>
                  <a:pt x="164" y="1557"/>
                </a:lnTo>
                <a:lnTo>
                  <a:pt x="187" y="1583"/>
                </a:lnTo>
                <a:lnTo>
                  <a:pt x="212" y="1608"/>
                </a:lnTo>
                <a:lnTo>
                  <a:pt x="237" y="1633"/>
                </a:lnTo>
                <a:lnTo>
                  <a:pt x="264" y="1657"/>
                </a:lnTo>
                <a:lnTo>
                  <a:pt x="291" y="1679"/>
                </a:lnTo>
                <a:lnTo>
                  <a:pt x="317" y="1700"/>
                </a:lnTo>
                <a:lnTo>
                  <a:pt x="345" y="1719"/>
                </a:lnTo>
                <a:lnTo>
                  <a:pt x="400" y="1756"/>
                </a:lnTo>
                <a:lnTo>
                  <a:pt x="454" y="1790"/>
                </a:lnTo>
                <a:lnTo>
                  <a:pt x="506" y="1818"/>
                </a:lnTo>
                <a:lnTo>
                  <a:pt x="556" y="1843"/>
                </a:lnTo>
                <a:lnTo>
                  <a:pt x="602" y="1864"/>
                </a:lnTo>
                <a:lnTo>
                  <a:pt x="643" y="1881"/>
                </a:lnTo>
                <a:lnTo>
                  <a:pt x="677" y="1895"/>
                </a:lnTo>
                <a:lnTo>
                  <a:pt x="705" y="1905"/>
                </a:lnTo>
                <a:lnTo>
                  <a:pt x="705" y="1905"/>
                </a:lnTo>
                <a:lnTo>
                  <a:pt x="783" y="1871"/>
                </a:lnTo>
                <a:lnTo>
                  <a:pt x="857" y="1836"/>
                </a:lnTo>
                <a:lnTo>
                  <a:pt x="926" y="1799"/>
                </a:lnTo>
                <a:lnTo>
                  <a:pt x="991" y="1760"/>
                </a:lnTo>
                <a:lnTo>
                  <a:pt x="1050" y="1722"/>
                </a:lnTo>
                <a:lnTo>
                  <a:pt x="1080" y="1701"/>
                </a:lnTo>
                <a:lnTo>
                  <a:pt x="1106" y="1681"/>
                </a:lnTo>
                <a:lnTo>
                  <a:pt x="1133" y="1662"/>
                </a:lnTo>
                <a:lnTo>
                  <a:pt x="1158" y="1639"/>
                </a:lnTo>
                <a:lnTo>
                  <a:pt x="1181" y="1619"/>
                </a:lnTo>
                <a:lnTo>
                  <a:pt x="1204" y="1598"/>
                </a:lnTo>
                <a:lnTo>
                  <a:pt x="1226" y="1576"/>
                </a:lnTo>
                <a:lnTo>
                  <a:pt x="1246" y="1554"/>
                </a:lnTo>
                <a:lnTo>
                  <a:pt x="1266" y="1532"/>
                </a:lnTo>
                <a:lnTo>
                  <a:pt x="1283" y="1510"/>
                </a:lnTo>
                <a:lnTo>
                  <a:pt x="1301" y="1486"/>
                </a:lnTo>
                <a:lnTo>
                  <a:pt x="1316" y="1462"/>
                </a:lnTo>
                <a:lnTo>
                  <a:pt x="1330" y="1439"/>
                </a:lnTo>
                <a:lnTo>
                  <a:pt x="1344" y="1415"/>
                </a:lnTo>
                <a:lnTo>
                  <a:pt x="1357" y="1391"/>
                </a:lnTo>
                <a:lnTo>
                  <a:pt x="1367" y="1368"/>
                </a:lnTo>
                <a:lnTo>
                  <a:pt x="1378" y="1343"/>
                </a:lnTo>
                <a:lnTo>
                  <a:pt x="1387" y="1318"/>
                </a:lnTo>
                <a:lnTo>
                  <a:pt x="1394" y="1293"/>
                </a:lnTo>
                <a:lnTo>
                  <a:pt x="1401" y="1268"/>
                </a:lnTo>
                <a:lnTo>
                  <a:pt x="1406" y="1242"/>
                </a:lnTo>
                <a:lnTo>
                  <a:pt x="1410" y="1216"/>
                </a:lnTo>
                <a:lnTo>
                  <a:pt x="1410" y="1216"/>
                </a:lnTo>
                <a:lnTo>
                  <a:pt x="1413" y="1192"/>
                </a:lnTo>
                <a:lnTo>
                  <a:pt x="1415" y="1169"/>
                </a:lnTo>
                <a:lnTo>
                  <a:pt x="1416" y="1145"/>
                </a:lnTo>
                <a:lnTo>
                  <a:pt x="1416" y="1121"/>
                </a:lnTo>
                <a:lnTo>
                  <a:pt x="1413" y="1073"/>
                </a:lnTo>
                <a:lnTo>
                  <a:pt x="1409" y="1026"/>
                </a:lnTo>
                <a:lnTo>
                  <a:pt x="1400" y="978"/>
                </a:lnTo>
                <a:lnTo>
                  <a:pt x="1388" y="930"/>
                </a:lnTo>
                <a:lnTo>
                  <a:pt x="1373" y="882"/>
                </a:lnTo>
                <a:lnTo>
                  <a:pt x="1357" y="837"/>
                </a:lnTo>
                <a:lnTo>
                  <a:pt x="1338" y="789"/>
                </a:lnTo>
                <a:lnTo>
                  <a:pt x="1317" y="744"/>
                </a:lnTo>
                <a:lnTo>
                  <a:pt x="1295" y="698"/>
                </a:lnTo>
                <a:lnTo>
                  <a:pt x="1270" y="652"/>
                </a:lnTo>
                <a:lnTo>
                  <a:pt x="1243" y="608"/>
                </a:lnTo>
                <a:lnTo>
                  <a:pt x="1217" y="565"/>
                </a:lnTo>
                <a:lnTo>
                  <a:pt x="1187" y="522"/>
                </a:lnTo>
                <a:lnTo>
                  <a:pt x="1158" y="480"/>
                </a:lnTo>
                <a:lnTo>
                  <a:pt x="1128" y="440"/>
                </a:lnTo>
                <a:lnTo>
                  <a:pt x="1097" y="400"/>
                </a:lnTo>
                <a:lnTo>
                  <a:pt x="1065" y="362"/>
                </a:lnTo>
                <a:lnTo>
                  <a:pt x="1034" y="323"/>
                </a:lnTo>
                <a:lnTo>
                  <a:pt x="971" y="252"/>
                </a:lnTo>
                <a:lnTo>
                  <a:pt x="910" y="187"/>
                </a:lnTo>
                <a:lnTo>
                  <a:pt x="851" y="130"/>
                </a:lnTo>
                <a:lnTo>
                  <a:pt x="798" y="78"/>
                </a:lnTo>
                <a:lnTo>
                  <a:pt x="751" y="34"/>
                </a:lnTo>
                <a:lnTo>
                  <a:pt x="709" y="0"/>
                </a:lnTo>
                <a:lnTo>
                  <a:pt x="709" y="0"/>
                </a:lnTo>
                <a:close/>
                <a:moveTo>
                  <a:pt x="1052" y="1421"/>
                </a:moveTo>
                <a:lnTo>
                  <a:pt x="1052" y="1421"/>
                </a:lnTo>
                <a:lnTo>
                  <a:pt x="1046" y="1446"/>
                </a:lnTo>
                <a:lnTo>
                  <a:pt x="1040" y="1470"/>
                </a:lnTo>
                <a:lnTo>
                  <a:pt x="1031" y="1495"/>
                </a:lnTo>
                <a:lnTo>
                  <a:pt x="1019" y="1518"/>
                </a:lnTo>
                <a:lnTo>
                  <a:pt x="1004" y="1541"/>
                </a:lnTo>
                <a:lnTo>
                  <a:pt x="990" y="1564"/>
                </a:lnTo>
                <a:lnTo>
                  <a:pt x="971" y="1585"/>
                </a:lnTo>
                <a:lnTo>
                  <a:pt x="950" y="1607"/>
                </a:lnTo>
                <a:lnTo>
                  <a:pt x="928" y="1628"/>
                </a:lnTo>
                <a:lnTo>
                  <a:pt x="903" y="1648"/>
                </a:lnTo>
                <a:lnTo>
                  <a:pt x="876" y="1667"/>
                </a:lnTo>
                <a:lnTo>
                  <a:pt x="847" y="1687"/>
                </a:lnTo>
                <a:lnTo>
                  <a:pt x="814" y="1706"/>
                </a:lnTo>
                <a:lnTo>
                  <a:pt x="780" y="1724"/>
                </a:lnTo>
                <a:lnTo>
                  <a:pt x="745" y="1740"/>
                </a:lnTo>
                <a:lnTo>
                  <a:pt x="707" y="1757"/>
                </a:lnTo>
                <a:lnTo>
                  <a:pt x="707" y="1757"/>
                </a:lnTo>
                <a:lnTo>
                  <a:pt x="676" y="1746"/>
                </a:lnTo>
                <a:lnTo>
                  <a:pt x="634" y="1726"/>
                </a:lnTo>
                <a:lnTo>
                  <a:pt x="609" y="1715"/>
                </a:lnTo>
                <a:lnTo>
                  <a:pt x="584" y="1700"/>
                </a:lnTo>
                <a:lnTo>
                  <a:pt x="558" y="1685"/>
                </a:lnTo>
                <a:lnTo>
                  <a:pt x="530" y="1666"/>
                </a:lnTo>
                <a:lnTo>
                  <a:pt x="503" y="1647"/>
                </a:lnTo>
                <a:lnTo>
                  <a:pt x="478" y="1625"/>
                </a:lnTo>
                <a:lnTo>
                  <a:pt x="453" y="1600"/>
                </a:lnTo>
                <a:lnTo>
                  <a:pt x="431" y="1574"/>
                </a:lnTo>
                <a:lnTo>
                  <a:pt x="410" y="1545"/>
                </a:lnTo>
                <a:lnTo>
                  <a:pt x="401" y="1530"/>
                </a:lnTo>
                <a:lnTo>
                  <a:pt x="392" y="1514"/>
                </a:lnTo>
                <a:lnTo>
                  <a:pt x="385" y="1498"/>
                </a:lnTo>
                <a:lnTo>
                  <a:pt x="379" y="1482"/>
                </a:lnTo>
                <a:lnTo>
                  <a:pt x="373" y="1464"/>
                </a:lnTo>
                <a:lnTo>
                  <a:pt x="369" y="1446"/>
                </a:lnTo>
                <a:lnTo>
                  <a:pt x="369" y="1446"/>
                </a:lnTo>
                <a:lnTo>
                  <a:pt x="366" y="1430"/>
                </a:lnTo>
                <a:lnTo>
                  <a:pt x="363" y="1414"/>
                </a:lnTo>
                <a:lnTo>
                  <a:pt x="361" y="1396"/>
                </a:lnTo>
                <a:lnTo>
                  <a:pt x="361" y="1380"/>
                </a:lnTo>
                <a:lnTo>
                  <a:pt x="363" y="1346"/>
                </a:lnTo>
                <a:lnTo>
                  <a:pt x="369" y="1310"/>
                </a:lnTo>
                <a:lnTo>
                  <a:pt x="378" y="1275"/>
                </a:lnTo>
                <a:lnTo>
                  <a:pt x="391" y="1238"/>
                </a:lnTo>
                <a:lnTo>
                  <a:pt x="406" y="1200"/>
                </a:lnTo>
                <a:lnTo>
                  <a:pt x="426" y="1161"/>
                </a:lnTo>
                <a:lnTo>
                  <a:pt x="448" y="1123"/>
                </a:lnTo>
                <a:lnTo>
                  <a:pt x="475" y="1082"/>
                </a:lnTo>
                <a:lnTo>
                  <a:pt x="506" y="1042"/>
                </a:lnTo>
                <a:lnTo>
                  <a:pt x="540" y="1000"/>
                </a:lnTo>
                <a:lnTo>
                  <a:pt x="577" y="958"/>
                </a:lnTo>
                <a:lnTo>
                  <a:pt x="617" y="915"/>
                </a:lnTo>
                <a:lnTo>
                  <a:pt x="661" y="871"/>
                </a:lnTo>
                <a:lnTo>
                  <a:pt x="709" y="825"/>
                </a:lnTo>
                <a:lnTo>
                  <a:pt x="709" y="825"/>
                </a:lnTo>
                <a:lnTo>
                  <a:pt x="752" y="865"/>
                </a:lnTo>
                <a:lnTo>
                  <a:pt x="779" y="890"/>
                </a:lnTo>
                <a:lnTo>
                  <a:pt x="807" y="918"/>
                </a:lnTo>
                <a:lnTo>
                  <a:pt x="836" y="950"/>
                </a:lnTo>
                <a:lnTo>
                  <a:pt x="867" y="984"/>
                </a:lnTo>
                <a:lnTo>
                  <a:pt x="898" y="1021"/>
                </a:lnTo>
                <a:lnTo>
                  <a:pt x="928" y="1061"/>
                </a:lnTo>
                <a:lnTo>
                  <a:pt x="956" y="1102"/>
                </a:lnTo>
                <a:lnTo>
                  <a:pt x="982" y="1145"/>
                </a:lnTo>
                <a:lnTo>
                  <a:pt x="994" y="1167"/>
                </a:lnTo>
                <a:lnTo>
                  <a:pt x="1006" y="1189"/>
                </a:lnTo>
                <a:lnTo>
                  <a:pt x="1016" y="1211"/>
                </a:lnTo>
                <a:lnTo>
                  <a:pt x="1025" y="1235"/>
                </a:lnTo>
                <a:lnTo>
                  <a:pt x="1034" y="1257"/>
                </a:lnTo>
                <a:lnTo>
                  <a:pt x="1040" y="1281"/>
                </a:lnTo>
                <a:lnTo>
                  <a:pt x="1046" y="1304"/>
                </a:lnTo>
                <a:lnTo>
                  <a:pt x="1050" y="1327"/>
                </a:lnTo>
                <a:lnTo>
                  <a:pt x="1053" y="1350"/>
                </a:lnTo>
                <a:lnTo>
                  <a:pt x="1055" y="1374"/>
                </a:lnTo>
                <a:lnTo>
                  <a:pt x="1053" y="1397"/>
                </a:lnTo>
                <a:lnTo>
                  <a:pt x="1052" y="1421"/>
                </a:lnTo>
                <a:lnTo>
                  <a:pt x="1052" y="1421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15" name="Grupo 442">
            <a:extLst>
              <a:ext uri="{FF2B5EF4-FFF2-40B4-BE49-F238E27FC236}">
                <a16:creationId xmlns="" xmlns:a16="http://schemas.microsoft.com/office/drawing/2014/main" id="{E8716303-9F1A-0D4A-AA71-7129A1463775}"/>
              </a:ext>
            </a:extLst>
          </p:cNvPr>
          <p:cNvGrpSpPr/>
          <p:nvPr/>
        </p:nvGrpSpPr>
        <p:grpSpPr>
          <a:xfrm>
            <a:off x="2483911" y="1996195"/>
            <a:ext cx="372983" cy="315991"/>
            <a:chOff x="2463800" y="-552450"/>
            <a:chExt cx="1049338" cy="889000"/>
          </a:xfrm>
          <a:solidFill>
            <a:srgbClr val="0451E4"/>
          </a:solidFill>
        </p:grpSpPr>
        <p:sp>
          <p:nvSpPr>
            <p:cNvPr id="216" name="Freeform 115">
              <a:extLst>
                <a:ext uri="{FF2B5EF4-FFF2-40B4-BE49-F238E27FC236}">
                  <a16:creationId xmlns="" xmlns:a16="http://schemas.microsoft.com/office/drawing/2014/main" id="{4EAAA8FF-A969-D941-B8A2-E2A578A69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-382588"/>
              <a:ext cx="757238" cy="719138"/>
            </a:xfrm>
            <a:custGeom>
              <a:avLst/>
              <a:gdLst>
                <a:gd name="T0" fmla="*/ 1191 w 2381"/>
                <a:gd name="T1" fmla="*/ 0 h 2266"/>
                <a:gd name="T2" fmla="*/ 0 w 2381"/>
                <a:gd name="T3" fmla="*/ 949 h 2266"/>
                <a:gd name="T4" fmla="*/ 0 w 2381"/>
                <a:gd name="T5" fmla="*/ 2266 h 2266"/>
                <a:gd name="T6" fmla="*/ 853 w 2381"/>
                <a:gd name="T7" fmla="*/ 2266 h 2266"/>
                <a:gd name="T8" fmla="*/ 853 w 2381"/>
                <a:gd name="T9" fmla="*/ 1188 h 2266"/>
                <a:gd name="T10" fmla="*/ 1528 w 2381"/>
                <a:gd name="T11" fmla="*/ 1188 h 2266"/>
                <a:gd name="T12" fmla="*/ 1528 w 2381"/>
                <a:gd name="T13" fmla="*/ 2266 h 2266"/>
                <a:gd name="T14" fmla="*/ 2381 w 2381"/>
                <a:gd name="T15" fmla="*/ 2266 h 2266"/>
                <a:gd name="T16" fmla="*/ 2381 w 2381"/>
                <a:gd name="T17" fmla="*/ 949 h 2266"/>
                <a:gd name="T18" fmla="*/ 1191 w 2381"/>
                <a:gd name="T19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1" h="2266">
                  <a:moveTo>
                    <a:pt x="1191" y="0"/>
                  </a:moveTo>
                  <a:lnTo>
                    <a:pt x="0" y="949"/>
                  </a:lnTo>
                  <a:lnTo>
                    <a:pt x="0" y="2266"/>
                  </a:lnTo>
                  <a:lnTo>
                    <a:pt x="853" y="2266"/>
                  </a:lnTo>
                  <a:lnTo>
                    <a:pt x="853" y="1188"/>
                  </a:lnTo>
                  <a:lnTo>
                    <a:pt x="1528" y="1188"/>
                  </a:lnTo>
                  <a:lnTo>
                    <a:pt x="1528" y="2266"/>
                  </a:lnTo>
                  <a:lnTo>
                    <a:pt x="2381" y="2266"/>
                  </a:lnTo>
                  <a:lnTo>
                    <a:pt x="2381" y="949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7" name="Freeform 116">
              <a:extLst>
                <a:ext uri="{FF2B5EF4-FFF2-40B4-BE49-F238E27FC236}">
                  <a16:creationId xmlns="" xmlns:a16="http://schemas.microsoft.com/office/drawing/2014/main" id="{419EBD55-F5A2-8F47-9727-CB9F188D5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-552450"/>
              <a:ext cx="1049338" cy="476250"/>
            </a:xfrm>
            <a:custGeom>
              <a:avLst/>
              <a:gdLst>
                <a:gd name="T0" fmla="*/ 1653 w 3305"/>
                <a:gd name="T1" fmla="*/ 0 h 1498"/>
                <a:gd name="T2" fmla="*/ 1118 w 3305"/>
                <a:gd name="T3" fmla="*/ 419 h 1498"/>
                <a:gd name="T4" fmla="*/ 1118 w 3305"/>
                <a:gd name="T5" fmla="*/ 142 h 1498"/>
                <a:gd name="T6" fmla="*/ 669 w 3305"/>
                <a:gd name="T7" fmla="*/ 142 h 1498"/>
                <a:gd name="T8" fmla="*/ 669 w 3305"/>
                <a:gd name="T9" fmla="*/ 625 h 1498"/>
                <a:gd name="T10" fmla="*/ 669 w 3305"/>
                <a:gd name="T11" fmla="*/ 750 h 1498"/>
                <a:gd name="T12" fmla="*/ 669 w 3305"/>
                <a:gd name="T13" fmla="*/ 772 h 1498"/>
                <a:gd name="T14" fmla="*/ 0 w 3305"/>
                <a:gd name="T15" fmla="*/ 1296 h 1498"/>
                <a:gd name="T16" fmla="*/ 159 w 3305"/>
                <a:gd name="T17" fmla="*/ 1498 h 1498"/>
                <a:gd name="T18" fmla="*/ 1118 w 3305"/>
                <a:gd name="T19" fmla="*/ 750 h 1498"/>
                <a:gd name="T20" fmla="*/ 1653 w 3305"/>
                <a:gd name="T21" fmla="*/ 331 h 1498"/>
                <a:gd name="T22" fmla="*/ 3146 w 3305"/>
                <a:gd name="T23" fmla="*/ 1498 h 1498"/>
                <a:gd name="T24" fmla="*/ 3305 w 3305"/>
                <a:gd name="T25" fmla="*/ 1296 h 1498"/>
                <a:gd name="T26" fmla="*/ 1653 w 3305"/>
                <a:gd name="T27" fmla="*/ 0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5" h="1498">
                  <a:moveTo>
                    <a:pt x="1653" y="0"/>
                  </a:moveTo>
                  <a:lnTo>
                    <a:pt x="1118" y="419"/>
                  </a:lnTo>
                  <a:lnTo>
                    <a:pt x="1118" y="142"/>
                  </a:lnTo>
                  <a:lnTo>
                    <a:pt x="669" y="142"/>
                  </a:lnTo>
                  <a:lnTo>
                    <a:pt x="669" y="625"/>
                  </a:lnTo>
                  <a:lnTo>
                    <a:pt x="669" y="750"/>
                  </a:lnTo>
                  <a:lnTo>
                    <a:pt x="669" y="772"/>
                  </a:lnTo>
                  <a:lnTo>
                    <a:pt x="0" y="1296"/>
                  </a:lnTo>
                  <a:lnTo>
                    <a:pt x="159" y="1498"/>
                  </a:lnTo>
                  <a:lnTo>
                    <a:pt x="1118" y="750"/>
                  </a:lnTo>
                  <a:lnTo>
                    <a:pt x="1653" y="331"/>
                  </a:lnTo>
                  <a:lnTo>
                    <a:pt x="3146" y="1498"/>
                  </a:lnTo>
                  <a:lnTo>
                    <a:pt x="3305" y="1296"/>
                  </a:lnTo>
                  <a:lnTo>
                    <a:pt x="16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18" name="Freeform 120">
            <a:extLst>
              <a:ext uri="{FF2B5EF4-FFF2-40B4-BE49-F238E27FC236}">
                <a16:creationId xmlns="" xmlns:a16="http://schemas.microsoft.com/office/drawing/2014/main" id="{FDE14827-BB01-244A-98DB-F60E55631670}"/>
              </a:ext>
            </a:extLst>
          </p:cNvPr>
          <p:cNvSpPr>
            <a:spLocks noEditPoints="1"/>
          </p:cNvSpPr>
          <p:nvPr/>
        </p:nvSpPr>
        <p:spPr bwMode="auto">
          <a:xfrm>
            <a:off x="8322000" y="4073397"/>
            <a:ext cx="441740" cy="286196"/>
          </a:xfrm>
          <a:custGeom>
            <a:avLst/>
            <a:gdLst>
              <a:gd name="T0" fmla="*/ 933 w 2336"/>
              <a:gd name="T1" fmla="*/ 669 h 1566"/>
              <a:gd name="T2" fmla="*/ 744 w 2336"/>
              <a:gd name="T3" fmla="*/ 777 h 1566"/>
              <a:gd name="T4" fmla="*/ 905 w 2336"/>
              <a:gd name="T5" fmla="*/ 1266 h 1566"/>
              <a:gd name="T6" fmla="*/ 1053 w 2336"/>
              <a:gd name="T7" fmla="*/ 1356 h 1566"/>
              <a:gd name="T8" fmla="*/ 1208 w 2336"/>
              <a:gd name="T9" fmla="*/ 1376 h 1566"/>
              <a:gd name="T10" fmla="*/ 1378 w 2336"/>
              <a:gd name="T11" fmla="*/ 1326 h 1566"/>
              <a:gd name="T12" fmla="*/ 1507 w 2336"/>
              <a:gd name="T13" fmla="*/ 1209 h 1566"/>
              <a:gd name="T14" fmla="*/ 1497 w 2336"/>
              <a:gd name="T15" fmla="*/ 743 h 1566"/>
              <a:gd name="T16" fmla="*/ 1385 w 2336"/>
              <a:gd name="T17" fmla="*/ 649 h 1566"/>
              <a:gd name="T18" fmla="*/ 2304 w 2336"/>
              <a:gd name="T19" fmla="*/ 1133 h 1566"/>
              <a:gd name="T20" fmla="*/ 2250 w 2336"/>
              <a:gd name="T21" fmla="*/ 993 h 1566"/>
              <a:gd name="T22" fmla="*/ 2154 w 2336"/>
              <a:gd name="T23" fmla="*/ 880 h 1566"/>
              <a:gd name="T24" fmla="*/ 2027 w 2336"/>
              <a:gd name="T25" fmla="*/ 804 h 1566"/>
              <a:gd name="T26" fmla="*/ 1875 w 2336"/>
              <a:gd name="T27" fmla="*/ 777 h 1566"/>
              <a:gd name="T28" fmla="*/ 1890 w 2336"/>
              <a:gd name="T29" fmla="*/ 1195 h 1566"/>
              <a:gd name="T30" fmla="*/ 1892 w 2336"/>
              <a:gd name="T31" fmla="*/ 1452 h 1566"/>
              <a:gd name="T32" fmla="*/ 1859 w 2336"/>
              <a:gd name="T33" fmla="*/ 1472 h 1566"/>
              <a:gd name="T34" fmla="*/ 1863 w 2336"/>
              <a:gd name="T35" fmla="*/ 1554 h 1566"/>
              <a:gd name="T36" fmla="*/ 2319 w 2336"/>
              <a:gd name="T37" fmla="*/ 1566 h 1566"/>
              <a:gd name="T38" fmla="*/ 2336 w 2336"/>
              <a:gd name="T39" fmla="*/ 1538 h 1566"/>
              <a:gd name="T40" fmla="*/ 2327 w 2336"/>
              <a:gd name="T41" fmla="*/ 1460 h 1566"/>
              <a:gd name="T42" fmla="*/ 1772 w 2336"/>
              <a:gd name="T43" fmla="*/ 757 h 1566"/>
              <a:gd name="T44" fmla="*/ 1685 w 2336"/>
              <a:gd name="T45" fmla="*/ 742 h 1566"/>
              <a:gd name="T46" fmla="*/ 1662 w 2336"/>
              <a:gd name="T47" fmla="*/ 757 h 1566"/>
              <a:gd name="T48" fmla="*/ 1665 w 2336"/>
              <a:gd name="T49" fmla="*/ 1211 h 1566"/>
              <a:gd name="T50" fmla="*/ 1750 w 2336"/>
              <a:gd name="T51" fmla="*/ 1222 h 1566"/>
              <a:gd name="T52" fmla="*/ 1775 w 2336"/>
              <a:gd name="T53" fmla="*/ 1202 h 1566"/>
              <a:gd name="T54" fmla="*/ 695 w 2336"/>
              <a:gd name="T55" fmla="*/ 753 h 1566"/>
              <a:gd name="T56" fmla="*/ 609 w 2336"/>
              <a:gd name="T57" fmla="*/ 742 h 1566"/>
              <a:gd name="T58" fmla="*/ 584 w 2336"/>
              <a:gd name="T59" fmla="*/ 762 h 1566"/>
              <a:gd name="T60" fmla="*/ 591 w 2336"/>
              <a:gd name="T61" fmla="*/ 1214 h 1566"/>
              <a:gd name="T62" fmla="*/ 679 w 2336"/>
              <a:gd name="T63" fmla="*/ 1222 h 1566"/>
              <a:gd name="T64" fmla="*/ 699 w 2336"/>
              <a:gd name="T65" fmla="*/ 1197 h 1566"/>
              <a:gd name="T66" fmla="*/ 26 w 2336"/>
              <a:gd name="T67" fmla="*/ 1455 h 1566"/>
              <a:gd name="T68" fmla="*/ 0 w 2336"/>
              <a:gd name="T69" fmla="*/ 1538 h 1566"/>
              <a:gd name="T70" fmla="*/ 26 w 2336"/>
              <a:gd name="T71" fmla="*/ 1564 h 1566"/>
              <a:gd name="T72" fmla="*/ 475 w 2336"/>
              <a:gd name="T73" fmla="*/ 1561 h 1566"/>
              <a:gd name="T74" fmla="*/ 481 w 2336"/>
              <a:gd name="T75" fmla="*/ 1474 h 1566"/>
              <a:gd name="T76" fmla="*/ 458 w 2336"/>
              <a:gd name="T77" fmla="*/ 1222 h 1566"/>
              <a:gd name="T78" fmla="*/ 476 w 2336"/>
              <a:gd name="T79" fmla="*/ 1192 h 1566"/>
              <a:gd name="T80" fmla="*/ 465 w 2336"/>
              <a:gd name="T81" fmla="*/ 778 h 1566"/>
              <a:gd name="T82" fmla="*/ 317 w 2336"/>
              <a:gd name="T83" fmla="*/ 813 h 1566"/>
              <a:gd name="T84" fmla="*/ 192 w 2336"/>
              <a:gd name="T85" fmla="*/ 893 h 1566"/>
              <a:gd name="T86" fmla="*/ 99 w 2336"/>
              <a:gd name="T87" fmla="*/ 1011 h 1566"/>
              <a:gd name="T88" fmla="*/ 51 w 2336"/>
              <a:gd name="T89" fmla="*/ 1154 h 1566"/>
              <a:gd name="T90" fmla="*/ 764 w 2336"/>
              <a:gd name="T91" fmla="*/ 0 h 1566"/>
              <a:gd name="T92" fmla="*/ 711 w 2336"/>
              <a:gd name="T93" fmla="*/ 44 h 1566"/>
              <a:gd name="T94" fmla="*/ 727 w 2336"/>
              <a:gd name="T95" fmla="*/ 97 h 1566"/>
              <a:gd name="T96" fmla="*/ 1088 w 2336"/>
              <a:gd name="T97" fmla="*/ 366 h 1566"/>
              <a:gd name="T98" fmla="*/ 944 w 2336"/>
              <a:gd name="T99" fmla="*/ 377 h 1566"/>
              <a:gd name="T100" fmla="*/ 941 w 2336"/>
              <a:gd name="T101" fmla="*/ 465 h 1566"/>
              <a:gd name="T102" fmla="*/ 1395 w 2336"/>
              <a:gd name="T103" fmla="*/ 480 h 1566"/>
              <a:gd name="T104" fmla="*/ 1418 w 2336"/>
              <a:gd name="T105" fmla="*/ 465 h 1566"/>
              <a:gd name="T106" fmla="*/ 1416 w 2336"/>
              <a:gd name="T107" fmla="*/ 377 h 1566"/>
              <a:gd name="T108" fmla="*/ 1248 w 2336"/>
              <a:gd name="T109" fmla="*/ 294 h 1566"/>
              <a:gd name="T110" fmla="*/ 1601 w 2336"/>
              <a:gd name="T111" fmla="*/ 102 h 1566"/>
              <a:gd name="T112" fmla="*/ 1614 w 2336"/>
              <a:gd name="T113" fmla="*/ 36 h 1566"/>
              <a:gd name="T114" fmla="*/ 1571 w 2336"/>
              <a:gd name="T115" fmla="*/ 0 h 1566"/>
              <a:gd name="T116" fmla="*/ 1399 w 2336"/>
              <a:gd name="T117" fmla="*/ 114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36" h="1566">
                <a:moveTo>
                  <a:pt x="1385" y="649"/>
                </a:moveTo>
                <a:lnTo>
                  <a:pt x="1385" y="538"/>
                </a:lnTo>
                <a:lnTo>
                  <a:pt x="973" y="538"/>
                </a:lnTo>
                <a:lnTo>
                  <a:pt x="973" y="640"/>
                </a:lnTo>
                <a:lnTo>
                  <a:pt x="973" y="640"/>
                </a:lnTo>
                <a:lnTo>
                  <a:pt x="953" y="653"/>
                </a:lnTo>
                <a:lnTo>
                  <a:pt x="933" y="669"/>
                </a:lnTo>
                <a:lnTo>
                  <a:pt x="915" y="684"/>
                </a:lnTo>
                <a:lnTo>
                  <a:pt x="898" y="700"/>
                </a:lnTo>
                <a:lnTo>
                  <a:pt x="881" y="718"/>
                </a:lnTo>
                <a:lnTo>
                  <a:pt x="866" y="737"/>
                </a:lnTo>
                <a:lnTo>
                  <a:pt x="851" y="756"/>
                </a:lnTo>
                <a:lnTo>
                  <a:pt x="838" y="777"/>
                </a:lnTo>
                <a:lnTo>
                  <a:pt x="744" y="777"/>
                </a:lnTo>
                <a:lnTo>
                  <a:pt x="744" y="1189"/>
                </a:lnTo>
                <a:lnTo>
                  <a:pt x="842" y="1189"/>
                </a:lnTo>
                <a:lnTo>
                  <a:pt x="842" y="1189"/>
                </a:lnTo>
                <a:lnTo>
                  <a:pt x="857" y="1209"/>
                </a:lnTo>
                <a:lnTo>
                  <a:pt x="872" y="1230"/>
                </a:lnTo>
                <a:lnTo>
                  <a:pt x="887" y="1248"/>
                </a:lnTo>
                <a:lnTo>
                  <a:pt x="905" y="1266"/>
                </a:lnTo>
                <a:lnTo>
                  <a:pt x="923" y="1283"/>
                </a:lnTo>
                <a:lnTo>
                  <a:pt x="943" y="1298"/>
                </a:lnTo>
                <a:lnTo>
                  <a:pt x="963" y="1312"/>
                </a:lnTo>
                <a:lnTo>
                  <a:pt x="985" y="1326"/>
                </a:lnTo>
                <a:lnTo>
                  <a:pt x="1007" y="1337"/>
                </a:lnTo>
                <a:lnTo>
                  <a:pt x="1030" y="1347"/>
                </a:lnTo>
                <a:lnTo>
                  <a:pt x="1053" y="1356"/>
                </a:lnTo>
                <a:lnTo>
                  <a:pt x="1078" y="1364"/>
                </a:lnTo>
                <a:lnTo>
                  <a:pt x="1103" y="1370"/>
                </a:lnTo>
                <a:lnTo>
                  <a:pt x="1129" y="1374"/>
                </a:lnTo>
                <a:lnTo>
                  <a:pt x="1155" y="1376"/>
                </a:lnTo>
                <a:lnTo>
                  <a:pt x="1181" y="1377"/>
                </a:lnTo>
                <a:lnTo>
                  <a:pt x="1181" y="1377"/>
                </a:lnTo>
                <a:lnTo>
                  <a:pt x="1208" y="1376"/>
                </a:lnTo>
                <a:lnTo>
                  <a:pt x="1235" y="1374"/>
                </a:lnTo>
                <a:lnTo>
                  <a:pt x="1260" y="1370"/>
                </a:lnTo>
                <a:lnTo>
                  <a:pt x="1285" y="1364"/>
                </a:lnTo>
                <a:lnTo>
                  <a:pt x="1309" y="1356"/>
                </a:lnTo>
                <a:lnTo>
                  <a:pt x="1333" y="1347"/>
                </a:lnTo>
                <a:lnTo>
                  <a:pt x="1357" y="1337"/>
                </a:lnTo>
                <a:lnTo>
                  <a:pt x="1378" y="1326"/>
                </a:lnTo>
                <a:lnTo>
                  <a:pt x="1400" y="1312"/>
                </a:lnTo>
                <a:lnTo>
                  <a:pt x="1420" y="1298"/>
                </a:lnTo>
                <a:lnTo>
                  <a:pt x="1440" y="1283"/>
                </a:lnTo>
                <a:lnTo>
                  <a:pt x="1458" y="1266"/>
                </a:lnTo>
                <a:lnTo>
                  <a:pt x="1475" y="1248"/>
                </a:lnTo>
                <a:lnTo>
                  <a:pt x="1492" y="1230"/>
                </a:lnTo>
                <a:lnTo>
                  <a:pt x="1507" y="1209"/>
                </a:lnTo>
                <a:lnTo>
                  <a:pt x="1520" y="1189"/>
                </a:lnTo>
                <a:lnTo>
                  <a:pt x="1603" y="1189"/>
                </a:lnTo>
                <a:lnTo>
                  <a:pt x="1603" y="777"/>
                </a:lnTo>
                <a:lnTo>
                  <a:pt x="1525" y="777"/>
                </a:lnTo>
                <a:lnTo>
                  <a:pt x="1525" y="777"/>
                </a:lnTo>
                <a:lnTo>
                  <a:pt x="1511" y="761"/>
                </a:lnTo>
                <a:lnTo>
                  <a:pt x="1497" y="743"/>
                </a:lnTo>
                <a:lnTo>
                  <a:pt x="1482" y="726"/>
                </a:lnTo>
                <a:lnTo>
                  <a:pt x="1464" y="708"/>
                </a:lnTo>
                <a:lnTo>
                  <a:pt x="1447" y="692"/>
                </a:lnTo>
                <a:lnTo>
                  <a:pt x="1427" y="677"/>
                </a:lnTo>
                <a:lnTo>
                  <a:pt x="1407" y="662"/>
                </a:lnTo>
                <a:lnTo>
                  <a:pt x="1385" y="649"/>
                </a:lnTo>
                <a:lnTo>
                  <a:pt x="1385" y="649"/>
                </a:lnTo>
                <a:close/>
                <a:moveTo>
                  <a:pt x="2313" y="1457"/>
                </a:moveTo>
                <a:lnTo>
                  <a:pt x="2313" y="1222"/>
                </a:lnTo>
                <a:lnTo>
                  <a:pt x="2313" y="1222"/>
                </a:lnTo>
                <a:lnTo>
                  <a:pt x="2312" y="1199"/>
                </a:lnTo>
                <a:lnTo>
                  <a:pt x="2310" y="1177"/>
                </a:lnTo>
                <a:lnTo>
                  <a:pt x="2308" y="1154"/>
                </a:lnTo>
                <a:lnTo>
                  <a:pt x="2304" y="1133"/>
                </a:lnTo>
                <a:lnTo>
                  <a:pt x="2299" y="1111"/>
                </a:lnTo>
                <a:lnTo>
                  <a:pt x="2294" y="1091"/>
                </a:lnTo>
                <a:lnTo>
                  <a:pt x="2287" y="1070"/>
                </a:lnTo>
                <a:lnTo>
                  <a:pt x="2279" y="1050"/>
                </a:lnTo>
                <a:lnTo>
                  <a:pt x="2270" y="1030"/>
                </a:lnTo>
                <a:lnTo>
                  <a:pt x="2260" y="1011"/>
                </a:lnTo>
                <a:lnTo>
                  <a:pt x="2250" y="993"/>
                </a:lnTo>
                <a:lnTo>
                  <a:pt x="2239" y="974"/>
                </a:lnTo>
                <a:lnTo>
                  <a:pt x="2226" y="957"/>
                </a:lnTo>
                <a:lnTo>
                  <a:pt x="2213" y="940"/>
                </a:lnTo>
                <a:lnTo>
                  <a:pt x="2200" y="924"/>
                </a:lnTo>
                <a:lnTo>
                  <a:pt x="2185" y="909"/>
                </a:lnTo>
                <a:lnTo>
                  <a:pt x="2170" y="893"/>
                </a:lnTo>
                <a:lnTo>
                  <a:pt x="2154" y="880"/>
                </a:lnTo>
                <a:lnTo>
                  <a:pt x="2137" y="867"/>
                </a:lnTo>
                <a:lnTo>
                  <a:pt x="2121" y="854"/>
                </a:lnTo>
                <a:lnTo>
                  <a:pt x="2102" y="842"/>
                </a:lnTo>
                <a:lnTo>
                  <a:pt x="2084" y="831"/>
                </a:lnTo>
                <a:lnTo>
                  <a:pt x="2066" y="822"/>
                </a:lnTo>
                <a:lnTo>
                  <a:pt x="2046" y="813"/>
                </a:lnTo>
                <a:lnTo>
                  <a:pt x="2027" y="804"/>
                </a:lnTo>
                <a:lnTo>
                  <a:pt x="2006" y="797"/>
                </a:lnTo>
                <a:lnTo>
                  <a:pt x="1985" y="791"/>
                </a:lnTo>
                <a:lnTo>
                  <a:pt x="1964" y="786"/>
                </a:lnTo>
                <a:lnTo>
                  <a:pt x="1943" y="782"/>
                </a:lnTo>
                <a:lnTo>
                  <a:pt x="1920" y="780"/>
                </a:lnTo>
                <a:lnTo>
                  <a:pt x="1899" y="778"/>
                </a:lnTo>
                <a:lnTo>
                  <a:pt x="1875" y="777"/>
                </a:lnTo>
                <a:lnTo>
                  <a:pt x="1821" y="777"/>
                </a:lnTo>
                <a:lnTo>
                  <a:pt x="1821" y="1189"/>
                </a:lnTo>
                <a:lnTo>
                  <a:pt x="1875" y="1189"/>
                </a:lnTo>
                <a:lnTo>
                  <a:pt x="1875" y="1189"/>
                </a:lnTo>
                <a:lnTo>
                  <a:pt x="1881" y="1190"/>
                </a:lnTo>
                <a:lnTo>
                  <a:pt x="1886" y="1192"/>
                </a:lnTo>
                <a:lnTo>
                  <a:pt x="1890" y="1195"/>
                </a:lnTo>
                <a:lnTo>
                  <a:pt x="1893" y="1199"/>
                </a:lnTo>
                <a:lnTo>
                  <a:pt x="1896" y="1204"/>
                </a:lnTo>
                <a:lnTo>
                  <a:pt x="1899" y="1209"/>
                </a:lnTo>
                <a:lnTo>
                  <a:pt x="1901" y="1215"/>
                </a:lnTo>
                <a:lnTo>
                  <a:pt x="1901" y="1222"/>
                </a:lnTo>
                <a:lnTo>
                  <a:pt x="1901" y="1452"/>
                </a:lnTo>
                <a:lnTo>
                  <a:pt x="1892" y="1452"/>
                </a:lnTo>
                <a:lnTo>
                  <a:pt x="1892" y="1452"/>
                </a:lnTo>
                <a:lnTo>
                  <a:pt x="1886" y="1453"/>
                </a:lnTo>
                <a:lnTo>
                  <a:pt x="1880" y="1455"/>
                </a:lnTo>
                <a:lnTo>
                  <a:pt x="1874" y="1458"/>
                </a:lnTo>
                <a:lnTo>
                  <a:pt x="1868" y="1462"/>
                </a:lnTo>
                <a:lnTo>
                  <a:pt x="1863" y="1467"/>
                </a:lnTo>
                <a:lnTo>
                  <a:pt x="1859" y="1472"/>
                </a:lnTo>
                <a:lnTo>
                  <a:pt x="1857" y="1478"/>
                </a:lnTo>
                <a:lnTo>
                  <a:pt x="1855" y="1484"/>
                </a:lnTo>
                <a:lnTo>
                  <a:pt x="1855" y="1538"/>
                </a:lnTo>
                <a:lnTo>
                  <a:pt x="1855" y="1538"/>
                </a:lnTo>
                <a:lnTo>
                  <a:pt x="1857" y="1545"/>
                </a:lnTo>
                <a:lnTo>
                  <a:pt x="1859" y="1550"/>
                </a:lnTo>
                <a:lnTo>
                  <a:pt x="1863" y="1554"/>
                </a:lnTo>
                <a:lnTo>
                  <a:pt x="1868" y="1558"/>
                </a:lnTo>
                <a:lnTo>
                  <a:pt x="1874" y="1561"/>
                </a:lnTo>
                <a:lnTo>
                  <a:pt x="1880" y="1564"/>
                </a:lnTo>
                <a:lnTo>
                  <a:pt x="1886" y="1565"/>
                </a:lnTo>
                <a:lnTo>
                  <a:pt x="1892" y="1566"/>
                </a:lnTo>
                <a:lnTo>
                  <a:pt x="2319" y="1566"/>
                </a:lnTo>
                <a:lnTo>
                  <a:pt x="2319" y="1566"/>
                </a:lnTo>
                <a:lnTo>
                  <a:pt x="2324" y="1565"/>
                </a:lnTo>
                <a:lnTo>
                  <a:pt x="2328" y="1564"/>
                </a:lnTo>
                <a:lnTo>
                  <a:pt x="2331" y="1561"/>
                </a:lnTo>
                <a:lnTo>
                  <a:pt x="2333" y="1558"/>
                </a:lnTo>
                <a:lnTo>
                  <a:pt x="2335" y="1554"/>
                </a:lnTo>
                <a:lnTo>
                  <a:pt x="2335" y="1550"/>
                </a:lnTo>
                <a:lnTo>
                  <a:pt x="2336" y="1538"/>
                </a:lnTo>
                <a:lnTo>
                  <a:pt x="2336" y="1484"/>
                </a:lnTo>
                <a:lnTo>
                  <a:pt x="2336" y="1484"/>
                </a:lnTo>
                <a:lnTo>
                  <a:pt x="2336" y="1474"/>
                </a:lnTo>
                <a:lnTo>
                  <a:pt x="2335" y="1469"/>
                </a:lnTo>
                <a:lnTo>
                  <a:pt x="2333" y="1465"/>
                </a:lnTo>
                <a:lnTo>
                  <a:pt x="2331" y="1462"/>
                </a:lnTo>
                <a:lnTo>
                  <a:pt x="2327" y="1460"/>
                </a:lnTo>
                <a:lnTo>
                  <a:pt x="2321" y="1458"/>
                </a:lnTo>
                <a:lnTo>
                  <a:pt x="2313" y="1457"/>
                </a:lnTo>
                <a:lnTo>
                  <a:pt x="2313" y="1457"/>
                </a:lnTo>
                <a:close/>
                <a:moveTo>
                  <a:pt x="1775" y="767"/>
                </a:moveTo>
                <a:lnTo>
                  <a:pt x="1775" y="767"/>
                </a:lnTo>
                <a:lnTo>
                  <a:pt x="1775" y="762"/>
                </a:lnTo>
                <a:lnTo>
                  <a:pt x="1772" y="757"/>
                </a:lnTo>
                <a:lnTo>
                  <a:pt x="1770" y="753"/>
                </a:lnTo>
                <a:lnTo>
                  <a:pt x="1767" y="749"/>
                </a:lnTo>
                <a:lnTo>
                  <a:pt x="1764" y="746"/>
                </a:lnTo>
                <a:lnTo>
                  <a:pt x="1760" y="744"/>
                </a:lnTo>
                <a:lnTo>
                  <a:pt x="1755" y="743"/>
                </a:lnTo>
                <a:lnTo>
                  <a:pt x="1750" y="742"/>
                </a:lnTo>
                <a:lnTo>
                  <a:pt x="1685" y="742"/>
                </a:lnTo>
                <a:lnTo>
                  <a:pt x="1685" y="742"/>
                </a:lnTo>
                <a:lnTo>
                  <a:pt x="1680" y="743"/>
                </a:lnTo>
                <a:lnTo>
                  <a:pt x="1675" y="744"/>
                </a:lnTo>
                <a:lnTo>
                  <a:pt x="1671" y="746"/>
                </a:lnTo>
                <a:lnTo>
                  <a:pt x="1668" y="749"/>
                </a:lnTo>
                <a:lnTo>
                  <a:pt x="1665" y="753"/>
                </a:lnTo>
                <a:lnTo>
                  <a:pt x="1662" y="757"/>
                </a:lnTo>
                <a:lnTo>
                  <a:pt x="1661" y="762"/>
                </a:lnTo>
                <a:lnTo>
                  <a:pt x="1661" y="767"/>
                </a:lnTo>
                <a:lnTo>
                  <a:pt x="1661" y="1197"/>
                </a:lnTo>
                <a:lnTo>
                  <a:pt x="1661" y="1197"/>
                </a:lnTo>
                <a:lnTo>
                  <a:pt x="1661" y="1202"/>
                </a:lnTo>
                <a:lnTo>
                  <a:pt x="1662" y="1207"/>
                </a:lnTo>
                <a:lnTo>
                  <a:pt x="1665" y="1211"/>
                </a:lnTo>
                <a:lnTo>
                  <a:pt x="1668" y="1214"/>
                </a:lnTo>
                <a:lnTo>
                  <a:pt x="1671" y="1217"/>
                </a:lnTo>
                <a:lnTo>
                  <a:pt x="1675" y="1220"/>
                </a:lnTo>
                <a:lnTo>
                  <a:pt x="1680" y="1222"/>
                </a:lnTo>
                <a:lnTo>
                  <a:pt x="1685" y="1222"/>
                </a:lnTo>
                <a:lnTo>
                  <a:pt x="1750" y="1222"/>
                </a:lnTo>
                <a:lnTo>
                  <a:pt x="1750" y="1222"/>
                </a:lnTo>
                <a:lnTo>
                  <a:pt x="1755" y="1222"/>
                </a:lnTo>
                <a:lnTo>
                  <a:pt x="1760" y="1220"/>
                </a:lnTo>
                <a:lnTo>
                  <a:pt x="1764" y="1217"/>
                </a:lnTo>
                <a:lnTo>
                  <a:pt x="1767" y="1214"/>
                </a:lnTo>
                <a:lnTo>
                  <a:pt x="1770" y="1211"/>
                </a:lnTo>
                <a:lnTo>
                  <a:pt x="1772" y="1207"/>
                </a:lnTo>
                <a:lnTo>
                  <a:pt x="1775" y="1202"/>
                </a:lnTo>
                <a:lnTo>
                  <a:pt x="1775" y="1197"/>
                </a:lnTo>
                <a:lnTo>
                  <a:pt x="1775" y="767"/>
                </a:lnTo>
                <a:close/>
                <a:moveTo>
                  <a:pt x="699" y="767"/>
                </a:moveTo>
                <a:lnTo>
                  <a:pt x="699" y="767"/>
                </a:lnTo>
                <a:lnTo>
                  <a:pt x="698" y="762"/>
                </a:lnTo>
                <a:lnTo>
                  <a:pt x="697" y="757"/>
                </a:lnTo>
                <a:lnTo>
                  <a:pt x="695" y="753"/>
                </a:lnTo>
                <a:lnTo>
                  <a:pt x="692" y="749"/>
                </a:lnTo>
                <a:lnTo>
                  <a:pt x="687" y="746"/>
                </a:lnTo>
                <a:lnTo>
                  <a:pt x="683" y="744"/>
                </a:lnTo>
                <a:lnTo>
                  <a:pt x="679" y="743"/>
                </a:lnTo>
                <a:lnTo>
                  <a:pt x="674" y="742"/>
                </a:lnTo>
                <a:lnTo>
                  <a:pt x="609" y="742"/>
                </a:lnTo>
                <a:lnTo>
                  <a:pt x="609" y="742"/>
                </a:lnTo>
                <a:lnTo>
                  <a:pt x="603" y="743"/>
                </a:lnTo>
                <a:lnTo>
                  <a:pt x="599" y="744"/>
                </a:lnTo>
                <a:lnTo>
                  <a:pt x="595" y="746"/>
                </a:lnTo>
                <a:lnTo>
                  <a:pt x="591" y="749"/>
                </a:lnTo>
                <a:lnTo>
                  <a:pt x="588" y="753"/>
                </a:lnTo>
                <a:lnTo>
                  <a:pt x="586" y="757"/>
                </a:lnTo>
                <a:lnTo>
                  <a:pt x="584" y="762"/>
                </a:lnTo>
                <a:lnTo>
                  <a:pt x="584" y="767"/>
                </a:lnTo>
                <a:lnTo>
                  <a:pt x="584" y="1197"/>
                </a:lnTo>
                <a:lnTo>
                  <a:pt x="584" y="1197"/>
                </a:lnTo>
                <a:lnTo>
                  <a:pt x="584" y="1202"/>
                </a:lnTo>
                <a:lnTo>
                  <a:pt x="586" y="1207"/>
                </a:lnTo>
                <a:lnTo>
                  <a:pt x="588" y="1211"/>
                </a:lnTo>
                <a:lnTo>
                  <a:pt x="591" y="1214"/>
                </a:lnTo>
                <a:lnTo>
                  <a:pt x="595" y="1217"/>
                </a:lnTo>
                <a:lnTo>
                  <a:pt x="599" y="1220"/>
                </a:lnTo>
                <a:lnTo>
                  <a:pt x="603" y="1222"/>
                </a:lnTo>
                <a:lnTo>
                  <a:pt x="609" y="1222"/>
                </a:lnTo>
                <a:lnTo>
                  <a:pt x="674" y="1222"/>
                </a:lnTo>
                <a:lnTo>
                  <a:pt x="674" y="1222"/>
                </a:lnTo>
                <a:lnTo>
                  <a:pt x="679" y="1222"/>
                </a:lnTo>
                <a:lnTo>
                  <a:pt x="683" y="1220"/>
                </a:lnTo>
                <a:lnTo>
                  <a:pt x="687" y="1217"/>
                </a:lnTo>
                <a:lnTo>
                  <a:pt x="692" y="1214"/>
                </a:lnTo>
                <a:lnTo>
                  <a:pt x="695" y="1211"/>
                </a:lnTo>
                <a:lnTo>
                  <a:pt x="697" y="1207"/>
                </a:lnTo>
                <a:lnTo>
                  <a:pt x="698" y="1202"/>
                </a:lnTo>
                <a:lnTo>
                  <a:pt x="699" y="1197"/>
                </a:lnTo>
                <a:lnTo>
                  <a:pt x="699" y="767"/>
                </a:lnTo>
                <a:close/>
                <a:moveTo>
                  <a:pt x="46" y="1222"/>
                </a:moveTo>
                <a:lnTo>
                  <a:pt x="46" y="1452"/>
                </a:lnTo>
                <a:lnTo>
                  <a:pt x="38" y="1452"/>
                </a:lnTo>
                <a:lnTo>
                  <a:pt x="38" y="1452"/>
                </a:lnTo>
                <a:lnTo>
                  <a:pt x="32" y="1453"/>
                </a:lnTo>
                <a:lnTo>
                  <a:pt x="26" y="1455"/>
                </a:lnTo>
                <a:lnTo>
                  <a:pt x="19" y="1458"/>
                </a:lnTo>
                <a:lnTo>
                  <a:pt x="13" y="1462"/>
                </a:lnTo>
                <a:lnTo>
                  <a:pt x="8" y="1467"/>
                </a:lnTo>
                <a:lnTo>
                  <a:pt x="4" y="1472"/>
                </a:lnTo>
                <a:lnTo>
                  <a:pt x="1" y="1478"/>
                </a:lnTo>
                <a:lnTo>
                  <a:pt x="0" y="1484"/>
                </a:lnTo>
                <a:lnTo>
                  <a:pt x="0" y="1538"/>
                </a:lnTo>
                <a:lnTo>
                  <a:pt x="0" y="1538"/>
                </a:lnTo>
                <a:lnTo>
                  <a:pt x="1" y="1545"/>
                </a:lnTo>
                <a:lnTo>
                  <a:pt x="4" y="1550"/>
                </a:lnTo>
                <a:lnTo>
                  <a:pt x="8" y="1554"/>
                </a:lnTo>
                <a:lnTo>
                  <a:pt x="13" y="1558"/>
                </a:lnTo>
                <a:lnTo>
                  <a:pt x="19" y="1561"/>
                </a:lnTo>
                <a:lnTo>
                  <a:pt x="26" y="1564"/>
                </a:lnTo>
                <a:lnTo>
                  <a:pt x="32" y="1565"/>
                </a:lnTo>
                <a:lnTo>
                  <a:pt x="38" y="1566"/>
                </a:lnTo>
                <a:lnTo>
                  <a:pt x="463" y="1566"/>
                </a:lnTo>
                <a:lnTo>
                  <a:pt x="463" y="1566"/>
                </a:lnTo>
                <a:lnTo>
                  <a:pt x="468" y="1565"/>
                </a:lnTo>
                <a:lnTo>
                  <a:pt x="472" y="1564"/>
                </a:lnTo>
                <a:lnTo>
                  <a:pt x="475" y="1561"/>
                </a:lnTo>
                <a:lnTo>
                  <a:pt x="477" y="1558"/>
                </a:lnTo>
                <a:lnTo>
                  <a:pt x="479" y="1554"/>
                </a:lnTo>
                <a:lnTo>
                  <a:pt x="481" y="1550"/>
                </a:lnTo>
                <a:lnTo>
                  <a:pt x="481" y="1538"/>
                </a:lnTo>
                <a:lnTo>
                  <a:pt x="481" y="1484"/>
                </a:lnTo>
                <a:lnTo>
                  <a:pt x="481" y="1484"/>
                </a:lnTo>
                <a:lnTo>
                  <a:pt x="481" y="1474"/>
                </a:lnTo>
                <a:lnTo>
                  <a:pt x="479" y="1469"/>
                </a:lnTo>
                <a:lnTo>
                  <a:pt x="478" y="1465"/>
                </a:lnTo>
                <a:lnTo>
                  <a:pt x="475" y="1462"/>
                </a:lnTo>
                <a:lnTo>
                  <a:pt x="471" y="1460"/>
                </a:lnTo>
                <a:lnTo>
                  <a:pt x="465" y="1458"/>
                </a:lnTo>
                <a:lnTo>
                  <a:pt x="458" y="1457"/>
                </a:lnTo>
                <a:lnTo>
                  <a:pt x="458" y="1222"/>
                </a:lnTo>
                <a:lnTo>
                  <a:pt x="458" y="1222"/>
                </a:lnTo>
                <a:lnTo>
                  <a:pt x="459" y="1215"/>
                </a:lnTo>
                <a:lnTo>
                  <a:pt x="460" y="1209"/>
                </a:lnTo>
                <a:lnTo>
                  <a:pt x="463" y="1204"/>
                </a:lnTo>
                <a:lnTo>
                  <a:pt x="467" y="1199"/>
                </a:lnTo>
                <a:lnTo>
                  <a:pt x="471" y="1195"/>
                </a:lnTo>
                <a:lnTo>
                  <a:pt x="476" y="1192"/>
                </a:lnTo>
                <a:lnTo>
                  <a:pt x="482" y="1190"/>
                </a:lnTo>
                <a:lnTo>
                  <a:pt x="488" y="1189"/>
                </a:lnTo>
                <a:lnTo>
                  <a:pt x="527" y="1189"/>
                </a:lnTo>
                <a:lnTo>
                  <a:pt x="527" y="777"/>
                </a:lnTo>
                <a:lnTo>
                  <a:pt x="488" y="777"/>
                </a:lnTo>
                <a:lnTo>
                  <a:pt x="488" y="777"/>
                </a:lnTo>
                <a:lnTo>
                  <a:pt x="465" y="778"/>
                </a:lnTo>
                <a:lnTo>
                  <a:pt x="443" y="780"/>
                </a:lnTo>
                <a:lnTo>
                  <a:pt x="421" y="782"/>
                </a:lnTo>
                <a:lnTo>
                  <a:pt x="399" y="786"/>
                </a:lnTo>
                <a:lnTo>
                  <a:pt x="378" y="791"/>
                </a:lnTo>
                <a:lnTo>
                  <a:pt x="357" y="797"/>
                </a:lnTo>
                <a:lnTo>
                  <a:pt x="336" y="804"/>
                </a:lnTo>
                <a:lnTo>
                  <a:pt x="317" y="813"/>
                </a:lnTo>
                <a:lnTo>
                  <a:pt x="297" y="822"/>
                </a:lnTo>
                <a:lnTo>
                  <a:pt x="278" y="831"/>
                </a:lnTo>
                <a:lnTo>
                  <a:pt x="259" y="842"/>
                </a:lnTo>
                <a:lnTo>
                  <a:pt x="241" y="854"/>
                </a:lnTo>
                <a:lnTo>
                  <a:pt x="224" y="867"/>
                </a:lnTo>
                <a:lnTo>
                  <a:pt x="207" y="880"/>
                </a:lnTo>
                <a:lnTo>
                  <a:pt x="192" y="893"/>
                </a:lnTo>
                <a:lnTo>
                  <a:pt x="176" y="909"/>
                </a:lnTo>
                <a:lnTo>
                  <a:pt x="161" y="924"/>
                </a:lnTo>
                <a:lnTo>
                  <a:pt x="148" y="940"/>
                </a:lnTo>
                <a:lnTo>
                  <a:pt x="134" y="957"/>
                </a:lnTo>
                <a:lnTo>
                  <a:pt x="122" y="974"/>
                </a:lnTo>
                <a:lnTo>
                  <a:pt x="110" y="993"/>
                </a:lnTo>
                <a:lnTo>
                  <a:pt x="99" y="1011"/>
                </a:lnTo>
                <a:lnTo>
                  <a:pt x="89" y="1030"/>
                </a:lnTo>
                <a:lnTo>
                  <a:pt x="81" y="1050"/>
                </a:lnTo>
                <a:lnTo>
                  <a:pt x="73" y="1070"/>
                </a:lnTo>
                <a:lnTo>
                  <a:pt x="66" y="1091"/>
                </a:lnTo>
                <a:lnTo>
                  <a:pt x="59" y="1111"/>
                </a:lnTo>
                <a:lnTo>
                  <a:pt x="55" y="1133"/>
                </a:lnTo>
                <a:lnTo>
                  <a:pt x="51" y="1154"/>
                </a:lnTo>
                <a:lnTo>
                  <a:pt x="48" y="1177"/>
                </a:lnTo>
                <a:lnTo>
                  <a:pt x="46" y="1199"/>
                </a:lnTo>
                <a:lnTo>
                  <a:pt x="46" y="1222"/>
                </a:lnTo>
                <a:lnTo>
                  <a:pt x="46" y="1222"/>
                </a:lnTo>
                <a:close/>
                <a:moveTo>
                  <a:pt x="1571" y="0"/>
                </a:moveTo>
                <a:lnTo>
                  <a:pt x="764" y="0"/>
                </a:lnTo>
                <a:lnTo>
                  <a:pt x="764" y="0"/>
                </a:lnTo>
                <a:lnTo>
                  <a:pt x="754" y="2"/>
                </a:lnTo>
                <a:lnTo>
                  <a:pt x="744" y="5"/>
                </a:lnTo>
                <a:lnTo>
                  <a:pt x="735" y="10"/>
                </a:lnTo>
                <a:lnTo>
                  <a:pt x="726" y="16"/>
                </a:lnTo>
                <a:lnTo>
                  <a:pt x="719" y="25"/>
                </a:lnTo>
                <a:lnTo>
                  <a:pt x="714" y="34"/>
                </a:lnTo>
                <a:lnTo>
                  <a:pt x="711" y="44"/>
                </a:lnTo>
                <a:lnTo>
                  <a:pt x="710" y="55"/>
                </a:lnTo>
                <a:lnTo>
                  <a:pt x="710" y="56"/>
                </a:lnTo>
                <a:lnTo>
                  <a:pt x="710" y="56"/>
                </a:lnTo>
                <a:lnTo>
                  <a:pt x="711" y="67"/>
                </a:lnTo>
                <a:lnTo>
                  <a:pt x="714" y="79"/>
                </a:lnTo>
                <a:lnTo>
                  <a:pt x="720" y="89"/>
                </a:lnTo>
                <a:lnTo>
                  <a:pt x="727" y="97"/>
                </a:lnTo>
                <a:lnTo>
                  <a:pt x="736" y="104"/>
                </a:lnTo>
                <a:lnTo>
                  <a:pt x="746" y="110"/>
                </a:lnTo>
                <a:lnTo>
                  <a:pt x="757" y="113"/>
                </a:lnTo>
                <a:lnTo>
                  <a:pt x="768" y="114"/>
                </a:lnTo>
                <a:lnTo>
                  <a:pt x="842" y="114"/>
                </a:lnTo>
                <a:lnTo>
                  <a:pt x="1088" y="294"/>
                </a:lnTo>
                <a:lnTo>
                  <a:pt x="1088" y="366"/>
                </a:lnTo>
                <a:lnTo>
                  <a:pt x="963" y="366"/>
                </a:lnTo>
                <a:lnTo>
                  <a:pt x="963" y="366"/>
                </a:lnTo>
                <a:lnTo>
                  <a:pt x="959" y="367"/>
                </a:lnTo>
                <a:lnTo>
                  <a:pt x="954" y="368"/>
                </a:lnTo>
                <a:lnTo>
                  <a:pt x="950" y="370"/>
                </a:lnTo>
                <a:lnTo>
                  <a:pt x="947" y="373"/>
                </a:lnTo>
                <a:lnTo>
                  <a:pt x="944" y="377"/>
                </a:lnTo>
                <a:lnTo>
                  <a:pt x="941" y="381"/>
                </a:lnTo>
                <a:lnTo>
                  <a:pt x="940" y="385"/>
                </a:lnTo>
                <a:lnTo>
                  <a:pt x="938" y="390"/>
                </a:lnTo>
                <a:lnTo>
                  <a:pt x="938" y="456"/>
                </a:lnTo>
                <a:lnTo>
                  <a:pt x="938" y="456"/>
                </a:lnTo>
                <a:lnTo>
                  <a:pt x="940" y="461"/>
                </a:lnTo>
                <a:lnTo>
                  <a:pt x="941" y="465"/>
                </a:lnTo>
                <a:lnTo>
                  <a:pt x="944" y="469"/>
                </a:lnTo>
                <a:lnTo>
                  <a:pt x="946" y="473"/>
                </a:lnTo>
                <a:lnTo>
                  <a:pt x="950" y="476"/>
                </a:lnTo>
                <a:lnTo>
                  <a:pt x="954" y="478"/>
                </a:lnTo>
                <a:lnTo>
                  <a:pt x="959" y="479"/>
                </a:lnTo>
                <a:lnTo>
                  <a:pt x="963" y="480"/>
                </a:lnTo>
                <a:lnTo>
                  <a:pt x="1395" y="480"/>
                </a:lnTo>
                <a:lnTo>
                  <a:pt x="1395" y="480"/>
                </a:lnTo>
                <a:lnTo>
                  <a:pt x="1401" y="479"/>
                </a:lnTo>
                <a:lnTo>
                  <a:pt x="1405" y="478"/>
                </a:lnTo>
                <a:lnTo>
                  <a:pt x="1409" y="476"/>
                </a:lnTo>
                <a:lnTo>
                  <a:pt x="1413" y="473"/>
                </a:lnTo>
                <a:lnTo>
                  <a:pt x="1416" y="469"/>
                </a:lnTo>
                <a:lnTo>
                  <a:pt x="1418" y="465"/>
                </a:lnTo>
                <a:lnTo>
                  <a:pt x="1419" y="461"/>
                </a:lnTo>
                <a:lnTo>
                  <a:pt x="1420" y="456"/>
                </a:lnTo>
                <a:lnTo>
                  <a:pt x="1420" y="390"/>
                </a:lnTo>
                <a:lnTo>
                  <a:pt x="1420" y="390"/>
                </a:lnTo>
                <a:lnTo>
                  <a:pt x="1419" y="385"/>
                </a:lnTo>
                <a:lnTo>
                  <a:pt x="1418" y="381"/>
                </a:lnTo>
                <a:lnTo>
                  <a:pt x="1416" y="377"/>
                </a:lnTo>
                <a:lnTo>
                  <a:pt x="1413" y="373"/>
                </a:lnTo>
                <a:lnTo>
                  <a:pt x="1409" y="370"/>
                </a:lnTo>
                <a:lnTo>
                  <a:pt x="1405" y="368"/>
                </a:lnTo>
                <a:lnTo>
                  <a:pt x="1401" y="367"/>
                </a:lnTo>
                <a:lnTo>
                  <a:pt x="1395" y="366"/>
                </a:lnTo>
                <a:lnTo>
                  <a:pt x="1248" y="366"/>
                </a:lnTo>
                <a:lnTo>
                  <a:pt x="1248" y="294"/>
                </a:lnTo>
                <a:lnTo>
                  <a:pt x="1521" y="114"/>
                </a:lnTo>
                <a:lnTo>
                  <a:pt x="1571" y="114"/>
                </a:lnTo>
                <a:lnTo>
                  <a:pt x="1571" y="114"/>
                </a:lnTo>
                <a:lnTo>
                  <a:pt x="1579" y="113"/>
                </a:lnTo>
                <a:lnTo>
                  <a:pt x="1587" y="111"/>
                </a:lnTo>
                <a:lnTo>
                  <a:pt x="1595" y="107"/>
                </a:lnTo>
                <a:lnTo>
                  <a:pt x="1601" y="102"/>
                </a:lnTo>
                <a:lnTo>
                  <a:pt x="1607" y="95"/>
                </a:lnTo>
                <a:lnTo>
                  <a:pt x="1611" y="88"/>
                </a:lnTo>
                <a:lnTo>
                  <a:pt x="1614" y="80"/>
                </a:lnTo>
                <a:lnTo>
                  <a:pt x="1615" y="71"/>
                </a:lnTo>
                <a:lnTo>
                  <a:pt x="1615" y="45"/>
                </a:lnTo>
                <a:lnTo>
                  <a:pt x="1615" y="45"/>
                </a:lnTo>
                <a:lnTo>
                  <a:pt x="1614" y="36"/>
                </a:lnTo>
                <a:lnTo>
                  <a:pt x="1611" y="28"/>
                </a:lnTo>
                <a:lnTo>
                  <a:pt x="1607" y="20"/>
                </a:lnTo>
                <a:lnTo>
                  <a:pt x="1601" y="13"/>
                </a:lnTo>
                <a:lnTo>
                  <a:pt x="1595" y="8"/>
                </a:lnTo>
                <a:lnTo>
                  <a:pt x="1587" y="4"/>
                </a:lnTo>
                <a:lnTo>
                  <a:pt x="1579" y="1"/>
                </a:lnTo>
                <a:lnTo>
                  <a:pt x="1571" y="0"/>
                </a:lnTo>
                <a:lnTo>
                  <a:pt x="1571" y="0"/>
                </a:lnTo>
                <a:close/>
                <a:moveTo>
                  <a:pt x="1248" y="212"/>
                </a:moveTo>
                <a:lnTo>
                  <a:pt x="1248" y="194"/>
                </a:lnTo>
                <a:lnTo>
                  <a:pt x="1088" y="194"/>
                </a:lnTo>
                <a:lnTo>
                  <a:pt x="1088" y="211"/>
                </a:lnTo>
                <a:lnTo>
                  <a:pt x="961" y="114"/>
                </a:lnTo>
                <a:lnTo>
                  <a:pt x="1399" y="114"/>
                </a:lnTo>
                <a:lnTo>
                  <a:pt x="1248" y="212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9" name="Freeform 141">
            <a:extLst>
              <a:ext uri="{FF2B5EF4-FFF2-40B4-BE49-F238E27FC236}">
                <a16:creationId xmlns="" xmlns:a16="http://schemas.microsoft.com/office/drawing/2014/main" id="{B0A00D60-1EEC-D644-AD9B-169260F49358}"/>
              </a:ext>
            </a:extLst>
          </p:cNvPr>
          <p:cNvSpPr>
            <a:spLocks noEditPoints="1"/>
          </p:cNvSpPr>
          <p:nvPr/>
        </p:nvSpPr>
        <p:spPr bwMode="auto">
          <a:xfrm>
            <a:off x="8398322" y="3012002"/>
            <a:ext cx="394203" cy="250994"/>
          </a:xfrm>
          <a:custGeom>
            <a:avLst/>
            <a:gdLst>
              <a:gd name="T0" fmla="*/ 1071 w 1569"/>
              <a:gd name="T1" fmla="*/ 74 h 999"/>
              <a:gd name="T2" fmla="*/ 1004 w 1569"/>
              <a:gd name="T3" fmla="*/ 9 h 999"/>
              <a:gd name="T4" fmla="*/ 851 w 1569"/>
              <a:gd name="T5" fmla="*/ 6 h 999"/>
              <a:gd name="T6" fmla="*/ 846 w 1569"/>
              <a:gd name="T7" fmla="*/ 50 h 999"/>
              <a:gd name="T8" fmla="*/ 995 w 1569"/>
              <a:gd name="T9" fmla="*/ 71 h 999"/>
              <a:gd name="T10" fmla="*/ 521 w 1569"/>
              <a:gd name="T11" fmla="*/ 162 h 999"/>
              <a:gd name="T12" fmla="*/ 609 w 1569"/>
              <a:gd name="T13" fmla="*/ 114 h 999"/>
              <a:gd name="T14" fmla="*/ 475 w 1569"/>
              <a:gd name="T15" fmla="*/ 95 h 999"/>
              <a:gd name="T16" fmla="*/ 364 w 1569"/>
              <a:gd name="T17" fmla="*/ 73 h 999"/>
              <a:gd name="T18" fmla="*/ 310 w 1569"/>
              <a:gd name="T19" fmla="*/ 108 h 999"/>
              <a:gd name="T20" fmla="*/ 362 w 1569"/>
              <a:gd name="T21" fmla="*/ 168 h 999"/>
              <a:gd name="T22" fmla="*/ 391 w 1569"/>
              <a:gd name="T23" fmla="*/ 409 h 999"/>
              <a:gd name="T24" fmla="*/ 256 w 1569"/>
              <a:gd name="T25" fmla="*/ 399 h 999"/>
              <a:gd name="T26" fmla="*/ 121 w 1569"/>
              <a:gd name="T27" fmla="*/ 456 h 999"/>
              <a:gd name="T28" fmla="*/ 29 w 1569"/>
              <a:gd name="T29" fmla="*/ 567 h 999"/>
              <a:gd name="T30" fmla="*/ 0 w 1569"/>
              <a:gd name="T31" fmla="*/ 697 h 999"/>
              <a:gd name="T32" fmla="*/ 36 w 1569"/>
              <a:gd name="T33" fmla="*/ 841 h 999"/>
              <a:gd name="T34" fmla="*/ 133 w 1569"/>
              <a:gd name="T35" fmla="*/ 947 h 999"/>
              <a:gd name="T36" fmla="*/ 271 w 1569"/>
              <a:gd name="T37" fmla="*/ 998 h 999"/>
              <a:gd name="T38" fmla="*/ 438 w 1569"/>
              <a:gd name="T39" fmla="*/ 967 h 999"/>
              <a:gd name="T40" fmla="*/ 598 w 1569"/>
              <a:gd name="T41" fmla="*/ 755 h 999"/>
              <a:gd name="T42" fmla="*/ 783 w 1569"/>
              <a:gd name="T43" fmla="*/ 726 h 999"/>
              <a:gd name="T44" fmla="*/ 1118 w 1569"/>
              <a:gd name="T45" fmla="*/ 435 h 999"/>
              <a:gd name="T46" fmla="*/ 984 w 1569"/>
              <a:gd name="T47" fmla="*/ 590 h 999"/>
              <a:gd name="T48" fmla="*/ 971 w 1569"/>
              <a:gd name="T49" fmla="*/ 758 h 999"/>
              <a:gd name="T50" fmla="*/ 1033 w 1569"/>
              <a:gd name="T51" fmla="*/ 889 h 999"/>
              <a:gd name="T52" fmla="*/ 1149 w 1569"/>
              <a:gd name="T53" fmla="*/ 975 h 999"/>
              <a:gd name="T54" fmla="*/ 1282 w 1569"/>
              <a:gd name="T55" fmla="*/ 999 h 999"/>
              <a:gd name="T56" fmla="*/ 1423 w 1569"/>
              <a:gd name="T57" fmla="*/ 955 h 999"/>
              <a:gd name="T58" fmla="*/ 1525 w 1569"/>
              <a:gd name="T59" fmla="*/ 853 h 999"/>
              <a:gd name="T60" fmla="*/ 1568 w 1569"/>
              <a:gd name="T61" fmla="*/ 712 h 999"/>
              <a:gd name="T62" fmla="*/ 1544 w 1569"/>
              <a:gd name="T63" fmla="*/ 580 h 999"/>
              <a:gd name="T64" fmla="*/ 1458 w 1569"/>
              <a:gd name="T65" fmla="*/ 465 h 999"/>
              <a:gd name="T66" fmla="*/ 1327 w 1569"/>
              <a:gd name="T67" fmla="*/ 402 h 999"/>
              <a:gd name="T68" fmla="*/ 229 w 1569"/>
              <a:gd name="T69" fmla="*/ 930 h 999"/>
              <a:gd name="T70" fmla="*/ 68 w 1569"/>
              <a:gd name="T71" fmla="*/ 769 h 999"/>
              <a:gd name="T72" fmla="*/ 100 w 1569"/>
              <a:gd name="T73" fmla="*/ 561 h 999"/>
              <a:gd name="T74" fmla="*/ 301 w 1569"/>
              <a:gd name="T75" fmla="*/ 454 h 999"/>
              <a:gd name="T76" fmla="*/ 289 w 1569"/>
              <a:gd name="T77" fmla="*/ 635 h 999"/>
              <a:gd name="T78" fmla="*/ 243 w 1569"/>
              <a:gd name="T79" fmla="*/ 722 h 999"/>
              <a:gd name="T80" fmla="*/ 327 w 1569"/>
              <a:gd name="T81" fmla="*/ 756 h 999"/>
              <a:gd name="T82" fmla="*/ 527 w 1569"/>
              <a:gd name="T83" fmla="*/ 791 h 999"/>
              <a:gd name="T84" fmla="*/ 369 w 1569"/>
              <a:gd name="T85" fmla="*/ 932 h 999"/>
              <a:gd name="T86" fmla="*/ 462 w 1569"/>
              <a:gd name="T87" fmla="*/ 514 h 999"/>
              <a:gd name="T88" fmla="*/ 544 w 1569"/>
              <a:gd name="T89" fmla="*/ 669 h 999"/>
              <a:gd name="T90" fmla="*/ 568 w 1569"/>
              <a:gd name="T91" fmla="*/ 555 h 999"/>
              <a:gd name="T92" fmla="*/ 531 w 1569"/>
              <a:gd name="T93" fmla="*/ 335 h 999"/>
              <a:gd name="T94" fmla="*/ 1217 w 1569"/>
              <a:gd name="T95" fmla="*/ 936 h 999"/>
              <a:gd name="T96" fmla="*/ 1042 w 1569"/>
              <a:gd name="T97" fmla="*/ 792 h 999"/>
              <a:gd name="T98" fmla="*/ 1038 w 1569"/>
              <a:gd name="T99" fmla="*/ 613 h 999"/>
              <a:gd name="T100" fmla="*/ 1142 w 1569"/>
              <a:gd name="T101" fmla="*/ 487 h 999"/>
              <a:gd name="T102" fmla="*/ 1208 w 1569"/>
              <a:gd name="T103" fmla="*/ 722 h 999"/>
              <a:gd name="T104" fmla="*/ 1302 w 1569"/>
              <a:gd name="T105" fmla="*/ 750 h 999"/>
              <a:gd name="T106" fmla="*/ 1315 w 1569"/>
              <a:gd name="T107" fmla="*/ 655 h 999"/>
              <a:gd name="T108" fmla="*/ 1266 w 1569"/>
              <a:gd name="T109" fmla="*/ 454 h 999"/>
              <a:gd name="T110" fmla="*/ 1455 w 1569"/>
              <a:gd name="T111" fmla="*/ 542 h 999"/>
              <a:gd name="T112" fmla="*/ 1505 w 1569"/>
              <a:gd name="T113" fmla="*/ 746 h 999"/>
              <a:gd name="T114" fmla="*/ 1362 w 1569"/>
              <a:gd name="T115" fmla="*/ 922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9" h="999">
                <a:moveTo>
                  <a:pt x="1266" y="395"/>
                </a:moveTo>
                <a:lnTo>
                  <a:pt x="1266" y="395"/>
                </a:lnTo>
                <a:lnTo>
                  <a:pt x="1247" y="396"/>
                </a:lnTo>
                <a:lnTo>
                  <a:pt x="1228" y="398"/>
                </a:lnTo>
                <a:lnTo>
                  <a:pt x="1210" y="401"/>
                </a:lnTo>
                <a:lnTo>
                  <a:pt x="1191" y="404"/>
                </a:lnTo>
                <a:lnTo>
                  <a:pt x="1086" y="112"/>
                </a:lnTo>
                <a:lnTo>
                  <a:pt x="1075" y="83"/>
                </a:lnTo>
                <a:lnTo>
                  <a:pt x="1075" y="83"/>
                </a:lnTo>
                <a:lnTo>
                  <a:pt x="1071" y="74"/>
                </a:lnTo>
                <a:lnTo>
                  <a:pt x="1067" y="65"/>
                </a:lnTo>
                <a:lnTo>
                  <a:pt x="1061" y="57"/>
                </a:lnTo>
                <a:lnTo>
                  <a:pt x="1056" y="49"/>
                </a:lnTo>
                <a:lnTo>
                  <a:pt x="1050" y="41"/>
                </a:lnTo>
                <a:lnTo>
                  <a:pt x="1043" y="35"/>
                </a:lnTo>
                <a:lnTo>
                  <a:pt x="1037" y="29"/>
                </a:lnTo>
                <a:lnTo>
                  <a:pt x="1029" y="24"/>
                </a:lnTo>
                <a:lnTo>
                  <a:pt x="1021" y="18"/>
                </a:lnTo>
                <a:lnTo>
                  <a:pt x="1012" y="13"/>
                </a:lnTo>
                <a:lnTo>
                  <a:pt x="1004" y="9"/>
                </a:lnTo>
                <a:lnTo>
                  <a:pt x="995" y="7"/>
                </a:lnTo>
                <a:lnTo>
                  <a:pt x="985" y="3"/>
                </a:lnTo>
                <a:lnTo>
                  <a:pt x="976" y="2"/>
                </a:lnTo>
                <a:lnTo>
                  <a:pt x="966" y="1"/>
                </a:lnTo>
                <a:lnTo>
                  <a:pt x="957" y="0"/>
                </a:lnTo>
                <a:lnTo>
                  <a:pt x="867" y="0"/>
                </a:lnTo>
                <a:lnTo>
                  <a:pt x="867" y="0"/>
                </a:lnTo>
                <a:lnTo>
                  <a:pt x="861" y="1"/>
                </a:lnTo>
                <a:lnTo>
                  <a:pt x="856" y="2"/>
                </a:lnTo>
                <a:lnTo>
                  <a:pt x="851" y="6"/>
                </a:lnTo>
                <a:lnTo>
                  <a:pt x="846" y="9"/>
                </a:lnTo>
                <a:lnTo>
                  <a:pt x="843" y="13"/>
                </a:lnTo>
                <a:lnTo>
                  <a:pt x="841" y="18"/>
                </a:lnTo>
                <a:lnTo>
                  <a:pt x="838" y="24"/>
                </a:lnTo>
                <a:lnTo>
                  <a:pt x="838" y="29"/>
                </a:lnTo>
                <a:lnTo>
                  <a:pt x="838" y="29"/>
                </a:lnTo>
                <a:lnTo>
                  <a:pt x="838" y="35"/>
                </a:lnTo>
                <a:lnTo>
                  <a:pt x="841" y="40"/>
                </a:lnTo>
                <a:lnTo>
                  <a:pt x="843" y="46"/>
                </a:lnTo>
                <a:lnTo>
                  <a:pt x="846" y="50"/>
                </a:lnTo>
                <a:lnTo>
                  <a:pt x="851" y="54"/>
                </a:lnTo>
                <a:lnTo>
                  <a:pt x="856" y="56"/>
                </a:lnTo>
                <a:lnTo>
                  <a:pt x="861" y="58"/>
                </a:lnTo>
                <a:lnTo>
                  <a:pt x="867" y="58"/>
                </a:lnTo>
                <a:lnTo>
                  <a:pt x="957" y="58"/>
                </a:lnTo>
                <a:lnTo>
                  <a:pt x="957" y="58"/>
                </a:lnTo>
                <a:lnTo>
                  <a:pt x="967" y="59"/>
                </a:lnTo>
                <a:lnTo>
                  <a:pt x="977" y="62"/>
                </a:lnTo>
                <a:lnTo>
                  <a:pt x="986" y="65"/>
                </a:lnTo>
                <a:lnTo>
                  <a:pt x="995" y="71"/>
                </a:lnTo>
                <a:lnTo>
                  <a:pt x="1003" y="77"/>
                </a:lnTo>
                <a:lnTo>
                  <a:pt x="1010" y="85"/>
                </a:lnTo>
                <a:lnTo>
                  <a:pt x="1015" y="93"/>
                </a:lnTo>
                <a:lnTo>
                  <a:pt x="1020" y="103"/>
                </a:lnTo>
                <a:lnTo>
                  <a:pt x="1031" y="132"/>
                </a:lnTo>
                <a:lnTo>
                  <a:pt x="1074" y="251"/>
                </a:lnTo>
                <a:lnTo>
                  <a:pt x="549" y="251"/>
                </a:lnTo>
                <a:lnTo>
                  <a:pt x="500" y="166"/>
                </a:lnTo>
                <a:lnTo>
                  <a:pt x="500" y="166"/>
                </a:lnTo>
                <a:lnTo>
                  <a:pt x="521" y="162"/>
                </a:lnTo>
                <a:lnTo>
                  <a:pt x="541" y="158"/>
                </a:lnTo>
                <a:lnTo>
                  <a:pt x="560" y="152"/>
                </a:lnTo>
                <a:lnTo>
                  <a:pt x="576" y="146"/>
                </a:lnTo>
                <a:lnTo>
                  <a:pt x="589" y="139"/>
                </a:lnTo>
                <a:lnTo>
                  <a:pt x="601" y="131"/>
                </a:lnTo>
                <a:lnTo>
                  <a:pt x="604" y="128"/>
                </a:lnTo>
                <a:lnTo>
                  <a:pt x="606" y="123"/>
                </a:lnTo>
                <a:lnTo>
                  <a:pt x="609" y="119"/>
                </a:lnTo>
                <a:lnTo>
                  <a:pt x="609" y="114"/>
                </a:lnTo>
                <a:lnTo>
                  <a:pt x="609" y="114"/>
                </a:lnTo>
                <a:lnTo>
                  <a:pt x="609" y="112"/>
                </a:lnTo>
                <a:lnTo>
                  <a:pt x="607" y="110"/>
                </a:lnTo>
                <a:lnTo>
                  <a:pt x="602" y="105"/>
                </a:lnTo>
                <a:lnTo>
                  <a:pt x="594" y="102"/>
                </a:lnTo>
                <a:lnTo>
                  <a:pt x="584" y="100"/>
                </a:lnTo>
                <a:lnTo>
                  <a:pt x="573" y="97"/>
                </a:lnTo>
                <a:lnTo>
                  <a:pt x="559" y="96"/>
                </a:lnTo>
                <a:lnTo>
                  <a:pt x="530" y="95"/>
                </a:lnTo>
                <a:lnTo>
                  <a:pt x="500" y="95"/>
                </a:lnTo>
                <a:lnTo>
                  <a:pt x="475" y="95"/>
                </a:lnTo>
                <a:lnTo>
                  <a:pt x="449" y="96"/>
                </a:lnTo>
                <a:lnTo>
                  <a:pt x="449" y="96"/>
                </a:lnTo>
                <a:lnTo>
                  <a:pt x="433" y="94"/>
                </a:lnTo>
                <a:lnTo>
                  <a:pt x="419" y="91"/>
                </a:lnTo>
                <a:lnTo>
                  <a:pt x="410" y="86"/>
                </a:lnTo>
                <a:lnTo>
                  <a:pt x="403" y="83"/>
                </a:lnTo>
                <a:lnTo>
                  <a:pt x="397" y="78"/>
                </a:lnTo>
                <a:lnTo>
                  <a:pt x="389" y="76"/>
                </a:lnTo>
                <a:lnTo>
                  <a:pt x="379" y="74"/>
                </a:lnTo>
                <a:lnTo>
                  <a:pt x="364" y="73"/>
                </a:lnTo>
                <a:lnTo>
                  <a:pt x="364" y="73"/>
                </a:lnTo>
                <a:lnTo>
                  <a:pt x="350" y="74"/>
                </a:lnTo>
                <a:lnTo>
                  <a:pt x="343" y="75"/>
                </a:lnTo>
                <a:lnTo>
                  <a:pt x="336" y="77"/>
                </a:lnTo>
                <a:lnTo>
                  <a:pt x="329" y="80"/>
                </a:lnTo>
                <a:lnTo>
                  <a:pt x="324" y="84"/>
                </a:lnTo>
                <a:lnTo>
                  <a:pt x="319" y="90"/>
                </a:lnTo>
                <a:lnTo>
                  <a:pt x="315" y="96"/>
                </a:lnTo>
                <a:lnTo>
                  <a:pt x="315" y="96"/>
                </a:lnTo>
                <a:lnTo>
                  <a:pt x="310" y="108"/>
                </a:lnTo>
                <a:lnTo>
                  <a:pt x="308" y="118"/>
                </a:lnTo>
                <a:lnTo>
                  <a:pt x="307" y="127"/>
                </a:lnTo>
                <a:lnTo>
                  <a:pt x="308" y="136"/>
                </a:lnTo>
                <a:lnTo>
                  <a:pt x="312" y="142"/>
                </a:lnTo>
                <a:lnTo>
                  <a:pt x="316" y="149"/>
                </a:lnTo>
                <a:lnTo>
                  <a:pt x="323" y="155"/>
                </a:lnTo>
                <a:lnTo>
                  <a:pt x="331" y="159"/>
                </a:lnTo>
                <a:lnTo>
                  <a:pt x="340" y="162"/>
                </a:lnTo>
                <a:lnTo>
                  <a:pt x="351" y="166"/>
                </a:lnTo>
                <a:lnTo>
                  <a:pt x="362" y="168"/>
                </a:lnTo>
                <a:lnTo>
                  <a:pt x="375" y="170"/>
                </a:lnTo>
                <a:lnTo>
                  <a:pt x="403" y="172"/>
                </a:lnTo>
                <a:lnTo>
                  <a:pt x="436" y="171"/>
                </a:lnTo>
                <a:lnTo>
                  <a:pt x="498" y="277"/>
                </a:lnTo>
                <a:lnTo>
                  <a:pt x="498" y="277"/>
                </a:lnTo>
                <a:lnTo>
                  <a:pt x="493" y="282"/>
                </a:lnTo>
                <a:lnTo>
                  <a:pt x="419" y="419"/>
                </a:lnTo>
                <a:lnTo>
                  <a:pt x="419" y="419"/>
                </a:lnTo>
                <a:lnTo>
                  <a:pt x="406" y="414"/>
                </a:lnTo>
                <a:lnTo>
                  <a:pt x="391" y="409"/>
                </a:lnTo>
                <a:lnTo>
                  <a:pt x="378" y="405"/>
                </a:lnTo>
                <a:lnTo>
                  <a:pt x="362" y="402"/>
                </a:lnTo>
                <a:lnTo>
                  <a:pt x="347" y="399"/>
                </a:lnTo>
                <a:lnTo>
                  <a:pt x="333" y="396"/>
                </a:lnTo>
                <a:lnTo>
                  <a:pt x="317" y="395"/>
                </a:lnTo>
                <a:lnTo>
                  <a:pt x="301" y="395"/>
                </a:lnTo>
                <a:lnTo>
                  <a:pt x="301" y="395"/>
                </a:lnTo>
                <a:lnTo>
                  <a:pt x="286" y="395"/>
                </a:lnTo>
                <a:lnTo>
                  <a:pt x="271" y="396"/>
                </a:lnTo>
                <a:lnTo>
                  <a:pt x="256" y="399"/>
                </a:lnTo>
                <a:lnTo>
                  <a:pt x="241" y="402"/>
                </a:lnTo>
                <a:lnTo>
                  <a:pt x="226" y="405"/>
                </a:lnTo>
                <a:lnTo>
                  <a:pt x="212" y="409"/>
                </a:lnTo>
                <a:lnTo>
                  <a:pt x="198" y="413"/>
                </a:lnTo>
                <a:lnTo>
                  <a:pt x="184" y="419"/>
                </a:lnTo>
                <a:lnTo>
                  <a:pt x="170" y="426"/>
                </a:lnTo>
                <a:lnTo>
                  <a:pt x="158" y="432"/>
                </a:lnTo>
                <a:lnTo>
                  <a:pt x="145" y="439"/>
                </a:lnTo>
                <a:lnTo>
                  <a:pt x="133" y="447"/>
                </a:lnTo>
                <a:lnTo>
                  <a:pt x="121" y="456"/>
                </a:lnTo>
                <a:lnTo>
                  <a:pt x="110" y="465"/>
                </a:lnTo>
                <a:lnTo>
                  <a:pt x="99" y="474"/>
                </a:lnTo>
                <a:lnTo>
                  <a:pt x="89" y="484"/>
                </a:lnTo>
                <a:lnTo>
                  <a:pt x="78" y="494"/>
                </a:lnTo>
                <a:lnTo>
                  <a:pt x="68" y="505"/>
                </a:lnTo>
                <a:lnTo>
                  <a:pt x="59" y="516"/>
                </a:lnTo>
                <a:lnTo>
                  <a:pt x="52" y="529"/>
                </a:lnTo>
                <a:lnTo>
                  <a:pt x="44" y="541"/>
                </a:lnTo>
                <a:lnTo>
                  <a:pt x="36" y="553"/>
                </a:lnTo>
                <a:lnTo>
                  <a:pt x="29" y="567"/>
                </a:lnTo>
                <a:lnTo>
                  <a:pt x="24" y="580"/>
                </a:lnTo>
                <a:lnTo>
                  <a:pt x="18" y="594"/>
                </a:lnTo>
                <a:lnTo>
                  <a:pt x="13" y="607"/>
                </a:lnTo>
                <a:lnTo>
                  <a:pt x="9" y="622"/>
                </a:lnTo>
                <a:lnTo>
                  <a:pt x="6" y="636"/>
                </a:lnTo>
                <a:lnTo>
                  <a:pt x="3" y="652"/>
                </a:lnTo>
                <a:lnTo>
                  <a:pt x="1" y="666"/>
                </a:lnTo>
                <a:lnTo>
                  <a:pt x="0" y="682"/>
                </a:lnTo>
                <a:lnTo>
                  <a:pt x="0" y="697"/>
                </a:lnTo>
                <a:lnTo>
                  <a:pt x="0" y="697"/>
                </a:lnTo>
                <a:lnTo>
                  <a:pt x="0" y="712"/>
                </a:lnTo>
                <a:lnTo>
                  <a:pt x="1" y="728"/>
                </a:lnTo>
                <a:lnTo>
                  <a:pt x="3" y="743"/>
                </a:lnTo>
                <a:lnTo>
                  <a:pt x="6" y="758"/>
                </a:lnTo>
                <a:lnTo>
                  <a:pt x="9" y="773"/>
                </a:lnTo>
                <a:lnTo>
                  <a:pt x="13" y="787"/>
                </a:lnTo>
                <a:lnTo>
                  <a:pt x="18" y="801"/>
                </a:lnTo>
                <a:lnTo>
                  <a:pt x="24" y="814"/>
                </a:lnTo>
                <a:lnTo>
                  <a:pt x="29" y="828"/>
                </a:lnTo>
                <a:lnTo>
                  <a:pt x="36" y="841"/>
                </a:lnTo>
                <a:lnTo>
                  <a:pt x="44" y="853"/>
                </a:lnTo>
                <a:lnTo>
                  <a:pt x="52" y="866"/>
                </a:lnTo>
                <a:lnTo>
                  <a:pt x="59" y="878"/>
                </a:lnTo>
                <a:lnTo>
                  <a:pt x="68" y="889"/>
                </a:lnTo>
                <a:lnTo>
                  <a:pt x="78" y="900"/>
                </a:lnTo>
                <a:lnTo>
                  <a:pt x="89" y="911"/>
                </a:lnTo>
                <a:lnTo>
                  <a:pt x="99" y="921"/>
                </a:lnTo>
                <a:lnTo>
                  <a:pt x="110" y="930"/>
                </a:lnTo>
                <a:lnTo>
                  <a:pt x="121" y="939"/>
                </a:lnTo>
                <a:lnTo>
                  <a:pt x="133" y="947"/>
                </a:lnTo>
                <a:lnTo>
                  <a:pt x="145" y="955"/>
                </a:lnTo>
                <a:lnTo>
                  <a:pt x="158" y="962"/>
                </a:lnTo>
                <a:lnTo>
                  <a:pt x="170" y="969"/>
                </a:lnTo>
                <a:lnTo>
                  <a:pt x="184" y="975"/>
                </a:lnTo>
                <a:lnTo>
                  <a:pt x="198" y="981"/>
                </a:lnTo>
                <a:lnTo>
                  <a:pt x="212" y="986"/>
                </a:lnTo>
                <a:lnTo>
                  <a:pt x="226" y="989"/>
                </a:lnTo>
                <a:lnTo>
                  <a:pt x="241" y="992"/>
                </a:lnTo>
                <a:lnTo>
                  <a:pt x="256" y="996"/>
                </a:lnTo>
                <a:lnTo>
                  <a:pt x="271" y="998"/>
                </a:lnTo>
                <a:lnTo>
                  <a:pt x="286" y="999"/>
                </a:lnTo>
                <a:lnTo>
                  <a:pt x="301" y="999"/>
                </a:lnTo>
                <a:lnTo>
                  <a:pt x="301" y="999"/>
                </a:lnTo>
                <a:lnTo>
                  <a:pt x="316" y="999"/>
                </a:lnTo>
                <a:lnTo>
                  <a:pt x="331" y="998"/>
                </a:lnTo>
                <a:lnTo>
                  <a:pt x="345" y="996"/>
                </a:lnTo>
                <a:lnTo>
                  <a:pt x="359" y="993"/>
                </a:lnTo>
                <a:lnTo>
                  <a:pt x="387" y="987"/>
                </a:lnTo>
                <a:lnTo>
                  <a:pt x="412" y="978"/>
                </a:lnTo>
                <a:lnTo>
                  <a:pt x="438" y="967"/>
                </a:lnTo>
                <a:lnTo>
                  <a:pt x="462" y="953"/>
                </a:lnTo>
                <a:lnTo>
                  <a:pt x="484" y="937"/>
                </a:lnTo>
                <a:lnTo>
                  <a:pt x="505" y="919"/>
                </a:lnTo>
                <a:lnTo>
                  <a:pt x="524" y="900"/>
                </a:lnTo>
                <a:lnTo>
                  <a:pt x="541" y="879"/>
                </a:lnTo>
                <a:lnTo>
                  <a:pt x="557" y="857"/>
                </a:lnTo>
                <a:lnTo>
                  <a:pt x="570" y="833"/>
                </a:lnTo>
                <a:lnTo>
                  <a:pt x="583" y="809"/>
                </a:lnTo>
                <a:lnTo>
                  <a:pt x="592" y="782"/>
                </a:lnTo>
                <a:lnTo>
                  <a:pt x="598" y="755"/>
                </a:lnTo>
                <a:lnTo>
                  <a:pt x="601" y="740"/>
                </a:lnTo>
                <a:lnTo>
                  <a:pt x="602" y="726"/>
                </a:lnTo>
                <a:lnTo>
                  <a:pt x="778" y="726"/>
                </a:lnTo>
                <a:lnTo>
                  <a:pt x="778" y="726"/>
                </a:lnTo>
                <a:lnTo>
                  <a:pt x="778" y="726"/>
                </a:lnTo>
                <a:lnTo>
                  <a:pt x="778" y="726"/>
                </a:lnTo>
                <a:lnTo>
                  <a:pt x="779" y="726"/>
                </a:lnTo>
                <a:lnTo>
                  <a:pt x="779" y="726"/>
                </a:lnTo>
                <a:lnTo>
                  <a:pt x="783" y="726"/>
                </a:lnTo>
                <a:lnTo>
                  <a:pt x="783" y="726"/>
                </a:lnTo>
                <a:lnTo>
                  <a:pt x="788" y="725"/>
                </a:lnTo>
                <a:lnTo>
                  <a:pt x="792" y="722"/>
                </a:lnTo>
                <a:lnTo>
                  <a:pt x="796" y="720"/>
                </a:lnTo>
                <a:lnTo>
                  <a:pt x="799" y="717"/>
                </a:lnTo>
                <a:lnTo>
                  <a:pt x="799" y="717"/>
                </a:lnTo>
                <a:lnTo>
                  <a:pt x="800" y="716"/>
                </a:lnTo>
                <a:lnTo>
                  <a:pt x="1104" y="335"/>
                </a:lnTo>
                <a:lnTo>
                  <a:pt x="1138" y="424"/>
                </a:lnTo>
                <a:lnTo>
                  <a:pt x="1138" y="424"/>
                </a:lnTo>
                <a:lnTo>
                  <a:pt x="1118" y="435"/>
                </a:lnTo>
                <a:lnTo>
                  <a:pt x="1101" y="446"/>
                </a:lnTo>
                <a:lnTo>
                  <a:pt x="1084" y="458"/>
                </a:lnTo>
                <a:lnTo>
                  <a:pt x="1067" y="470"/>
                </a:lnTo>
                <a:lnTo>
                  <a:pt x="1052" y="485"/>
                </a:lnTo>
                <a:lnTo>
                  <a:pt x="1038" y="501"/>
                </a:lnTo>
                <a:lnTo>
                  <a:pt x="1024" y="517"/>
                </a:lnTo>
                <a:lnTo>
                  <a:pt x="1013" y="534"/>
                </a:lnTo>
                <a:lnTo>
                  <a:pt x="1002" y="552"/>
                </a:lnTo>
                <a:lnTo>
                  <a:pt x="992" y="571"/>
                </a:lnTo>
                <a:lnTo>
                  <a:pt x="984" y="590"/>
                </a:lnTo>
                <a:lnTo>
                  <a:pt x="977" y="610"/>
                </a:lnTo>
                <a:lnTo>
                  <a:pt x="972" y="632"/>
                </a:lnTo>
                <a:lnTo>
                  <a:pt x="968" y="653"/>
                </a:lnTo>
                <a:lnTo>
                  <a:pt x="965" y="675"/>
                </a:lnTo>
                <a:lnTo>
                  <a:pt x="965" y="697"/>
                </a:lnTo>
                <a:lnTo>
                  <a:pt x="965" y="697"/>
                </a:lnTo>
                <a:lnTo>
                  <a:pt x="965" y="712"/>
                </a:lnTo>
                <a:lnTo>
                  <a:pt x="966" y="728"/>
                </a:lnTo>
                <a:lnTo>
                  <a:pt x="968" y="743"/>
                </a:lnTo>
                <a:lnTo>
                  <a:pt x="971" y="758"/>
                </a:lnTo>
                <a:lnTo>
                  <a:pt x="974" y="773"/>
                </a:lnTo>
                <a:lnTo>
                  <a:pt x="978" y="787"/>
                </a:lnTo>
                <a:lnTo>
                  <a:pt x="983" y="801"/>
                </a:lnTo>
                <a:lnTo>
                  <a:pt x="988" y="814"/>
                </a:lnTo>
                <a:lnTo>
                  <a:pt x="994" y="828"/>
                </a:lnTo>
                <a:lnTo>
                  <a:pt x="1001" y="841"/>
                </a:lnTo>
                <a:lnTo>
                  <a:pt x="1009" y="853"/>
                </a:lnTo>
                <a:lnTo>
                  <a:pt x="1016" y="866"/>
                </a:lnTo>
                <a:lnTo>
                  <a:pt x="1024" y="878"/>
                </a:lnTo>
                <a:lnTo>
                  <a:pt x="1033" y="889"/>
                </a:lnTo>
                <a:lnTo>
                  <a:pt x="1043" y="900"/>
                </a:lnTo>
                <a:lnTo>
                  <a:pt x="1053" y="911"/>
                </a:lnTo>
                <a:lnTo>
                  <a:pt x="1064" y="921"/>
                </a:lnTo>
                <a:lnTo>
                  <a:pt x="1075" y="930"/>
                </a:lnTo>
                <a:lnTo>
                  <a:pt x="1086" y="939"/>
                </a:lnTo>
                <a:lnTo>
                  <a:pt x="1098" y="947"/>
                </a:lnTo>
                <a:lnTo>
                  <a:pt x="1111" y="955"/>
                </a:lnTo>
                <a:lnTo>
                  <a:pt x="1123" y="962"/>
                </a:lnTo>
                <a:lnTo>
                  <a:pt x="1135" y="969"/>
                </a:lnTo>
                <a:lnTo>
                  <a:pt x="1149" y="975"/>
                </a:lnTo>
                <a:lnTo>
                  <a:pt x="1163" y="981"/>
                </a:lnTo>
                <a:lnTo>
                  <a:pt x="1177" y="986"/>
                </a:lnTo>
                <a:lnTo>
                  <a:pt x="1191" y="989"/>
                </a:lnTo>
                <a:lnTo>
                  <a:pt x="1206" y="992"/>
                </a:lnTo>
                <a:lnTo>
                  <a:pt x="1220" y="996"/>
                </a:lnTo>
                <a:lnTo>
                  <a:pt x="1236" y="998"/>
                </a:lnTo>
                <a:lnTo>
                  <a:pt x="1251" y="999"/>
                </a:lnTo>
                <a:lnTo>
                  <a:pt x="1266" y="999"/>
                </a:lnTo>
                <a:lnTo>
                  <a:pt x="1266" y="999"/>
                </a:lnTo>
                <a:lnTo>
                  <a:pt x="1282" y="999"/>
                </a:lnTo>
                <a:lnTo>
                  <a:pt x="1298" y="998"/>
                </a:lnTo>
                <a:lnTo>
                  <a:pt x="1312" y="996"/>
                </a:lnTo>
                <a:lnTo>
                  <a:pt x="1327" y="992"/>
                </a:lnTo>
                <a:lnTo>
                  <a:pt x="1341" y="989"/>
                </a:lnTo>
                <a:lnTo>
                  <a:pt x="1356" y="986"/>
                </a:lnTo>
                <a:lnTo>
                  <a:pt x="1371" y="981"/>
                </a:lnTo>
                <a:lnTo>
                  <a:pt x="1384" y="975"/>
                </a:lnTo>
                <a:lnTo>
                  <a:pt x="1398" y="969"/>
                </a:lnTo>
                <a:lnTo>
                  <a:pt x="1411" y="962"/>
                </a:lnTo>
                <a:lnTo>
                  <a:pt x="1423" y="955"/>
                </a:lnTo>
                <a:lnTo>
                  <a:pt x="1436" y="947"/>
                </a:lnTo>
                <a:lnTo>
                  <a:pt x="1447" y="939"/>
                </a:lnTo>
                <a:lnTo>
                  <a:pt x="1458" y="930"/>
                </a:lnTo>
                <a:lnTo>
                  <a:pt x="1469" y="921"/>
                </a:lnTo>
                <a:lnTo>
                  <a:pt x="1480" y="911"/>
                </a:lnTo>
                <a:lnTo>
                  <a:pt x="1491" y="900"/>
                </a:lnTo>
                <a:lnTo>
                  <a:pt x="1500" y="889"/>
                </a:lnTo>
                <a:lnTo>
                  <a:pt x="1508" y="878"/>
                </a:lnTo>
                <a:lnTo>
                  <a:pt x="1517" y="866"/>
                </a:lnTo>
                <a:lnTo>
                  <a:pt x="1525" y="853"/>
                </a:lnTo>
                <a:lnTo>
                  <a:pt x="1532" y="841"/>
                </a:lnTo>
                <a:lnTo>
                  <a:pt x="1539" y="828"/>
                </a:lnTo>
                <a:lnTo>
                  <a:pt x="1544" y="814"/>
                </a:lnTo>
                <a:lnTo>
                  <a:pt x="1550" y="801"/>
                </a:lnTo>
                <a:lnTo>
                  <a:pt x="1554" y="787"/>
                </a:lnTo>
                <a:lnTo>
                  <a:pt x="1559" y="773"/>
                </a:lnTo>
                <a:lnTo>
                  <a:pt x="1562" y="758"/>
                </a:lnTo>
                <a:lnTo>
                  <a:pt x="1566" y="743"/>
                </a:lnTo>
                <a:lnTo>
                  <a:pt x="1567" y="728"/>
                </a:lnTo>
                <a:lnTo>
                  <a:pt x="1568" y="712"/>
                </a:lnTo>
                <a:lnTo>
                  <a:pt x="1569" y="697"/>
                </a:lnTo>
                <a:lnTo>
                  <a:pt x="1569" y="697"/>
                </a:lnTo>
                <a:lnTo>
                  <a:pt x="1568" y="682"/>
                </a:lnTo>
                <a:lnTo>
                  <a:pt x="1567" y="666"/>
                </a:lnTo>
                <a:lnTo>
                  <a:pt x="1566" y="652"/>
                </a:lnTo>
                <a:lnTo>
                  <a:pt x="1562" y="636"/>
                </a:lnTo>
                <a:lnTo>
                  <a:pt x="1559" y="622"/>
                </a:lnTo>
                <a:lnTo>
                  <a:pt x="1554" y="607"/>
                </a:lnTo>
                <a:lnTo>
                  <a:pt x="1550" y="594"/>
                </a:lnTo>
                <a:lnTo>
                  <a:pt x="1544" y="580"/>
                </a:lnTo>
                <a:lnTo>
                  <a:pt x="1539" y="567"/>
                </a:lnTo>
                <a:lnTo>
                  <a:pt x="1532" y="553"/>
                </a:lnTo>
                <a:lnTo>
                  <a:pt x="1525" y="541"/>
                </a:lnTo>
                <a:lnTo>
                  <a:pt x="1517" y="529"/>
                </a:lnTo>
                <a:lnTo>
                  <a:pt x="1508" y="516"/>
                </a:lnTo>
                <a:lnTo>
                  <a:pt x="1500" y="505"/>
                </a:lnTo>
                <a:lnTo>
                  <a:pt x="1491" y="494"/>
                </a:lnTo>
                <a:lnTo>
                  <a:pt x="1480" y="484"/>
                </a:lnTo>
                <a:lnTo>
                  <a:pt x="1469" y="474"/>
                </a:lnTo>
                <a:lnTo>
                  <a:pt x="1458" y="465"/>
                </a:lnTo>
                <a:lnTo>
                  <a:pt x="1447" y="456"/>
                </a:lnTo>
                <a:lnTo>
                  <a:pt x="1436" y="447"/>
                </a:lnTo>
                <a:lnTo>
                  <a:pt x="1423" y="439"/>
                </a:lnTo>
                <a:lnTo>
                  <a:pt x="1411" y="432"/>
                </a:lnTo>
                <a:lnTo>
                  <a:pt x="1398" y="426"/>
                </a:lnTo>
                <a:lnTo>
                  <a:pt x="1384" y="419"/>
                </a:lnTo>
                <a:lnTo>
                  <a:pt x="1371" y="413"/>
                </a:lnTo>
                <a:lnTo>
                  <a:pt x="1356" y="409"/>
                </a:lnTo>
                <a:lnTo>
                  <a:pt x="1341" y="405"/>
                </a:lnTo>
                <a:lnTo>
                  <a:pt x="1327" y="402"/>
                </a:lnTo>
                <a:lnTo>
                  <a:pt x="1312" y="399"/>
                </a:lnTo>
                <a:lnTo>
                  <a:pt x="1298" y="396"/>
                </a:lnTo>
                <a:lnTo>
                  <a:pt x="1282" y="395"/>
                </a:lnTo>
                <a:lnTo>
                  <a:pt x="1266" y="395"/>
                </a:lnTo>
                <a:lnTo>
                  <a:pt x="1266" y="395"/>
                </a:lnTo>
                <a:close/>
                <a:moveTo>
                  <a:pt x="301" y="941"/>
                </a:moveTo>
                <a:lnTo>
                  <a:pt x="301" y="941"/>
                </a:lnTo>
                <a:lnTo>
                  <a:pt x="277" y="940"/>
                </a:lnTo>
                <a:lnTo>
                  <a:pt x="252" y="936"/>
                </a:lnTo>
                <a:lnTo>
                  <a:pt x="229" y="930"/>
                </a:lnTo>
                <a:lnTo>
                  <a:pt x="206" y="922"/>
                </a:lnTo>
                <a:lnTo>
                  <a:pt x="185" y="912"/>
                </a:lnTo>
                <a:lnTo>
                  <a:pt x="166" y="899"/>
                </a:lnTo>
                <a:lnTo>
                  <a:pt x="147" y="885"/>
                </a:lnTo>
                <a:lnTo>
                  <a:pt x="129" y="869"/>
                </a:lnTo>
                <a:lnTo>
                  <a:pt x="113" y="852"/>
                </a:lnTo>
                <a:lnTo>
                  <a:pt x="100" y="833"/>
                </a:lnTo>
                <a:lnTo>
                  <a:pt x="87" y="813"/>
                </a:lnTo>
                <a:lnTo>
                  <a:pt x="77" y="792"/>
                </a:lnTo>
                <a:lnTo>
                  <a:pt x="68" y="769"/>
                </a:lnTo>
                <a:lnTo>
                  <a:pt x="63" y="746"/>
                </a:lnTo>
                <a:lnTo>
                  <a:pt x="59" y="722"/>
                </a:lnTo>
                <a:lnTo>
                  <a:pt x="58" y="697"/>
                </a:lnTo>
                <a:lnTo>
                  <a:pt x="58" y="697"/>
                </a:lnTo>
                <a:lnTo>
                  <a:pt x="59" y="672"/>
                </a:lnTo>
                <a:lnTo>
                  <a:pt x="63" y="648"/>
                </a:lnTo>
                <a:lnTo>
                  <a:pt x="68" y="625"/>
                </a:lnTo>
                <a:lnTo>
                  <a:pt x="77" y="603"/>
                </a:lnTo>
                <a:lnTo>
                  <a:pt x="87" y="581"/>
                </a:lnTo>
                <a:lnTo>
                  <a:pt x="100" y="561"/>
                </a:lnTo>
                <a:lnTo>
                  <a:pt x="113" y="542"/>
                </a:lnTo>
                <a:lnTo>
                  <a:pt x="129" y="525"/>
                </a:lnTo>
                <a:lnTo>
                  <a:pt x="147" y="510"/>
                </a:lnTo>
                <a:lnTo>
                  <a:pt x="166" y="495"/>
                </a:lnTo>
                <a:lnTo>
                  <a:pt x="185" y="483"/>
                </a:lnTo>
                <a:lnTo>
                  <a:pt x="206" y="473"/>
                </a:lnTo>
                <a:lnTo>
                  <a:pt x="229" y="465"/>
                </a:lnTo>
                <a:lnTo>
                  <a:pt x="252" y="458"/>
                </a:lnTo>
                <a:lnTo>
                  <a:pt x="277" y="455"/>
                </a:lnTo>
                <a:lnTo>
                  <a:pt x="301" y="454"/>
                </a:lnTo>
                <a:lnTo>
                  <a:pt x="301" y="454"/>
                </a:lnTo>
                <a:lnTo>
                  <a:pt x="325" y="455"/>
                </a:lnTo>
                <a:lnTo>
                  <a:pt x="347" y="458"/>
                </a:lnTo>
                <a:lnTo>
                  <a:pt x="370" y="464"/>
                </a:lnTo>
                <a:lnTo>
                  <a:pt x="391" y="470"/>
                </a:lnTo>
                <a:lnTo>
                  <a:pt x="303" y="634"/>
                </a:lnTo>
                <a:lnTo>
                  <a:pt x="303" y="634"/>
                </a:lnTo>
                <a:lnTo>
                  <a:pt x="301" y="633"/>
                </a:lnTo>
                <a:lnTo>
                  <a:pt x="301" y="633"/>
                </a:lnTo>
                <a:lnTo>
                  <a:pt x="289" y="635"/>
                </a:lnTo>
                <a:lnTo>
                  <a:pt x="277" y="638"/>
                </a:lnTo>
                <a:lnTo>
                  <a:pt x="266" y="644"/>
                </a:lnTo>
                <a:lnTo>
                  <a:pt x="257" y="652"/>
                </a:lnTo>
                <a:lnTo>
                  <a:pt x="249" y="662"/>
                </a:lnTo>
                <a:lnTo>
                  <a:pt x="243" y="672"/>
                </a:lnTo>
                <a:lnTo>
                  <a:pt x="239" y="684"/>
                </a:lnTo>
                <a:lnTo>
                  <a:pt x="238" y="697"/>
                </a:lnTo>
                <a:lnTo>
                  <a:pt x="238" y="697"/>
                </a:lnTo>
                <a:lnTo>
                  <a:pt x="239" y="710"/>
                </a:lnTo>
                <a:lnTo>
                  <a:pt x="243" y="722"/>
                </a:lnTo>
                <a:lnTo>
                  <a:pt x="249" y="732"/>
                </a:lnTo>
                <a:lnTo>
                  <a:pt x="257" y="743"/>
                </a:lnTo>
                <a:lnTo>
                  <a:pt x="266" y="750"/>
                </a:lnTo>
                <a:lnTo>
                  <a:pt x="277" y="756"/>
                </a:lnTo>
                <a:lnTo>
                  <a:pt x="289" y="759"/>
                </a:lnTo>
                <a:lnTo>
                  <a:pt x="301" y="760"/>
                </a:lnTo>
                <a:lnTo>
                  <a:pt x="301" y="760"/>
                </a:lnTo>
                <a:lnTo>
                  <a:pt x="310" y="760"/>
                </a:lnTo>
                <a:lnTo>
                  <a:pt x="319" y="758"/>
                </a:lnTo>
                <a:lnTo>
                  <a:pt x="327" y="756"/>
                </a:lnTo>
                <a:lnTo>
                  <a:pt x="335" y="751"/>
                </a:lnTo>
                <a:lnTo>
                  <a:pt x="342" y="746"/>
                </a:lnTo>
                <a:lnTo>
                  <a:pt x="349" y="740"/>
                </a:lnTo>
                <a:lnTo>
                  <a:pt x="354" y="734"/>
                </a:lnTo>
                <a:lnTo>
                  <a:pt x="359" y="726"/>
                </a:lnTo>
                <a:lnTo>
                  <a:pt x="544" y="726"/>
                </a:lnTo>
                <a:lnTo>
                  <a:pt x="544" y="726"/>
                </a:lnTo>
                <a:lnTo>
                  <a:pt x="540" y="748"/>
                </a:lnTo>
                <a:lnTo>
                  <a:pt x="535" y="771"/>
                </a:lnTo>
                <a:lnTo>
                  <a:pt x="527" y="791"/>
                </a:lnTo>
                <a:lnTo>
                  <a:pt x="517" y="811"/>
                </a:lnTo>
                <a:lnTo>
                  <a:pt x="507" y="830"/>
                </a:lnTo>
                <a:lnTo>
                  <a:pt x="493" y="847"/>
                </a:lnTo>
                <a:lnTo>
                  <a:pt x="480" y="863"/>
                </a:lnTo>
                <a:lnTo>
                  <a:pt x="464" y="879"/>
                </a:lnTo>
                <a:lnTo>
                  <a:pt x="447" y="893"/>
                </a:lnTo>
                <a:lnTo>
                  <a:pt x="429" y="905"/>
                </a:lnTo>
                <a:lnTo>
                  <a:pt x="410" y="915"/>
                </a:lnTo>
                <a:lnTo>
                  <a:pt x="390" y="924"/>
                </a:lnTo>
                <a:lnTo>
                  <a:pt x="369" y="932"/>
                </a:lnTo>
                <a:lnTo>
                  <a:pt x="347" y="936"/>
                </a:lnTo>
                <a:lnTo>
                  <a:pt x="325" y="940"/>
                </a:lnTo>
                <a:lnTo>
                  <a:pt x="301" y="941"/>
                </a:lnTo>
                <a:lnTo>
                  <a:pt x="301" y="941"/>
                </a:lnTo>
                <a:close/>
                <a:moveTo>
                  <a:pt x="359" y="669"/>
                </a:moveTo>
                <a:lnTo>
                  <a:pt x="359" y="669"/>
                </a:lnTo>
                <a:lnTo>
                  <a:pt x="354" y="661"/>
                </a:lnTo>
                <a:lnTo>
                  <a:pt x="443" y="498"/>
                </a:lnTo>
                <a:lnTo>
                  <a:pt x="443" y="498"/>
                </a:lnTo>
                <a:lnTo>
                  <a:pt x="462" y="514"/>
                </a:lnTo>
                <a:lnTo>
                  <a:pt x="480" y="532"/>
                </a:lnTo>
                <a:lnTo>
                  <a:pt x="496" y="551"/>
                </a:lnTo>
                <a:lnTo>
                  <a:pt x="510" y="571"/>
                </a:lnTo>
                <a:lnTo>
                  <a:pt x="522" y="594"/>
                </a:lnTo>
                <a:lnTo>
                  <a:pt x="528" y="606"/>
                </a:lnTo>
                <a:lnTo>
                  <a:pt x="532" y="617"/>
                </a:lnTo>
                <a:lnTo>
                  <a:pt x="536" y="629"/>
                </a:lnTo>
                <a:lnTo>
                  <a:pt x="539" y="643"/>
                </a:lnTo>
                <a:lnTo>
                  <a:pt x="541" y="655"/>
                </a:lnTo>
                <a:lnTo>
                  <a:pt x="544" y="669"/>
                </a:lnTo>
                <a:lnTo>
                  <a:pt x="359" y="669"/>
                </a:lnTo>
                <a:close/>
                <a:moveTo>
                  <a:pt x="602" y="669"/>
                </a:moveTo>
                <a:lnTo>
                  <a:pt x="602" y="669"/>
                </a:lnTo>
                <a:lnTo>
                  <a:pt x="600" y="651"/>
                </a:lnTo>
                <a:lnTo>
                  <a:pt x="597" y="634"/>
                </a:lnTo>
                <a:lnTo>
                  <a:pt x="593" y="618"/>
                </a:lnTo>
                <a:lnTo>
                  <a:pt x="588" y="601"/>
                </a:lnTo>
                <a:lnTo>
                  <a:pt x="583" y="586"/>
                </a:lnTo>
                <a:lnTo>
                  <a:pt x="576" y="571"/>
                </a:lnTo>
                <a:lnTo>
                  <a:pt x="568" y="555"/>
                </a:lnTo>
                <a:lnTo>
                  <a:pt x="560" y="542"/>
                </a:lnTo>
                <a:lnTo>
                  <a:pt x="551" y="527"/>
                </a:lnTo>
                <a:lnTo>
                  <a:pt x="541" y="514"/>
                </a:lnTo>
                <a:lnTo>
                  <a:pt x="531" y="502"/>
                </a:lnTo>
                <a:lnTo>
                  <a:pt x="520" y="489"/>
                </a:lnTo>
                <a:lnTo>
                  <a:pt x="509" y="478"/>
                </a:lnTo>
                <a:lnTo>
                  <a:pt x="496" y="467"/>
                </a:lnTo>
                <a:lnTo>
                  <a:pt x="484" y="457"/>
                </a:lnTo>
                <a:lnTo>
                  <a:pt x="471" y="447"/>
                </a:lnTo>
                <a:lnTo>
                  <a:pt x="531" y="335"/>
                </a:lnTo>
                <a:lnTo>
                  <a:pt x="727" y="669"/>
                </a:lnTo>
                <a:lnTo>
                  <a:pt x="602" y="669"/>
                </a:lnTo>
                <a:close/>
                <a:moveTo>
                  <a:pt x="781" y="646"/>
                </a:moveTo>
                <a:lnTo>
                  <a:pt x="584" y="309"/>
                </a:lnTo>
                <a:lnTo>
                  <a:pt x="1051" y="309"/>
                </a:lnTo>
                <a:lnTo>
                  <a:pt x="781" y="646"/>
                </a:lnTo>
                <a:close/>
                <a:moveTo>
                  <a:pt x="1266" y="941"/>
                </a:moveTo>
                <a:lnTo>
                  <a:pt x="1266" y="941"/>
                </a:lnTo>
                <a:lnTo>
                  <a:pt x="1242" y="940"/>
                </a:lnTo>
                <a:lnTo>
                  <a:pt x="1217" y="936"/>
                </a:lnTo>
                <a:lnTo>
                  <a:pt x="1195" y="930"/>
                </a:lnTo>
                <a:lnTo>
                  <a:pt x="1172" y="922"/>
                </a:lnTo>
                <a:lnTo>
                  <a:pt x="1151" y="912"/>
                </a:lnTo>
                <a:lnTo>
                  <a:pt x="1131" y="899"/>
                </a:lnTo>
                <a:lnTo>
                  <a:pt x="1112" y="885"/>
                </a:lnTo>
                <a:lnTo>
                  <a:pt x="1094" y="869"/>
                </a:lnTo>
                <a:lnTo>
                  <a:pt x="1078" y="852"/>
                </a:lnTo>
                <a:lnTo>
                  <a:pt x="1065" y="833"/>
                </a:lnTo>
                <a:lnTo>
                  <a:pt x="1052" y="813"/>
                </a:lnTo>
                <a:lnTo>
                  <a:pt x="1042" y="792"/>
                </a:lnTo>
                <a:lnTo>
                  <a:pt x="1033" y="769"/>
                </a:lnTo>
                <a:lnTo>
                  <a:pt x="1028" y="746"/>
                </a:lnTo>
                <a:lnTo>
                  <a:pt x="1024" y="722"/>
                </a:lnTo>
                <a:lnTo>
                  <a:pt x="1023" y="697"/>
                </a:lnTo>
                <a:lnTo>
                  <a:pt x="1023" y="697"/>
                </a:lnTo>
                <a:lnTo>
                  <a:pt x="1023" y="680"/>
                </a:lnTo>
                <a:lnTo>
                  <a:pt x="1025" y="662"/>
                </a:lnTo>
                <a:lnTo>
                  <a:pt x="1029" y="645"/>
                </a:lnTo>
                <a:lnTo>
                  <a:pt x="1032" y="628"/>
                </a:lnTo>
                <a:lnTo>
                  <a:pt x="1038" y="613"/>
                </a:lnTo>
                <a:lnTo>
                  <a:pt x="1045" y="597"/>
                </a:lnTo>
                <a:lnTo>
                  <a:pt x="1051" y="582"/>
                </a:lnTo>
                <a:lnTo>
                  <a:pt x="1060" y="568"/>
                </a:lnTo>
                <a:lnTo>
                  <a:pt x="1069" y="554"/>
                </a:lnTo>
                <a:lnTo>
                  <a:pt x="1079" y="541"/>
                </a:lnTo>
                <a:lnTo>
                  <a:pt x="1090" y="529"/>
                </a:lnTo>
                <a:lnTo>
                  <a:pt x="1103" y="517"/>
                </a:lnTo>
                <a:lnTo>
                  <a:pt x="1115" y="506"/>
                </a:lnTo>
                <a:lnTo>
                  <a:pt x="1129" y="496"/>
                </a:lnTo>
                <a:lnTo>
                  <a:pt x="1142" y="487"/>
                </a:lnTo>
                <a:lnTo>
                  <a:pt x="1157" y="479"/>
                </a:lnTo>
                <a:lnTo>
                  <a:pt x="1220" y="654"/>
                </a:lnTo>
                <a:lnTo>
                  <a:pt x="1220" y="654"/>
                </a:lnTo>
                <a:lnTo>
                  <a:pt x="1213" y="663"/>
                </a:lnTo>
                <a:lnTo>
                  <a:pt x="1207" y="673"/>
                </a:lnTo>
                <a:lnTo>
                  <a:pt x="1204" y="685"/>
                </a:lnTo>
                <a:lnTo>
                  <a:pt x="1203" y="697"/>
                </a:lnTo>
                <a:lnTo>
                  <a:pt x="1203" y="697"/>
                </a:lnTo>
                <a:lnTo>
                  <a:pt x="1204" y="710"/>
                </a:lnTo>
                <a:lnTo>
                  <a:pt x="1208" y="722"/>
                </a:lnTo>
                <a:lnTo>
                  <a:pt x="1214" y="732"/>
                </a:lnTo>
                <a:lnTo>
                  <a:pt x="1222" y="743"/>
                </a:lnTo>
                <a:lnTo>
                  <a:pt x="1231" y="750"/>
                </a:lnTo>
                <a:lnTo>
                  <a:pt x="1242" y="756"/>
                </a:lnTo>
                <a:lnTo>
                  <a:pt x="1254" y="759"/>
                </a:lnTo>
                <a:lnTo>
                  <a:pt x="1266" y="760"/>
                </a:lnTo>
                <a:lnTo>
                  <a:pt x="1266" y="760"/>
                </a:lnTo>
                <a:lnTo>
                  <a:pt x="1280" y="759"/>
                </a:lnTo>
                <a:lnTo>
                  <a:pt x="1291" y="756"/>
                </a:lnTo>
                <a:lnTo>
                  <a:pt x="1302" y="750"/>
                </a:lnTo>
                <a:lnTo>
                  <a:pt x="1311" y="743"/>
                </a:lnTo>
                <a:lnTo>
                  <a:pt x="1319" y="732"/>
                </a:lnTo>
                <a:lnTo>
                  <a:pt x="1326" y="722"/>
                </a:lnTo>
                <a:lnTo>
                  <a:pt x="1329" y="710"/>
                </a:lnTo>
                <a:lnTo>
                  <a:pt x="1330" y="697"/>
                </a:lnTo>
                <a:lnTo>
                  <a:pt x="1330" y="697"/>
                </a:lnTo>
                <a:lnTo>
                  <a:pt x="1329" y="685"/>
                </a:lnTo>
                <a:lnTo>
                  <a:pt x="1326" y="674"/>
                </a:lnTo>
                <a:lnTo>
                  <a:pt x="1321" y="664"/>
                </a:lnTo>
                <a:lnTo>
                  <a:pt x="1315" y="655"/>
                </a:lnTo>
                <a:lnTo>
                  <a:pt x="1306" y="647"/>
                </a:lnTo>
                <a:lnTo>
                  <a:pt x="1297" y="641"/>
                </a:lnTo>
                <a:lnTo>
                  <a:pt x="1287" y="636"/>
                </a:lnTo>
                <a:lnTo>
                  <a:pt x="1274" y="634"/>
                </a:lnTo>
                <a:lnTo>
                  <a:pt x="1211" y="460"/>
                </a:lnTo>
                <a:lnTo>
                  <a:pt x="1211" y="460"/>
                </a:lnTo>
                <a:lnTo>
                  <a:pt x="1225" y="457"/>
                </a:lnTo>
                <a:lnTo>
                  <a:pt x="1238" y="455"/>
                </a:lnTo>
                <a:lnTo>
                  <a:pt x="1253" y="454"/>
                </a:lnTo>
                <a:lnTo>
                  <a:pt x="1266" y="454"/>
                </a:lnTo>
                <a:lnTo>
                  <a:pt x="1266" y="454"/>
                </a:lnTo>
                <a:lnTo>
                  <a:pt x="1291" y="455"/>
                </a:lnTo>
                <a:lnTo>
                  <a:pt x="1316" y="458"/>
                </a:lnTo>
                <a:lnTo>
                  <a:pt x="1339" y="465"/>
                </a:lnTo>
                <a:lnTo>
                  <a:pt x="1362" y="473"/>
                </a:lnTo>
                <a:lnTo>
                  <a:pt x="1383" y="483"/>
                </a:lnTo>
                <a:lnTo>
                  <a:pt x="1403" y="495"/>
                </a:lnTo>
                <a:lnTo>
                  <a:pt x="1421" y="510"/>
                </a:lnTo>
                <a:lnTo>
                  <a:pt x="1439" y="525"/>
                </a:lnTo>
                <a:lnTo>
                  <a:pt x="1455" y="542"/>
                </a:lnTo>
                <a:lnTo>
                  <a:pt x="1469" y="561"/>
                </a:lnTo>
                <a:lnTo>
                  <a:pt x="1480" y="581"/>
                </a:lnTo>
                <a:lnTo>
                  <a:pt x="1492" y="603"/>
                </a:lnTo>
                <a:lnTo>
                  <a:pt x="1500" y="625"/>
                </a:lnTo>
                <a:lnTo>
                  <a:pt x="1505" y="648"/>
                </a:lnTo>
                <a:lnTo>
                  <a:pt x="1510" y="672"/>
                </a:lnTo>
                <a:lnTo>
                  <a:pt x="1511" y="697"/>
                </a:lnTo>
                <a:lnTo>
                  <a:pt x="1511" y="697"/>
                </a:lnTo>
                <a:lnTo>
                  <a:pt x="1510" y="722"/>
                </a:lnTo>
                <a:lnTo>
                  <a:pt x="1505" y="746"/>
                </a:lnTo>
                <a:lnTo>
                  <a:pt x="1500" y="769"/>
                </a:lnTo>
                <a:lnTo>
                  <a:pt x="1492" y="792"/>
                </a:lnTo>
                <a:lnTo>
                  <a:pt x="1480" y="813"/>
                </a:lnTo>
                <a:lnTo>
                  <a:pt x="1469" y="833"/>
                </a:lnTo>
                <a:lnTo>
                  <a:pt x="1455" y="852"/>
                </a:lnTo>
                <a:lnTo>
                  <a:pt x="1439" y="869"/>
                </a:lnTo>
                <a:lnTo>
                  <a:pt x="1421" y="885"/>
                </a:lnTo>
                <a:lnTo>
                  <a:pt x="1403" y="899"/>
                </a:lnTo>
                <a:lnTo>
                  <a:pt x="1383" y="912"/>
                </a:lnTo>
                <a:lnTo>
                  <a:pt x="1362" y="922"/>
                </a:lnTo>
                <a:lnTo>
                  <a:pt x="1339" y="930"/>
                </a:lnTo>
                <a:lnTo>
                  <a:pt x="1316" y="936"/>
                </a:lnTo>
                <a:lnTo>
                  <a:pt x="1291" y="940"/>
                </a:lnTo>
                <a:lnTo>
                  <a:pt x="1266" y="941"/>
                </a:lnTo>
                <a:lnTo>
                  <a:pt x="1266" y="941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20" name="Freeform 145">
            <a:extLst>
              <a:ext uri="{FF2B5EF4-FFF2-40B4-BE49-F238E27FC236}">
                <a16:creationId xmlns="" xmlns:a16="http://schemas.microsoft.com/office/drawing/2014/main" id="{CC570509-D26C-5948-ABCF-A0FAF7778BBD}"/>
              </a:ext>
            </a:extLst>
          </p:cNvPr>
          <p:cNvSpPr>
            <a:spLocks noEditPoints="1"/>
          </p:cNvSpPr>
          <p:nvPr/>
        </p:nvSpPr>
        <p:spPr bwMode="auto">
          <a:xfrm>
            <a:off x="1813615" y="3980123"/>
            <a:ext cx="404663" cy="429593"/>
          </a:xfrm>
          <a:custGeom>
            <a:avLst/>
            <a:gdLst>
              <a:gd name="T0" fmla="*/ 1072 w 1120"/>
              <a:gd name="T1" fmla="*/ 820 h 1189"/>
              <a:gd name="T2" fmla="*/ 1043 w 1120"/>
              <a:gd name="T3" fmla="*/ 511 h 1189"/>
              <a:gd name="T4" fmla="*/ 1025 w 1120"/>
              <a:gd name="T5" fmla="*/ 232 h 1189"/>
              <a:gd name="T6" fmla="*/ 947 w 1120"/>
              <a:gd name="T7" fmla="*/ 125 h 1189"/>
              <a:gd name="T8" fmla="*/ 941 w 1120"/>
              <a:gd name="T9" fmla="*/ 83 h 1189"/>
              <a:gd name="T10" fmla="*/ 941 w 1120"/>
              <a:gd name="T11" fmla="*/ 48 h 1189"/>
              <a:gd name="T12" fmla="*/ 852 w 1120"/>
              <a:gd name="T13" fmla="*/ 0 h 1189"/>
              <a:gd name="T14" fmla="*/ 816 w 1120"/>
              <a:gd name="T15" fmla="*/ 48 h 1189"/>
              <a:gd name="T16" fmla="*/ 834 w 1120"/>
              <a:gd name="T17" fmla="*/ 83 h 1189"/>
              <a:gd name="T18" fmla="*/ 810 w 1120"/>
              <a:gd name="T19" fmla="*/ 125 h 1189"/>
              <a:gd name="T20" fmla="*/ 739 w 1120"/>
              <a:gd name="T21" fmla="*/ 315 h 1189"/>
              <a:gd name="T22" fmla="*/ 709 w 1120"/>
              <a:gd name="T23" fmla="*/ 369 h 1189"/>
              <a:gd name="T24" fmla="*/ 697 w 1120"/>
              <a:gd name="T25" fmla="*/ 957 h 1189"/>
              <a:gd name="T26" fmla="*/ 631 w 1120"/>
              <a:gd name="T27" fmla="*/ 202 h 1189"/>
              <a:gd name="T28" fmla="*/ 560 w 1120"/>
              <a:gd name="T29" fmla="*/ 155 h 1189"/>
              <a:gd name="T30" fmla="*/ 512 w 1120"/>
              <a:gd name="T31" fmla="*/ 202 h 1189"/>
              <a:gd name="T32" fmla="*/ 441 w 1120"/>
              <a:gd name="T33" fmla="*/ 351 h 1189"/>
              <a:gd name="T34" fmla="*/ 399 w 1120"/>
              <a:gd name="T35" fmla="*/ 470 h 1189"/>
              <a:gd name="T36" fmla="*/ 197 w 1120"/>
              <a:gd name="T37" fmla="*/ 487 h 1189"/>
              <a:gd name="T38" fmla="*/ 149 w 1120"/>
              <a:gd name="T39" fmla="*/ 577 h 1189"/>
              <a:gd name="T40" fmla="*/ 66 w 1120"/>
              <a:gd name="T41" fmla="*/ 618 h 1189"/>
              <a:gd name="T42" fmla="*/ 12 w 1120"/>
              <a:gd name="T43" fmla="*/ 1023 h 1189"/>
              <a:gd name="T44" fmla="*/ 1120 w 1120"/>
              <a:gd name="T45" fmla="*/ 1189 h 1189"/>
              <a:gd name="T46" fmla="*/ 1108 w 1120"/>
              <a:gd name="T47" fmla="*/ 1023 h 1189"/>
              <a:gd name="T48" fmla="*/ 947 w 1120"/>
              <a:gd name="T49" fmla="*/ 434 h 1189"/>
              <a:gd name="T50" fmla="*/ 1001 w 1120"/>
              <a:gd name="T51" fmla="*/ 369 h 1189"/>
              <a:gd name="T52" fmla="*/ 947 w 1120"/>
              <a:gd name="T53" fmla="*/ 470 h 1189"/>
              <a:gd name="T54" fmla="*/ 1013 w 1120"/>
              <a:gd name="T55" fmla="*/ 493 h 1189"/>
              <a:gd name="T56" fmla="*/ 971 w 1120"/>
              <a:gd name="T57" fmla="*/ 238 h 1189"/>
              <a:gd name="T58" fmla="*/ 1013 w 1120"/>
              <a:gd name="T59" fmla="*/ 339 h 1189"/>
              <a:gd name="T60" fmla="*/ 947 w 1120"/>
              <a:gd name="T61" fmla="*/ 238 h 1189"/>
              <a:gd name="T62" fmla="*/ 715 w 1120"/>
              <a:gd name="T63" fmla="*/ 981 h 1189"/>
              <a:gd name="T64" fmla="*/ 739 w 1120"/>
              <a:gd name="T65" fmla="*/ 921 h 1189"/>
              <a:gd name="T66" fmla="*/ 757 w 1120"/>
              <a:gd name="T67" fmla="*/ 345 h 1189"/>
              <a:gd name="T68" fmla="*/ 792 w 1120"/>
              <a:gd name="T69" fmla="*/ 803 h 1189"/>
              <a:gd name="T70" fmla="*/ 769 w 1120"/>
              <a:gd name="T71" fmla="*/ 826 h 1189"/>
              <a:gd name="T72" fmla="*/ 447 w 1120"/>
              <a:gd name="T73" fmla="*/ 517 h 1189"/>
              <a:gd name="T74" fmla="*/ 489 w 1120"/>
              <a:gd name="T75" fmla="*/ 476 h 1189"/>
              <a:gd name="T76" fmla="*/ 471 w 1120"/>
              <a:gd name="T77" fmla="*/ 565 h 1189"/>
              <a:gd name="T78" fmla="*/ 489 w 1120"/>
              <a:gd name="T79" fmla="*/ 696 h 1189"/>
              <a:gd name="T80" fmla="*/ 447 w 1120"/>
              <a:gd name="T81" fmla="*/ 630 h 1189"/>
              <a:gd name="T82" fmla="*/ 512 w 1120"/>
              <a:gd name="T83" fmla="*/ 589 h 1189"/>
              <a:gd name="T84" fmla="*/ 459 w 1120"/>
              <a:gd name="T85" fmla="*/ 737 h 1189"/>
              <a:gd name="T86" fmla="*/ 447 w 1120"/>
              <a:gd name="T87" fmla="*/ 1023 h 1189"/>
              <a:gd name="T88" fmla="*/ 489 w 1120"/>
              <a:gd name="T89" fmla="*/ 446 h 1189"/>
              <a:gd name="T90" fmla="*/ 447 w 1120"/>
              <a:gd name="T91" fmla="*/ 404 h 1189"/>
              <a:gd name="T92" fmla="*/ 489 w 1120"/>
              <a:gd name="T93" fmla="*/ 363 h 1189"/>
              <a:gd name="T94" fmla="*/ 232 w 1120"/>
              <a:gd name="T95" fmla="*/ 499 h 1189"/>
              <a:gd name="T96" fmla="*/ 405 w 1120"/>
              <a:gd name="T97" fmla="*/ 505 h 1189"/>
              <a:gd name="T98" fmla="*/ 417 w 1120"/>
              <a:gd name="T99" fmla="*/ 1023 h 1189"/>
              <a:gd name="T100" fmla="*/ 334 w 1120"/>
              <a:gd name="T101" fmla="*/ 636 h 1189"/>
              <a:gd name="T102" fmla="*/ 256 w 1120"/>
              <a:gd name="T103" fmla="*/ 57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0" h="1189">
                <a:moveTo>
                  <a:pt x="1108" y="1023"/>
                </a:moveTo>
                <a:lnTo>
                  <a:pt x="1072" y="1023"/>
                </a:lnTo>
                <a:lnTo>
                  <a:pt x="1072" y="826"/>
                </a:lnTo>
                <a:lnTo>
                  <a:pt x="1072" y="826"/>
                </a:lnTo>
                <a:lnTo>
                  <a:pt x="1072" y="820"/>
                </a:lnTo>
                <a:lnTo>
                  <a:pt x="1066" y="809"/>
                </a:lnTo>
                <a:lnTo>
                  <a:pt x="1060" y="809"/>
                </a:lnTo>
                <a:lnTo>
                  <a:pt x="1049" y="803"/>
                </a:lnTo>
                <a:lnTo>
                  <a:pt x="1043" y="803"/>
                </a:lnTo>
                <a:lnTo>
                  <a:pt x="1043" y="511"/>
                </a:lnTo>
                <a:lnTo>
                  <a:pt x="1043" y="398"/>
                </a:lnTo>
                <a:lnTo>
                  <a:pt x="1043" y="279"/>
                </a:lnTo>
                <a:lnTo>
                  <a:pt x="1043" y="279"/>
                </a:lnTo>
                <a:lnTo>
                  <a:pt x="1043" y="250"/>
                </a:lnTo>
                <a:lnTo>
                  <a:pt x="1025" y="232"/>
                </a:lnTo>
                <a:lnTo>
                  <a:pt x="1001" y="214"/>
                </a:lnTo>
                <a:lnTo>
                  <a:pt x="971" y="208"/>
                </a:lnTo>
                <a:lnTo>
                  <a:pt x="947" y="208"/>
                </a:lnTo>
                <a:lnTo>
                  <a:pt x="947" y="125"/>
                </a:lnTo>
                <a:lnTo>
                  <a:pt x="947" y="125"/>
                </a:lnTo>
                <a:lnTo>
                  <a:pt x="941" y="113"/>
                </a:lnTo>
                <a:lnTo>
                  <a:pt x="929" y="113"/>
                </a:lnTo>
                <a:lnTo>
                  <a:pt x="923" y="113"/>
                </a:lnTo>
                <a:lnTo>
                  <a:pt x="923" y="83"/>
                </a:lnTo>
                <a:lnTo>
                  <a:pt x="941" y="83"/>
                </a:lnTo>
                <a:lnTo>
                  <a:pt x="941" y="83"/>
                </a:lnTo>
                <a:lnTo>
                  <a:pt x="947" y="77"/>
                </a:lnTo>
                <a:lnTo>
                  <a:pt x="947" y="54"/>
                </a:lnTo>
                <a:lnTo>
                  <a:pt x="947" y="54"/>
                </a:lnTo>
                <a:lnTo>
                  <a:pt x="941" y="48"/>
                </a:lnTo>
                <a:lnTo>
                  <a:pt x="911" y="48"/>
                </a:lnTo>
                <a:lnTo>
                  <a:pt x="911" y="6"/>
                </a:lnTo>
                <a:lnTo>
                  <a:pt x="911" y="6"/>
                </a:lnTo>
                <a:lnTo>
                  <a:pt x="906" y="0"/>
                </a:lnTo>
                <a:lnTo>
                  <a:pt x="852" y="0"/>
                </a:lnTo>
                <a:lnTo>
                  <a:pt x="852" y="0"/>
                </a:lnTo>
                <a:lnTo>
                  <a:pt x="846" y="6"/>
                </a:lnTo>
                <a:lnTo>
                  <a:pt x="846" y="48"/>
                </a:lnTo>
                <a:lnTo>
                  <a:pt x="816" y="48"/>
                </a:lnTo>
                <a:lnTo>
                  <a:pt x="816" y="48"/>
                </a:lnTo>
                <a:lnTo>
                  <a:pt x="810" y="54"/>
                </a:lnTo>
                <a:lnTo>
                  <a:pt x="810" y="77"/>
                </a:lnTo>
                <a:lnTo>
                  <a:pt x="810" y="77"/>
                </a:lnTo>
                <a:lnTo>
                  <a:pt x="816" y="83"/>
                </a:lnTo>
                <a:lnTo>
                  <a:pt x="834" y="83"/>
                </a:lnTo>
                <a:lnTo>
                  <a:pt x="834" y="113"/>
                </a:lnTo>
                <a:lnTo>
                  <a:pt x="822" y="113"/>
                </a:lnTo>
                <a:lnTo>
                  <a:pt x="822" y="113"/>
                </a:lnTo>
                <a:lnTo>
                  <a:pt x="816" y="113"/>
                </a:lnTo>
                <a:lnTo>
                  <a:pt x="810" y="125"/>
                </a:lnTo>
                <a:lnTo>
                  <a:pt x="810" y="297"/>
                </a:lnTo>
                <a:lnTo>
                  <a:pt x="786" y="297"/>
                </a:lnTo>
                <a:lnTo>
                  <a:pt x="786" y="297"/>
                </a:lnTo>
                <a:lnTo>
                  <a:pt x="763" y="303"/>
                </a:lnTo>
                <a:lnTo>
                  <a:pt x="739" y="315"/>
                </a:lnTo>
                <a:lnTo>
                  <a:pt x="721" y="339"/>
                </a:lnTo>
                <a:lnTo>
                  <a:pt x="709" y="363"/>
                </a:lnTo>
                <a:lnTo>
                  <a:pt x="709" y="363"/>
                </a:lnTo>
                <a:lnTo>
                  <a:pt x="709" y="369"/>
                </a:lnTo>
                <a:lnTo>
                  <a:pt x="709" y="369"/>
                </a:lnTo>
                <a:lnTo>
                  <a:pt x="709" y="380"/>
                </a:lnTo>
                <a:lnTo>
                  <a:pt x="709" y="921"/>
                </a:lnTo>
                <a:lnTo>
                  <a:pt x="709" y="921"/>
                </a:lnTo>
                <a:lnTo>
                  <a:pt x="703" y="939"/>
                </a:lnTo>
                <a:lnTo>
                  <a:pt x="697" y="957"/>
                </a:lnTo>
                <a:lnTo>
                  <a:pt x="679" y="963"/>
                </a:lnTo>
                <a:lnTo>
                  <a:pt x="661" y="969"/>
                </a:lnTo>
                <a:lnTo>
                  <a:pt x="631" y="969"/>
                </a:lnTo>
                <a:lnTo>
                  <a:pt x="631" y="202"/>
                </a:lnTo>
                <a:lnTo>
                  <a:pt x="631" y="202"/>
                </a:lnTo>
                <a:lnTo>
                  <a:pt x="631" y="184"/>
                </a:lnTo>
                <a:lnTo>
                  <a:pt x="620" y="166"/>
                </a:lnTo>
                <a:lnTo>
                  <a:pt x="602" y="161"/>
                </a:lnTo>
                <a:lnTo>
                  <a:pt x="590" y="155"/>
                </a:lnTo>
                <a:lnTo>
                  <a:pt x="560" y="155"/>
                </a:lnTo>
                <a:lnTo>
                  <a:pt x="560" y="155"/>
                </a:lnTo>
                <a:lnTo>
                  <a:pt x="542" y="161"/>
                </a:lnTo>
                <a:lnTo>
                  <a:pt x="524" y="166"/>
                </a:lnTo>
                <a:lnTo>
                  <a:pt x="518" y="184"/>
                </a:lnTo>
                <a:lnTo>
                  <a:pt x="512" y="202"/>
                </a:lnTo>
                <a:lnTo>
                  <a:pt x="512" y="333"/>
                </a:lnTo>
                <a:lnTo>
                  <a:pt x="489" y="333"/>
                </a:lnTo>
                <a:lnTo>
                  <a:pt x="489" y="333"/>
                </a:lnTo>
                <a:lnTo>
                  <a:pt x="465" y="339"/>
                </a:lnTo>
                <a:lnTo>
                  <a:pt x="441" y="351"/>
                </a:lnTo>
                <a:lnTo>
                  <a:pt x="423" y="375"/>
                </a:lnTo>
                <a:lnTo>
                  <a:pt x="417" y="404"/>
                </a:lnTo>
                <a:lnTo>
                  <a:pt x="417" y="476"/>
                </a:lnTo>
                <a:lnTo>
                  <a:pt x="417" y="476"/>
                </a:lnTo>
                <a:lnTo>
                  <a:pt x="399" y="470"/>
                </a:lnTo>
                <a:lnTo>
                  <a:pt x="375" y="464"/>
                </a:lnTo>
                <a:lnTo>
                  <a:pt x="250" y="464"/>
                </a:lnTo>
                <a:lnTo>
                  <a:pt x="250" y="464"/>
                </a:lnTo>
                <a:lnTo>
                  <a:pt x="220" y="470"/>
                </a:lnTo>
                <a:lnTo>
                  <a:pt x="197" y="487"/>
                </a:lnTo>
                <a:lnTo>
                  <a:pt x="185" y="511"/>
                </a:lnTo>
                <a:lnTo>
                  <a:pt x="179" y="535"/>
                </a:lnTo>
                <a:lnTo>
                  <a:pt x="179" y="577"/>
                </a:lnTo>
                <a:lnTo>
                  <a:pt x="149" y="577"/>
                </a:lnTo>
                <a:lnTo>
                  <a:pt x="149" y="577"/>
                </a:lnTo>
                <a:lnTo>
                  <a:pt x="125" y="577"/>
                </a:lnTo>
                <a:lnTo>
                  <a:pt x="107" y="583"/>
                </a:lnTo>
                <a:lnTo>
                  <a:pt x="89" y="595"/>
                </a:lnTo>
                <a:lnTo>
                  <a:pt x="77" y="606"/>
                </a:lnTo>
                <a:lnTo>
                  <a:pt x="66" y="618"/>
                </a:lnTo>
                <a:lnTo>
                  <a:pt x="54" y="636"/>
                </a:lnTo>
                <a:lnTo>
                  <a:pt x="48" y="654"/>
                </a:lnTo>
                <a:lnTo>
                  <a:pt x="48" y="678"/>
                </a:lnTo>
                <a:lnTo>
                  <a:pt x="48" y="1023"/>
                </a:lnTo>
                <a:lnTo>
                  <a:pt x="12" y="1023"/>
                </a:lnTo>
                <a:lnTo>
                  <a:pt x="12" y="1023"/>
                </a:lnTo>
                <a:lnTo>
                  <a:pt x="6" y="1028"/>
                </a:lnTo>
                <a:lnTo>
                  <a:pt x="0" y="1040"/>
                </a:lnTo>
                <a:lnTo>
                  <a:pt x="0" y="1189"/>
                </a:lnTo>
                <a:lnTo>
                  <a:pt x="1120" y="1189"/>
                </a:lnTo>
                <a:lnTo>
                  <a:pt x="1120" y="1040"/>
                </a:lnTo>
                <a:lnTo>
                  <a:pt x="1120" y="1040"/>
                </a:lnTo>
                <a:lnTo>
                  <a:pt x="1114" y="1028"/>
                </a:lnTo>
                <a:lnTo>
                  <a:pt x="1108" y="1023"/>
                </a:lnTo>
                <a:lnTo>
                  <a:pt x="1108" y="1023"/>
                </a:lnTo>
                <a:close/>
                <a:moveTo>
                  <a:pt x="1013" y="452"/>
                </a:moveTo>
                <a:lnTo>
                  <a:pt x="1013" y="452"/>
                </a:lnTo>
                <a:lnTo>
                  <a:pt x="995" y="440"/>
                </a:lnTo>
                <a:lnTo>
                  <a:pt x="971" y="434"/>
                </a:lnTo>
                <a:lnTo>
                  <a:pt x="947" y="434"/>
                </a:lnTo>
                <a:lnTo>
                  <a:pt x="947" y="357"/>
                </a:lnTo>
                <a:lnTo>
                  <a:pt x="971" y="357"/>
                </a:lnTo>
                <a:lnTo>
                  <a:pt x="971" y="357"/>
                </a:lnTo>
                <a:lnTo>
                  <a:pt x="989" y="357"/>
                </a:lnTo>
                <a:lnTo>
                  <a:pt x="1001" y="369"/>
                </a:lnTo>
                <a:lnTo>
                  <a:pt x="1013" y="380"/>
                </a:lnTo>
                <a:lnTo>
                  <a:pt x="1013" y="398"/>
                </a:lnTo>
                <a:lnTo>
                  <a:pt x="1013" y="452"/>
                </a:lnTo>
                <a:close/>
                <a:moveTo>
                  <a:pt x="947" y="803"/>
                </a:moveTo>
                <a:lnTo>
                  <a:pt x="947" y="470"/>
                </a:lnTo>
                <a:lnTo>
                  <a:pt x="971" y="470"/>
                </a:lnTo>
                <a:lnTo>
                  <a:pt x="971" y="470"/>
                </a:lnTo>
                <a:lnTo>
                  <a:pt x="989" y="470"/>
                </a:lnTo>
                <a:lnTo>
                  <a:pt x="1001" y="482"/>
                </a:lnTo>
                <a:lnTo>
                  <a:pt x="1013" y="493"/>
                </a:lnTo>
                <a:lnTo>
                  <a:pt x="1013" y="511"/>
                </a:lnTo>
                <a:lnTo>
                  <a:pt x="1013" y="803"/>
                </a:lnTo>
                <a:lnTo>
                  <a:pt x="947" y="803"/>
                </a:lnTo>
                <a:close/>
                <a:moveTo>
                  <a:pt x="971" y="238"/>
                </a:moveTo>
                <a:lnTo>
                  <a:pt x="971" y="238"/>
                </a:lnTo>
                <a:lnTo>
                  <a:pt x="989" y="244"/>
                </a:lnTo>
                <a:lnTo>
                  <a:pt x="1001" y="250"/>
                </a:lnTo>
                <a:lnTo>
                  <a:pt x="1013" y="268"/>
                </a:lnTo>
                <a:lnTo>
                  <a:pt x="1013" y="279"/>
                </a:lnTo>
                <a:lnTo>
                  <a:pt x="1013" y="339"/>
                </a:lnTo>
                <a:lnTo>
                  <a:pt x="1013" y="339"/>
                </a:lnTo>
                <a:lnTo>
                  <a:pt x="995" y="327"/>
                </a:lnTo>
                <a:lnTo>
                  <a:pt x="971" y="321"/>
                </a:lnTo>
                <a:lnTo>
                  <a:pt x="947" y="321"/>
                </a:lnTo>
                <a:lnTo>
                  <a:pt x="947" y="238"/>
                </a:lnTo>
                <a:lnTo>
                  <a:pt x="971" y="238"/>
                </a:lnTo>
                <a:close/>
                <a:moveTo>
                  <a:pt x="661" y="999"/>
                </a:moveTo>
                <a:lnTo>
                  <a:pt x="661" y="999"/>
                </a:lnTo>
                <a:lnTo>
                  <a:pt x="691" y="993"/>
                </a:lnTo>
                <a:lnTo>
                  <a:pt x="715" y="981"/>
                </a:lnTo>
                <a:lnTo>
                  <a:pt x="733" y="957"/>
                </a:lnTo>
                <a:lnTo>
                  <a:pt x="739" y="927"/>
                </a:lnTo>
                <a:lnTo>
                  <a:pt x="739" y="927"/>
                </a:lnTo>
                <a:lnTo>
                  <a:pt x="739" y="921"/>
                </a:lnTo>
                <a:lnTo>
                  <a:pt x="739" y="921"/>
                </a:lnTo>
                <a:lnTo>
                  <a:pt x="739" y="921"/>
                </a:lnTo>
                <a:lnTo>
                  <a:pt x="739" y="369"/>
                </a:lnTo>
                <a:lnTo>
                  <a:pt x="739" y="369"/>
                </a:lnTo>
                <a:lnTo>
                  <a:pt x="745" y="357"/>
                </a:lnTo>
                <a:lnTo>
                  <a:pt x="757" y="345"/>
                </a:lnTo>
                <a:lnTo>
                  <a:pt x="774" y="333"/>
                </a:lnTo>
                <a:lnTo>
                  <a:pt x="786" y="333"/>
                </a:lnTo>
                <a:lnTo>
                  <a:pt x="810" y="333"/>
                </a:lnTo>
                <a:lnTo>
                  <a:pt x="810" y="803"/>
                </a:lnTo>
                <a:lnTo>
                  <a:pt x="792" y="803"/>
                </a:lnTo>
                <a:lnTo>
                  <a:pt x="792" y="803"/>
                </a:lnTo>
                <a:lnTo>
                  <a:pt x="780" y="809"/>
                </a:lnTo>
                <a:lnTo>
                  <a:pt x="774" y="809"/>
                </a:lnTo>
                <a:lnTo>
                  <a:pt x="769" y="820"/>
                </a:lnTo>
                <a:lnTo>
                  <a:pt x="769" y="826"/>
                </a:lnTo>
                <a:lnTo>
                  <a:pt x="769" y="1023"/>
                </a:lnTo>
                <a:lnTo>
                  <a:pt x="631" y="1023"/>
                </a:lnTo>
                <a:lnTo>
                  <a:pt x="631" y="999"/>
                </a:lnTo>
                <a:lnTo>
                  <a:pt x="661" y="999"/>
                </a:lnTo>
                <a:close/>
                <a:moveTo>
                  <a:pt x="447" y="517"/>
                </a:moveTo>
                <a:lnTo>
                  <a:pt x="447" y="517"/>
                </a:lnTo>
                <a:lnTo>
                  <a:pt x="453" y="505"/>
                </a:lnTo>
                <a:lnTo>
                  <a:pt x="459" y="487"/>
                </a:lnTo>
                <a:lnTo>
                  <a:pt x="477" y="482"/>
                </a:lnTo>
                <a:lnTo>
                  <a:pt x="489" y="476"/>
                </a:lnTo>
                <a:lnTo>
                  <a:pt x="512" y="476"/>
                </a:lnTo>
                <a:lnTo>
                  <a:pt x="512" y="559"/>
                </a:lnTo>
                <a:lnTo>
                  <a:pt x="489" y="559"/>
                </a:lnTo>
                <a:lnTo>
                  <a:pt x="489" y="559"/>
                </a:lnTo>
                <a:lnTo>
                  <a:pt x="471" y="565"/>
                </a:lnTo>
                <a:lnTo>
                  <a:pt x="447" y="571"/>
                </a:lnTo>
                <a:lnTo>
                  <a:pt x="447" y="535"/>
                </a:lnTo>
                <a:lnTo>
                  <a:pt x="447" y="517"/>
                </a:lnTo>
                <a:close/>
                <a:moveTo>
                  <a:pt x="512" y="696"/>
                </a:moveTo>
                <a:lnTo>
                  <a:pt x="489" y="696"/>
                </a:lnTo>
                <a:lnTo>
                  <a:pt x="489" y="696"/>
                </a:lnTo>
                <a:lnTo>
                  <a:pt x="471" y="702"/>
                </a:lnTo>
                <a:lnTo>
                  <a:pt x="447" y="707"/>
                </a:lnTo>
                <a:lnTo>
                  <a:pt x="447" y="630"/>
                </a:lnTo>
                <a:lnTo>
                  <a:pt x="447" y="630"/>
                </a:lnTo>
                <a:lnTo>
                  <a:pt x="453" y="618"/>
                </a:lnTo>
                <a:lnTo>
                  <a:pt x="459" y="600"/>
                </a:lnTo>
                <a:lnTo>
                  <a:pt x="477" y="595"/>
                </a:lnTo>
                <a:lnTo>
                  <a:pt x="489" y="589"/>
                </a:lnTo>
                <a:lnTo>
                  <a:pt x="512" y="589"/>
                </a:lnTo>
                <a:lnTo>
                  <a:pt x="512" y="696"/>
                </a:lnTo>
                <a:close/>
                <a:moveTo>
                  <a:pt x="447" y="767"/>
                </a:moveTo>
                <a:lnTo>
                  <a:pt x="447" y="767"/>
                </a:lnTo>
                <a:lnTo>
                  <a:pt x="453" y="755"/>
                </a:lnTo>
                <a:lnTo>
                  <a:pt x="459" y="737"/>
                </a:lnTo>
                <a:lnTo>
                  <a:pt x="477" y="731"/>
                </a:lnTo>
                <a:lnTo>
                  <a:pt x="489" y="725"/>
                </a:lnTo>
                <a:lnTo>
                  <a:pt x="512" y="725"/>
                </a:lnTo>
                <a:lnTo>
                  <a:pt x="512" y="1023"/>
                </a:lnTo>
                <a:lnTo>
                  <a:pt x="447" y="1023"/>
                </a:lnTo>
                <a:lnTo>
                  <a:pt x="447" y="767"/>
                </a:lnTo>
                <a:close/>
                <a:moveTo>
                  <a:pt x="489" y="363"/>
                </a:moveTo>
                <a:lnTo>
                  <a:pt x="512" y="363"/>
                </a:lnTo>
                <a:lnTo>
                  <a:pt x="512" y="446"/>
                </a:lnTo>
                <a:lnTo>
                  <a:pt x="489" y="446"/>
                </a:lnTo>
                <a:lnTo>
                  <a:pt x="489" y="446"/>
                </a:lnTo>
                <a:lnTo>
                  <a:pt x="471" y="452"/>
                </a:lnTo>
                <a:lnTo>
                  <a:pt x="447" y="458"/>
                </a:lnTo>
                <a:lnTo>
                  <a:pt x="447" y="404"/>
                </a:lnTo>
                <a:lnTo>
                  <a:pt x="447" y="404"/>
                </a:lnTo>
                <a:lnTo>
                  <a:pt x="453" y="386"/>
                </a:lnTo>
                <a:lnTo>
                  <a:pt x="459" y="375"/>
                </a:lnTo>
                <a:lnTo>
                  <a:pt x="477" y="369"/>
                </a:lnTo>
                <a:lnTo>
                  <a:pt x="489" y="363"/>
                </a:lnTo>
                <a:lnTo>
                  <a:pt x="489" y="363"/>
                </a:lnTo>
                <a:close/>
                <a:moveTo>
                  <a:pt x="209" y="535"/>
                </a:moveTo>
                <a:lnTo>
                  <a:pt x="209" y="535"/>
                </a:lnTo>
                <a:lnTo>
                  <a:pt x="214" y="523"/>
                </a:lnTo>
                <a:lnTo>
                  <a:pt x="220" y="505"/>
                </a:lnTo>
                <a:lnTo>
                  <a:pt x="232" y="499"/>
                </a:lnTo>
                <a:lnTo>
                  <a:pt x="250" y="493"/>
                </a:lnTo>
                <a:lnTo>
                  <a:pt x="375" y="493"/>
                </a:lnTo>
                <a:lnTo>
                  <a:pt x="375" y="493"/>
                </a:lnTo>
                <a:lnTo>
                  <a:pt x="393" y="499"/>
                </a:lnTo>
                <a:lnTo>
                  <a:pt x="405" y="505"/>
                </a:lnTo>
                <a:lnTo>
                  <a:pt x="417" y="523"/>
                </a:lnTo>
                <a:lnTo>
                  <a:pt x="417" y="535"/>
                </a:lnTo>
                <a:lnTo>
                  <a:pt x="417" y="630"/>
                </a:lnTo>
                <a:lnTo>
                  <a:pt x="417" y="767"/>
                </a:lnTo>
                <a:lnTo>
                  <a:pt x="417" y="1023"/>
                </a:lnTo>
                <a:lnTo>
                  <a:pt x="340" y="1023"/>
                </a:lnTo>
                <a:lnTo>
                  <a:pt x="340" y="678"/>
                </a:lnTo>
                <a:lnTo>
                  <a:pt x="340" y="678"/>
                </a:lnTo>
                <a:lnTo>
                  <a:pt x="340" y="654"/>
                </a:lnTo>
                <a:lnTo>
                  <a:pt x="334" y="636"/>
                </a:lnTo>
                <a:lnTo>
                  <a:pt x="322" y="618"/>
                </a:lnTo>
                <a:lnTo>
                  <a:pt x="310" y="606"/>
                </a:lnTo>
                <a:lnTo>
                  <a:pt x="292" y="595"/>
                </a:lnTo>
                <a:lnTo>
                  <a:pt x="274" y="583"/>
                </a:lnTo>
                <a:lnTo>
                  <a:pt x="256" y="577"/>
                </a:lnTo>
                <a:lnTo>
                  <a:pt x="238" y="577"/>
                </a:lnTo>
                <a:lnTo>
                  <a:pt x="209" y="577"/>
                </a:lnTo>
                <a:lnTo>
                  <a:pt x="209" y="535"/>
                </a:lnTo>
                <a:close/>
              </a:path>
            </a:pathLst>
          </a:custGeom>
          <a:solidFill>
            <a:srgbClr val="0451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21" name="Grupo 448">
            <a:extLst>
              <a:ext uri="{FF2B5EF4-FFF2-40B4-BE49-F238E27FC236}">
                <a16:creationId xmlns="" xmlns:a16="http://schemas.microsoft.com/office/drawing/2014/main" id="{812361CE-6165-A84A-94D5-7F88914C5261}"/>
              </a:ext>
            </a:extLst>
          </p:cNvPr>
          <p:cNvGrpSpPr/>
          <p:nvPr/>
        </p:nvGrpSpPr>
        <p:grpSpPr>
          <a:xfrm>
            <a:off x="8445873" y="906041"/>
            <a:ext cx="357315" cy="348940"/>
            <a:chOff x="3249613" y="-1738313"/>
            <a:chExt cx="2235201" cy="2182813"/>
          </a:xfrm>
          <a:solidFill>
            <a:srgbClr val="0451E4"/>
          </a:solidFill>
        </p:grpSpPr>
        <p:sp>
          <p:nvSpPr>
            <p:cNvPr id="222" name="Freeform 149">
              <a:extLst>
                <a:ext uri="{FF2B5EF4-FFF2-40B4-BE49-F238E27FC236}">
                  <a16:creationId xmlns="" xmlns:a16="http://schemas.microsoft.com/office/drawing/2014/main" id="{0CEA7E55-0CBC-ED4E-B0CD-DA01CA261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-690563"/>
              <a:ext cx="1341438" cy="1135063"/>
            </a:xfrm>
            <a:custGeom>
              <a:avLst/>
              <a:gdLst>
                <a:gd name="T0" fmla="*/ 813 w 845"/>
                <a:gd name="T1" fmla="*/ 267 h 715"/>
                <a:gd name="T2" fmla="*/ 661 w 845"/>
                <a:gd name="T3" fmla="*/ 0 h 715"/>
                <a:gd name="T4" fmla="*/ 651 w 845"/>
                <a:gd name="T5" fmla="*/ 139 h 715"/>
                <a:gd name="T6" fmla="*/ 527 w 845"/>
                <a:gd name="T7" fmla="*/ 79 h 715"/>
                <a:gd name="T8" fmla="*/ 679 w 845"/>
                <a:gd name="T9" fmla="*/ 343 h 715"/>
                <a:gd name="T10" fmla="*/ 679 w 845"/>
                <a:gd name="T11" fmla="*/ 343 h 715"/>
                <a:gd name="T12" fmla="*/ 687 w 845"/>
                <a:gd name="T13" fmla="*/ 357 h 715"/>
                <a:gd name="T14" fmla="*/ 691 w 845"/>
                <a:gd name="T15" fmla="*/ 371 h 715"/>
                <a:gd name="T16" fmla="*/ 691 w 845"/>
                <a:gd name="T17" fmla="*/ 383 h 715"/>
                <a:gd name="T18" fmla="*/ 691 w 845"/>
                <a:gd name="T19" fmla="*/ 395 h 715"/>
                <a:gd name="T20" fmla="*/ 689 w 845"/>
                <a:gd name="T21" fmla="*/ 407 h 715"/>
                <a:gd name="T22" fmla="*/ 685 w 845"/>
                <a:gd name="T23" fmla="*/ 415 h 715"/>
                <a:gd name="T24" fmla="*/ 679 w 845"/>
                <a:gd name="T25" fmla="*/ 429 h 715"/>
                <a:gd name="T26" fmla="*/ 679 w 845"/>
                <a:gd name="T27" fmla="*/ 429 h 715"/>
                <a:gd name="T28" fmla="*/ 671 w 845"/>
                <a:gd name="T29" fmla="*/ 441 h 715"/>
                <a:gd name="T30" fmla="*/ 665 w 845"/>
                <a:gd name="T31" fmla="*/ 447 h 715"/>
                <a:gd name="T32" fmla="*/ 657 w 845"/>
                <a:gd name="T33" fmla="*/ 455 h 715"/>
                <a:gd name="T34" fmla="*/ 647 w 845"/>
                <a:gd name="T35" fmla="*/ 461 h 715"/>
                <a:gd name="T36" fmla="*/ 635 w 845"/>
                <a:gd name="T37" fmla="*/ 467 h 715"/>
                <a:gd name="T38" fmla="*/ 621 w 845"/>
                <a:gd name="T39" fmla="*/ 469 h 715"/>
                <a:gd name="T40" fmla="*/ 607 w 845"/>
                <a:gd name="T41" fmla="*/ 471 h 715"/>
                <a:gd name="T42" fmla="*/ 268 w 845"/>
                <a:gd name="T43" fmla="*/ 471 h 715"/>
                <a:gd name="T44" fmla="*/ 268 w 845"/>
                <a:gd name="T45" fmla="*/ 355 h 715"/>
                <a:gd name="T46" fmla="*/ 0 w 845"/>
                <a:gd name="T47" fmla="*/ 535 h 715"/>
                <a:gd name="T48" fmla="*/ 268 w 845"/>
                <a:gd name="T49" fmla="*/ 715 h 715"/>
                <a:gd name="T50" fmla="*/ 268 w 845"/>
                <a:gd name="T51" fmla="*/ 625 h 715"/>
                <a:gd name="T52" fmla="*/ 607 w 845"/>
                <a:gd name="T53" fmla="*/ 625 h 715"/>
                <a:gd name="T54" fmla="*/ 607 w 845"/>
                <a:gd name="T55" fmla="*/ 625 h 715"/>
                <a:gd name="T56" fmla="*/ 639 w 845"/>
                <a:gd name="T57" fmla="*/ 623 h 715"/>
                <a:gd name="T58" fmla="*/ 669 w 845"/>
                <a:gd name="T59" fmla="*/ 617 h 715"/>
                <a:gd name="T60" fmla="*/ 699 w 845"/>
                <a:gd name="T61" fmla="*/ 607 h 715"/>
                <a:gd name="T62" fmla="*/ 725 w 845"/>
                <a:gd name="T63" fmla="*/ 593 h 715"/>
                <a:gd name="T64" fmla="*/ 751 w 845"/>
                <a:gd name="T65" fmla="*/ 577 h 715"/>
                <a:gd name="T66" fmla="*/ 775 w 845"/>
                <a:gd name="T67" fmla="*/ 555 h 715"/>
                <a:gd name="T68" fmla="*/ 795 w 845"/>
                <a:gd name="T69" fmla="*/ 533 h 715"/>
                <a:gd name="T70" fmla="*/ 813 w 845"/>
                <a:gd name="T71" fmla="*/ 505 h 715"/>
                <a:gd name="T72" fmla="*/ 813 w 845"/>
                <a:gd name="T73" fmla="*/ 505 h 715"/>
                <a:gd name="T74" fmla="*/ 827 w 845"/>
                <a:gd name="T75" fmla="*/ 477 h 715"/>
                <a:gd name="T76" fmla="*/ 837 w 845"/>
                <a:gd name="T77" fmla="*/ 447 h 715"/>
                <a:gd name="T78" fmla="*/ 843 w 845"/>
                <a:gd name="T79" fmla="*/ 417 h 715"/>
                <a:gd name="T80" fmla="*/ 845 w 845"/>
                <a:gd name="T81" fmla="*/ 385 h 715"/>
                <a:gd name="T82" fmla="*/ 843 w 845"/>
                <a:gd name="T83" fmla="*/ 355 h 715"/>
                <a:gd name="T84" fmla="*/ 837 w 845"/>
                <a:gd name="T85" fmla="*/ 325 h 715"/>
                <a:gd name="T86" fmla="*/ 827 w 845"/>
                <a:gd name="T87" fmla="*/ 295 h 715"/>
                <a:gd name="T88" fmla="*/ 813 w 845"/>
                <a:gd name="T89" fmla="*/ 267 h 715"/>
                <a:gd name="T90" fmla="*/ 813 w 845"/>
                <a:gd name="T91" fmla="*/ 267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715">
                  <a:moveTo>
                    <a:pt x="813" y="267"/>
                  </a:moveTo>
                  <a:lnTo>
                    <a:pt x="661" y="0"/>
                  </a:lnTo>
                  <a:lnTo>
                    <a:pt x="651" y="139"/>
                  </a:lnTo>
                  <a:lnTo>
                    <a:pt x="527" y="79"/>
                  </a:lnTo>
                  <a:lnTo>
                    <a:pt x="679" y="343"/>
                  </a:lnTo>
                  <a:lnTo>
                    <a:pt x="679" y="343"/>
                  </a:lnTo>
                  <a:lnTo>
                    <a:pt x="687" y="357"/>
                  </a:lnTo>
                  <a:lnTo>
                    <a:pt x="691" y="371"/>
                  </a:lnTo>
                  <a:lnTo>
                    <a:pt x="691" y="383"/>
                  </a:lnTo>
                  <a:lnTo>
                    <a:pt x="691" y="395"/>
                  </a:lnTo>
                  <a:lnTo>
                    <a:pt x="689" y="407"/>
                  </a:lnTo>
                  <a:lnTo>
                    <a:pt x="685" y="415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71" y="441"/>
                  </a:lnTo>
                  <a:lnTo>
                    <a:pt x="665" y="447"/>
                  </a:lnTo>
                  <a:lnTo>
                    <a:pt x="657" y="455"/>
                  </a:lnTo>
                  <a:lnTo>
                    <a:pt x="647" y="461"/>
                  </a:lnTo>
                  <a:lnTo>
                    <a:pt x="635" y="467"/>
                  </a:lnTo>
                  <a:lnTo>
                    <a:pt x="621" y="469"/>
                  </a:lnTo>
                  <a:lnTo>
                    <a:pt x="607" y="471"/>
                  </a:lnTo>
                  <a:lnTo>
                    <a:pt x="268" y="471"/>
                  </a:lnTo>
                  <a:lnTo>
                    <a:pt x="268" y="355"/>
                  </a:lnTo>
                  <a:lnTo>
                    <a:pt x="0" y="535"/>
                  </a:lnTo>
                  <a:lnTo>
                    <a:pt x="268" y="715"/>
                  </a:lnTo>
                  <a:lnTo>
                    <a:pt x="268" y="625"/>
                  </a:lnTo>
                  <a:lnTo>
                    <a:pt x="607" y="625"/>
                  </a:lnTo>
                  <a:lnTo>
                    <a:pt x="607" y="625"/>
                  </a:lnTo>
                  <a:lnTo>
                    <a:pt x="639" y="623"/>
                  </a:lnTo>
                  <a:lnTo>
                    <a:pt x="669" y="617"/>
                  </a:lnTo>
                  <a:lnTo>
                    <a:pt x="699" y="607"/>
                  </a:lnTo>
                  <a:lnTo>
                    <a:pt x="725" y="593"/>
                  </a:lnTo>
                  <a:lnTo>
                    <a:pt x="751" y="577"/>
                  </a:lnTo>
                  <a:lnTo>
                    <a:pt x="775" y="555"/>
                  </a:lnTo>
                  <a:lnTo>
                    <a:pt x="795" y="533"/>
                  </a:lnTo>
                  <a:lnTo>
                    <a:pt x="813" y="505"/>
                  </a:lnTo>
                  <a:lnTo>
                    <a:pt x="813" y="505"/>
                  </a:lnTo>
                  <a:lnTo>
                    <a:pt x="827" y="477"/>
                  </a:lnTo>
                  <a:lnTo>
                    <a:pt x="837" y="447"/>
                  </a:lnTo>
                  <a:lnTo>
                    <a:pt x="843" y="417"/>
                  </a:lnTo>
                  <a:lnTo>
                    <a:pt x="845" y="385"/>
                  </a:lnTo>
                  <a:lnTo>
                    <a:pt x="843" y="355"/>
                  </a:lnTo>
                  <a:lnTo>
                    <a:pt x="837" y="325"/>
                  </a:lnTo>
                  <a:lnTo>
                    <a:pt x="827" y="295"/>
                  </a:lnTo>
                  <a:lnTo>
                    <a:pt x="813" y="267"/>
                  </a:lnTo>
                  <a:lnTo>
                    <a:pt x="813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3" name="Freeform 150">
              <a:extLst>
                <a:ext uri="{FF2B5EF4-FFF2-40B4-BE49-F238E27FC236}">
                  <a16:creationId xmlns="" xmlns:a16="http://schemas.microsoft.com/office/drawing/2014/main" id="{7AABA0CD-C0D4-A444-95B4-15606DC4B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-1738313"/>
              <a:ext cx="1425575" cy="1173163"/>
            </a:xfrm>
            <a:custGeom>
              <a:avLst/>
              <a:gdLst>
                <a:gd name="T0" fmla="*/ 810 w 898"/>
                <a:gd name="T1" fmla="*/ 468 h 739"/>
                <a:gd name="T2" fmla="*/ 609 w 898"/>
                <a:gd name="T3" fmla="*/ 118 h 739"/>
                <a:gd name="T4" fmla="*/ 609 w 898"/>
                <a:gd name="T5" fmla="*/ 118 h 739"/>
                <a:gd name="T6" fmla="*/ 591 w 898"/>
                <a:gd name="T7" fmla="*/ 92 h 739"/>
                <a:gd name="T8" fmla="*/ 571 w 898"/>
                <a:gd name="T9" fmla="*/ 68 h 739"/>
                <a:gd name="T10" fmla="*/ 547 w 898"/>
                <a:gd name="T11" fmla="*/ 48 h 739"/>
                <a:gd name="T12" fmla="*/ 523 w 898"/>
                <a:gd name="T13" fmla="*/ 30 h 739"/>
                <a:gd name="T14" fmla="*/ 495 w 898"/>
                <a:gd name="T15" fmla="*/ 18 h 739"/>
                <a:gd name="T16" fmla="*/ 465 w 898"/>
                <a:gd name="T17" fmla="*/ 8 h 739"/>
                <a:gd name="T18" fmla="*/ 435 w 898"/>
                <a:gd name="T19" fmla="*/ 2 h 739"/>
                <a:gd name="T20" fmla="*/ 403 w 898"/>
                <a:gd name="T21" fmla="*/ 0 h 739"/>
                <a:gd name="T22" fmla="*/ 403 w 898"/>
                <a:gd name="T23" fmla="*/ 0 h 739"/>
                <a:gd name="T24" fmla="*/ 371 w 898"/>
                <a:gd name="T25" fmla="*/ 2 h 739"/>
                <a:gd name="T26" fmla="*/ 339 w 898"/>
                <a:gd name="T27" fmla="*/ 8 h 739"/>
                <a:gd name="T28" fmla="*/ 311 w 898"/>
                <a:gd name="T29" fmla="*/ 18 h 739"/>
                <a:gd name="T30" fmla="*/ 283 w 898"/>
                <a:gd name="T31" fmla="*/ 30 h 739"/>
                <a:gd name="T32" fmla="*/ 257 w 898"/>
                <a:gd name="T33" fmla="*/ 48 h 739"/>
                <a:gd name="T34" fmla="*/ 233 w 898"/>
                <a:gd name="T35" fmla="*/ 68 h 739"/>
                <a:gd name="T36" fmla="*/ 213 w 898"/>
                <a:gd name="T37" fmla="*/ 92 h 739"/>
                <a:gd name="T38" fmla="*/ 195 w 898"/>
                <a:gd name="T39" fmla="*/ 118 h 739"/>
                <a:gd name="T40" fmla="*/ 0 w 898"/>
                <a:gd name="T41" fmla="*/ 460 h 739"/>
                <a:gd name="T42" fmla="*/ 125 w 898"/>
                <a:gd name="T43" fmla="*/ 398 h 739"/>
                <a:gd name="T44" fmla="*/ 133 w 898"/>
                <a:gd name="T45" fmla="*/ 534 h 739"/>
                <a:gd name="T46" fmla="*/ 329 w 898"/>
                <a:gd name="T47" fmla="*/ 196 h 739"/>
                <a:gd name="T48" fmla="*/ 329 w 898"/>
                <a:gd name="T49" fmla="*/ 196 h 739"/>
                <a:gd name="T50" fmla="*/ 337 w 898"/>
                <a:gd name="T51" fmla="*/ 184 h 739"/>
                <a:gd name="T52" fmla="*/ 347 w 898"/>
                <a:gd name="T53" fmla="*/ 174 h 739"/>
                <a:gd name="T54" fmla="*/ 357 w 898"/>
                <a:gd name="T55" fmla="*/ 166 h 739"/>
                <a:gd name="T56" fmla="*/ 369 w 898"/>
                <a:gd name="T57" fmla="*/ 160 h 739"/>
                <a:gd name="T58" fmla="*/ 379 w 898"/>
                <a:gd name="T59" fmla="*/ 156 h 739"/>
                <a:gd name="T60" fmla="*/ 387 w 898"/>
                <a:gd name="T61" fmla="*/ 154 h 739"/>
                <a:gd name="T62" fmla="*/ 403 w 898"/>
                <a:gd name="T63" fmla="*/ 154 h 739"/>
                <a:gd name="T64" fmla="*/ 403 w 898"/>
                <a:gd name="T65" fmla="*/ 154 h 739"/>
                <a:gd name="T66" fmla="*/ 417 w 898"/>
                <a:gd name="T67" fmla="*/ 154 h 739"/>
                <a:gd name="T68" fmla="*/ 427 w 898"/>
                <a:gd name="T69" fmla="*/ 156 h 739"/>
                <a:gd name="T70" fmla="*/ 437 w 898"/>
                <a:gd name="T71" fmla="*/ 160 h 739"/>
                <a:gd name="T72" fmla="*/ 447 w 898"/>
                <a:gd name="T73" fmla="*/ 166 h 739"/>
                <a:gd name="T74" fmla="*/ 457 w 898"/>
                <a:gd name="T75" fmla="*/ 174 h 739"/>
                <a:gd name="T76" fmla="*/ 467 w 898"/>
                <a:gd name="T77" fmla="*/ 184 h 739"/>
                <a:gd name="T78" fmla="*/ 477 w 898"/>
                <a:gd name="T79" fmla="*/ 196 h 739"/>
                <a:gd name="T80" fmla="*/ 677 w 898"/>
                <a:gd name="T81" fmla="*/ 544 h 739"/>
                <a:gd name="T82" fmla="*/ 589 w 898"/>
                <a:gd name="T83" fmla="*/ 596 h 739"/>
                <a:gd name="T84" fmla="*/ 878 w 898"/>
                <a:gd name="T85" fmla="*/ 739 h 739"/>
                <a:gd name="T86" fmla="*/ 898 w 898"/>
                <a:gd name="T87" fmla="*/ 416 h 739"/>
                <a:gd name="T88" fmla="*/ 810 w 898"/>
                <a:gd name="T89" fmla="*/ 46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8" h="739">
                  <a:moveTo>
                    <a:pt x="810" y="468"/>
                  </a:moveTo>
                  <a:lnTo>
                    <a:pt x="609" y="118"/>
                  </a:lnTo>
                  <a:lnTo>
                    <a:pt x="609" y="118"/>
                  </a:lnTo>
                  <a:lnTo>
                    <a:pt x="591" y="92"/>
                  </a:lnTo>
                  <a:lnTo>
                    <a:pt x="571" y="68"/>
                  </a:lnTo>
                  <a:lnTo>
                    <a:pt x="547" y="48"/>
                  </a:lnTo>
                  <a:lnTo>
                    <a:pt x="523" y="30"/>
                  </a:lnTo>
                  <a:lnTo>
                    <a:pt x="495" y="18"/>
                  </a:lnTo>
                  <a:lnTo>
                    <a:pt x="465" y="8"/>
                  </a:lnTo>
                  <a:lnTo>
                    <a:pt x="435" y="2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71" y="2"/>
                  </a:lnTo>
                  <a:lnTo>
                    <a:pt x="339" y="8"/>
                  </a:lnTo>
                  <a:lnTo>
                    <a:pt x="311" y="18"/>
                  </a:lnTo>
                  <a:lnTo>
                    <a:pt x="283" y="30"/>
                  </a:lnTo>
                  <a:lnTo>
                    <a:pt x="257" y="48"/>
                  </a:lnTo>
                  <a:lnTo>
                    <a:pt x="233" y="68"/>
                  </a:lnTo>
                  <a:lnTo>
                    <a:pt x="213" y="92"/>
                  </a:lnTo>
                  <a:lnTo>
                    <a:pt x="195" y="118"/>
                  </a:lnTo>
                  <a:lnTo>
                    <a:pt x="0" y="460"/>
                  </a:lnTo>
                  <a:lnTo>
                    <a:pt x="125" y="398"/>
                  </a:lnTo>
                  <a:lnTo>
                    <a:pt x="133" y="534"/>
                  </a:lnTo>
                  <a:lnTo>
                    <a:pt x="329" y="196"/>
                  </a:lnTo>
                  <a:lnTo>
                    <a:pt x="329" y="196"/>
                  </a:lnTo>
                  <a:lnTo>
                    <a:pt x="337" y="184"/>
                  </a:lnTo>
                  <a:lnTo>
                    <a:pt x="347" y="174"/>
                  </a:lnTo>
                  <a:lnTo>
                    <a:pt x="357" y="166"/>
                  </a:lnTo>
                  <a:lnTo>
                    <a:pt x="369" y="160"/>
                  </a:lnTo>
                  <a:lnTo>
                    <a:pt x="379" y="156"/>
                  </a:lnTo>
                  <a:lnTo>
                    <a:pt x="387" y="154"/>
                  </a:lnTo>
                  <a:lnTo>
                    <a:pt x="403" y="154"/>
                  </a:lnTo>
                  <a:lnTo>
                    <a:pt x="403" y="154"/>
                  </a:lnTo>
                  <a:lnTo>
                    <a:pt x="417" y="154"/>
                  </a:lnTo>
                  <a:lnTo>
                    <a:pt x="427" y="156"/>
                  </a:lnTo>
                  <a:lnTo>
                    <a:pt x="437" y="160"/>
                  </a:lnTo>
                  <a:lnTo>
                    <a:pt x="447" y="166"/>
                  </a:lnTo>
                  <a:lnTo>
                    <a:pt x="457" y="174"/>
                  </a:lnTo>
                  <a:lnTo>
                    <a:pt x="467" y="184"/>
                  </a:lnTo>
                  <a:lnTo>
                    <a:pt x="477" y="196"/>
                  </a:lnTo>
                  <a:lnTo>
                    <a:pt x="677" y="544"/>
                  </a:lnTo>
                  <a:lnTo>
                    <a:pt x="589" y="596"/>
                  </a:lnTo>
                  <a:lnTo>
                    <a:pt x="878" y="739"/>
                  </a:lnTo>
                  <a:lnTo>
                    <a:pt x="898" y="416"/>
                  </a:lnTo>
                  <a:lnTo>
                    <a:pt x="810" y="4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4" name="Freeform 151">
              <a:extLst>
                <a:ext uri="{FF2B5EF4-FFF2-40B4-BE49-F238E27FC236}">
                  <a16:creationId xmlns="" xmlns:a16="http://schemas.microsoft.com/office/drawing/2014/main" id="{EA86EED0-58BE-8A4E-A29E-7843AF942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-1011238"/>
              <a:ext cx="998538" cy="1312863"/>
            </a:xfrm>
            <a:custGeom>
              <a:avLst/>
              <a:gdLst>
                <a:gd name="T0" fmla="*/ 493 w 629"/>
                <a:gd name="T1" fmla="*/ 737 h 827"/>
                <a:gd name="T2" fmla="*/ 587 w 629"/>
                <a:gd name="T3" fmla="*/ 673 h 827"/>
                <a:gd name="T4" fmla="*/ 240 w 629"/>
                <a:gd name="T5" fmla="*/ 673 h 827"/>
                <a:gd name="T6" fmla="*/ 240 w 629"/>
                <a:gd name="T7" fmla="*/ 673 h 827"/>
                <a:gd name="T8" fmla="*/ 224 w 629"/>
                <a:gd name="T9" fmla="*/ 671 h 827"/>
                <a:gd name="T10" fmla="*/ 210 w 629"/>
                <a:gd name="T11" fmla="*/ 669 h 827"/>
                <a:gd name="T12" fmla="*/ 198 w 629"/>
                <a:gd name="T13" fmla="*/ 663 h 827"/>
                <a:gd name="T14" fmla="*/ 190 w 629"/>
                <a:gd name="T15" fmla="*/ 657 h 827"/>
                <a:gd name="T16" fmla="*/ 182 w 629"/>
                <a:gd name="T17" fmla="*/ 649 h 827"/>
                <a:gd name="T18" fmla="*/ 174 w 629"/>
                <a:gd name="T19" fmla="*/ 643 h 827"/>
                <a:gd name="T20" fmla="*/ 166 w 629"/>
                <a:gd name="T21" fmla="*/ 631 h 827"/>
                <a:gd name="T22" fmla="*/ 166 w 629"/>
                <a:gd name="T23" fmla="*/ 631 h 827"/>
                <a:gd name="T24" fmla="*/ 160 w 629"/>
                <a:gd name="T25" fmla="*/ 617 h 827"/>
                <a:gd name="T26" fmla="*/ 158 w 629"/>
                <a:gd name="T27" fmla="*/ 609 h 827"/>
                <a:gd name="T28" fmla="*/ 156 w 629"/>
                <a:gd name="T29" fmla="*/ 597 h 827"/>
                <a:gd name="T30" fmla="*/ 154 w 629"/>
                <a:gd name="T31" fmla="*/ 585 h 827"/>
                <a:gd name="T32" fmla="*/ 156 w 629"/>
                <a:gd name="T33" fmla="*/ 573 h 827"/>
                <a:gd name="T34" fmla="*/ 160 w 629"/>
                <a:gd name="T35" fmla="*/ 559 h 827"/>
                <a:gd name="T36" fmla="*/ 166 w 629"/>
                <a:gd name="T37" fmla="*/ 545 h 827"/>
                <a:gd name="T38" fmla="*/ 324 w 629"/>
                <a:gd name="T39" fmla="*/ 271 h 827"/>
                <a:gd name="T40" fmla="*/ 413 w 629"/>
                <a:gd name="T41" fmla="*/ 323 h 827"/>
                <a:gd name="T42" fmla="*/ 391 w 629"/>
                <a:gd name="T43" fmla="*/ 0 h 827"/>
                <a:gd name="T44" fmla="*/ 102 w 629"/>
                <a:gd name="T45" fmla="*/ 142 h 827"/>
                <a:gd name="T46" fmla="*/ 190 w 629"/>
                <a:gd name="T47" fmla="*/ 192 h 827"/>
                <a:gd name="T48" fmla="*/ 32 w 629"/>
                <a:gd name="T49" fmla="*/ 469 h 827"/>
                <a:gd name="T50" fmla="*/ 32 w 629"/>
                <a:gd name="T51" fmla="*/ 469 h 827"/>
                <a:gd name="T52" fmla="*/ 18 w 629"/>
                <a:gd name="T53" fmla="*/ 497 h 827"/>
                <a:gd name="T54" fmla="*/ 8 w 629"/>
                <a:gd name="T55" fmla="*/ 527 h 827"/>
                <a:gd name="T56" fmla="*/ 2 w 629"/>
                <a:gd name="T57" fmla="*/ 557 h 827"/>
                <a:gd name="T58" fmla="*/ 0 w 629"/>
                <a:gd name="T59" fmla="*/ 587 h 827"/>
                <a:gd name="T60" fmla="*/ 2 w 629"/>
                <a:gd name="T61" fmla="*/ 619 h 827"/>
                <a:gd name="T62" fmla="*/ 8 w 629"/>
                <a:gd name="T63" fmla="*/ 649 h 827"/>
                <a:gd name="T64" fmla="*/ 18 w 629"/>
                <a:gd name="T65" fmla="*/ 679 h 827"/>
                <a:gd name="T66" fmla="*/ 32 w 629"/>
                <a:gd name="T67" fmla="*/ 707 h 827"/>
                <a:gd name="T68" fmla="*/ 32 w 629"/>
                <a:gd name="T69" fmla="*/ 707 h 827"/>
                <a:gd name="T70" fmla="*/ 50 w 629"/>
                <a:gd name="T71" fmla="*/ 735 h 827"/>
                <a:gd name="T72" fmla="*/ 72 w 629"/>
                <a:gd name="T73" fmla="*/ 757 h 827"/>
                <a:gd name="T74" fmla="*/ 94 w 629"/>
                <a:gd name="T75" fmla="*/ 779 h 827"/>
                <a:gd name="T76" fmla="*/ 120 w 629"/>
                <a:gd name="T77" fmla="*/ 795 h 827"/>
                <a:gd name="T78" fmla="*/ 148 w 629"/>
                <a:gd name="T79" fmla="*/ 809 h 827"/>
                <a:gd name="T80" fmla="*/ 178 w 629"/>
                <a:gd name="T81" fmla="*/ 819 h 827"/>
                <a:gd name="T82" fmla="*/ 208 w 629"/>
                <a:gd name="T83" fmla="*/ 825 h 827"/>
                <a:gd name="T84" fmla="*/ 240 w 629"/>
                <a:gd name="T85" fmla="*/ 827 h 827"/>
                <a:gd name="T86" fmla="*/ 629 w 629"/>
                <a:gd name="T87" fmla="*/ 827 h 827"/>
                <a:gd name="T88" fmla="*/ 493 w 629"/>
                <a:gd name="T89" fmla="*/ 73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9" h="827">
                  <a:moveTo>
                    <a:pt x="493" y="737"/>
                  </a:moveTo>
                  <a:lnTo>
                    <a:pt x="587" y="673"/>
                  </a:lnTo>
                  <a:lnTo>
                    <a:pt x="240" y="673"/>
                  </a:lnTo>
                  <a:lnTo>
                    <a:pt x="240" y="673"/>
                  </a:lnTo>
                  <a:lnTo>
                    <a:pt x="224" y="671"/>
                  </a:lnTo>
                  <a:lnTo>
                    <a:pt x="210" y="669"/>
                  </a:lnTo>
                  <a:lnTo>
                    <a:pt x="198" y="663"/>
                  </a:lnTo>
                  <a:lnTo>
                    <a:pt x="190" y="657"/>
                  </a:lnTo>
                  <a:lnTo>
                    <a:pt x="182" y="649"/>
                  </a:lnTo>
                  <a:lnTo>
                    <a:pt x="174" y="643"/>
                  </a:lnTo>
                  <a:lnTo>
                    <a:pt x="166" y="631"/>
                  </a:lnTo>
                  <a:lnTo>
                    <a:pt x="166" y="631"/>
                  </a:lnTo>
                  <a:lnTo>
                    <a:pt x="160" y="617"/>
                  </a:lnTo>
                  <a:lnTo>
                    <a:pt x="158" y="609"/>
                  </a:lnTo>
                  <a:lnTo>
                    <a:pt x="156" y="597"/>
                  </a:lnTo>
                  <a:lnTo>
                    <a:pt x="154" y="585"/>
                  </a:lnTo>
                  <a:lnTo>
                    <a:pt x="156" y="573"/>
                  </a:lnTo>
                  <a:lnTo>
                    <a:pt x="160" y="559"/>
                  </a:lnTo>
                  <a:lnTo>
                    <a:pt x="166" y="545"/>
                  </a:lnTo>
                  <a:lnTo>
                    <a:pt x="324" y="271"/>
                  </a:lnTo>
                  <a:lnTo>
                    <a:pt x="413" y="323"/>
                  </a:lnTo>
                  <a:lnTo>
                    <a:pt x="391" y="0"/>
                  </a:lnTo>
                  <a:lnTo>
                    <a:pt x="102" y="142"/>
                  </a:lnTo>
                  <a:lnTo>
                    <a:pt x="190" y="192"/>
                  </a:lnTo>
                  <a:lnTo>
                    <a:pt x="32" y="469"/>
                  </a:lnTo>
                  <a:lnTo>
                    <a:pt x="32" y="469"/>
                  </a:lnTo>
                  <a:lnTo>
                    <a:pt x="18" y="497"/>
                  </a:lnTo>
                  <a:lnTo>
                    <a:pt x="8" y="527"/>
                  </a:lnTo>
                  <a:lnTo>
                    <a:pt x="2" y="557"/>
                  </a:lnTo>
                  <a:lnTo>
                    <a:pt x="0" y="587"/>
                  </a:lnTo>
                  <a:lnTo>
                    <a:pt x="2" y="619"/>
                  </a:lnTo>
                  <a:lnTo>
                    <a:pt x="8" y="649"/>
                  </a:lnTo>
                  <a:lnTo>
                    <a:pt x="18" y="679"/>
                  </a:lnTo>
                  <a:lnTo>
                    <a:pt x="32" y="707"/>
                  </a:lnTo>
                  <a:lnTo>
                    <a:pt x="32" y="707"/>
                  </a:lnTo>
                  <a:lnTo>
                    <a:pt x="50" y="735"/>
                  </a:lnTo>
                  <a:lnTo>
                    <a:pt x="72" y="757"/>
                  </a:lnTo>
                  <a:lnTo>
                    <a:pt x="94" y="779"/>
                  </a:lnTo>
                  <a:lnTo>
                    <a:pt x="120" y="795"/>
                  </a:lnTo>
                  <a:lnTo>
                    <a:pt x="148" y="809"/>
                  </a:lnTo>
                  <a:lnTo>
                    <a:pt x="178" y="819"/>
                  </a:lnTo>
                  <a:lnTo>
                    <a:pt x="208" y="825"/>
                  </a:lnTo>
                  <a:lnTo>
                    <a:pt x="240" y="827"/>
                  </a:lnTo>
                  <a:lnTo>
                    <a:pt x="629" y="827"/>
                  </a:lnTo>
                  <a:lnTo>
                    <a:pt x="493" y="7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685563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1586" y="1275606"/>
            <a:ext cx="1408086" cy="3709986"/>
            <a:chOff x="211586" y="1275606"/>
            <a:chExt cx="1408086" cy="3738376"/>
          </a:xfrm>
        </p:grpSpPr>
        <p:sp>
          <p:nvSpPr>
            <p:cNvPr id="3" name="Rectangle 16">
              <a:extLst>
                <a:ext uri="{FF2B5EF4-FFF2-40B4-BE49-F238E27FC236}">
                  <a16:creationId xmlns="" xmlns:a16="http://schemas.microsoft.com/office/drawing/2014/main" id="{66EA7504-F864-B944-ACBC-E08156367AD3}"/>
                </a:ext>
              </a:extLst>
            </p:cNvPr>
            <p:cNvSpPr/>
            <p:nvPr userDrawn="1"/>
          </p:nvSpPr>
          <p:spPr>
            <a:xfrm>
              <a:off x="704356" y="4128863"/>
              <a:ext cx="409575" cy="409575"/>
            </a:xfrm>
            <a:prstGeom prst="rect">
              <a:avLst/>
            </a:prstGeom>
            <a:solidFill>
              <a:srgbClr val="03B8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Rectangle 1">
              <a:extLst>
                <a:ext uri="{FF2B5EF4-FFF2-40B4-BE49-F238E27FC236}">
                  <a16:creationId xmlns="" xmlns:a16="http://schemas.microsoft.com/office/drawing/2014/main" id="{74E02498-D242-3248-8F5A-6222F71DF503}"/>
                </a:ext>
              </a:extLst>
            </p:cNvPr>
            <p:cNvSpPr/>
            <p:nvPr userDrawn="1"/>
          </p:nvSpPr>
          <p:spPr>
            <a:xfrm>
              <a:off x="211586" y="1275606"/>
              <a:ext cx="409575" cy="409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Rectangle 25">
              <a:extLst>
                <a:ext uri="{FF2B5EF4-FFF2-40B4-BE49-F238E27FC236}">
                  <a16:creationId xmlns="" xmlns:a16="http://schemas.microsoft.com/office/drawing/2014/main" id="{346B5288-9E88-544B-8DBF-951077668EB2}"/>
                </a:ext>
              </a:extLst>
            </p:cNvPr>
            <p:cNvSpPr/>
            <p:nvPr userDrawn="1"/>
          </p:nvSpPr>
          <p:spPr>
            <a:xfrm>
              <a:off x="1210097" y="1275606"/>
              <a:ext cx="409575" cy="4095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Rectangle 27">
              <a:extLst>
                <a:ext uri="{FF2B5EF4-FFF2-40B4-BE49-F238E27FC236}">
                  <a16:creationId xmlns="" xmlns:a16="http://schemas.microsoft.com/office/drawing/2014/main" id="{41C1E420-0F2E-CF44-9543-029D32C46E84}"/>
                </a:ext>
              </a:extLst>
            </p:cNvPr>
            <p:cNvSpPr/>
            <p:nvPr userDrawn="1"/>
          </p:nvSpPr>
          <p:spPr>
            <a:xfrm>
              <a:off x="704356" y="3177778"/>
              <a:ext cx="4095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Rectangle 28">
              <a:extLst>
                <a:ext uri="{FF2B5EF4-FFF2-40B4-BE49-F238E27FC236}">
                  <a16:creationId xmlns="" xmlns:a16="http://schemas.microsoft.com/office/drawing/2014/main" id="{29EAB9FB-B8A1-E640-810D-CC3CDFE41EDF}"/>
                </a:ext>
              </a:extLst>
            </p:cNvPr>
            <p:cNvSpPr/>
            <p:nvPr userDrawn="1"/>
          </p:nvSpPr>
          <p:spPr>
            <a:xfrm>
              <a:off x="704356" y="2226692"/>
              <a:ext cx="409575" cy="409575"/>
            </a:xfrm>
            <a:prstGeom prst="rect">
              <a:avLst/>
            </a:prstGeom>
            <a:solidFill>
              <a:srgbClr val="0451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ectangle 33">
              <a:extLst>
                <a:ext uri="{FF2B5EF4-FFF2-40B4-BE49-F238E27FC236}">
                  <a16:creationId xmlns="" xmlns:a16="http://schemas.microsoft.com/office/drawing/2014/main" id="{A53FE28F-345E-AD42-9522-F854C485D888}"/>
                </a:ext>
              </a:extLst>
            </p:cNvPr>
            <p:cNvSpPr/>
            <p:nvPr userDrawn="1"/>
          </p:nvSpPr>
          <p:spPr>
            <a:xfrm>
              <a:off x="1210097" y="3177778"/>
              <a:ext cx="409575" cy="409575"/>
            </a:xfrm>
            <a:prstGeom prst="rect">
              <a:avLst/>
            </a:prstGeom>
            <a:solidFill>
              <a:srgbClr val="007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ectangle 34">
              <a:extLst>
                <a:ext uri="{FF2B5EF4-FFF2-40B4-BE49-F238E27FC236}">
                  <a16:creationId xmlns="" xmlns:a16="http://schemas.microsoft.com/office/drawing/2014/main" id="{90F72F13-D192-8349-B011-2523DDC7E547}"/>
                </a:ext>
              </a:extLst>
            </p:cNvPr>
            <p:cNvSpPr/>
            <p:nvPr userDrawn="1"/>
          </p:nvSpPr>
          <p:spPr>
            <a:xfrm>
              <a:off x="1210097" y="3653321"/>
              <a:ext cx="409575" cy="409575"/>
            </a:xfrm>
            <a:prstGeom prst="rect">
              <a:avLst/>
            </a:prstGeom>
            <a:solidFill>
              <a:srgbClr val="F77F00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35">
              <a:extLst>
                <a:ext uri="{FF2B5EF4-FFF2-40B4-BE49-F238E27FC236}">
                  <a16:creationId xmlns="" xmlns:a16="http://schemas.microsoft.com/office/drawing/2014/main" id="{EBEC4AFA-CFB0-8047-B74F-96AFF22E349E}"/>
                </a:ext>
              </a:extLst>
            </p:cNvPr>
            <p:cNvSpPr/>
            <p:nvPr userDrawn="1"/>
          </p:nvSpPr>
          <p:spPr>
            <a:xfrm>
              <a:off x="1210097" y="4128864"/>
              <a:ext cx="409575" cy="409575"/>
            </a:xfrm>
            <a:prstGeom prst="rect">
              <a:avLst/>
            </a:prstGeom>
            <a:solidFill>
              <a:srgbClr val="FF5400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39">
              <a:extLst>
                <a:ext uri="{FF2B5EF4-FFF2-40B4-BE49-F238E27FC236}">
                  <a16:creationId xmlns="" xmlns:a16="http://schemas.microsoft.com/office/drawing/2014/main" id="{925AC639-E75B-2C4E-89EF-3D01B04CA740}"/>
                </a:ext>
              </a:extLst>
            </p:cNvPr>
            <p:cNvSpPr/>
            <p:nvPr userDrawn="1"/>
          </p:nvSpPr>
          <p:spPr>
            <a:xfrm>
              <a:off x="704356" y="1275606"/>
              <a:ext cx="409575" cy="409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Rectangle 17">
              <a:extLst>
                <a:ext uri="{FF2B5EF4-FFF2-40B4-BE49-F238E27FC236}">
                  <a16:creationId xmlns="" xmlns:a16="http://schemas.microsoft.com/office/drawing/2014/main" id="{45571EB9-CA99-924C-8A07-6CB6963E67E9}"/>
                </a:ext>
              </a:extLst>
            </p:cNvPr>
            <p:cNvSpPr/>
            <p:nvPr userDrawn="1"/>
          </p:nvSpPr>
          <p:spPr>
            <a:xfrm>
              <a:off x="1210097" y="1751149"/>
              <a:ext cx="409575" cy="409575"/>
            </a:xfrm>
            <a:prstGeom prst="rect">
              <a:avLst/>
            </a:prstGeom>
            <a:solidFill>
              <a:srgbClr val="7FFEA9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="" xmlns:a16="http://schemas.microsoft.com/office/drawing/2014/main" id="{6ABDCBF3-DDBF-D945-A80B-D5BA6175C2EB}"/>
                </a:ext>
              </a:extLst>
            </p:cNvPr>
            <p:cNvSpPr/>
            <p:nvPr userDrawn="1"/>
          </p:nvSpPr>
          <p:spPr>
            <a:xfrm>
              <a:off x="1210097" y="2702235"/>
              <a:ext cx="409575" cy="409575"/>
            </a:xfrm>
            <a:prstGeom prst="rect">
              <a:avLst/>
            </a:prstGeom>
            <a:solidFill>
              <a:srgbClr val="15AB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="" xmlns:a16="http://schemas.microsoft.com/office/drawing/2014/main" id="{82CC5718-1376-5A49-B75A-8E9B9AF4F5E7}"/>
                </a:ext>
              </a:extLst>
            </p:cNvPr>
            <p:cNvSpPr/>
            <p:nvPr userDrawn="1"/>
          </p:nvSpPr>
          <p:spPr>
            <a:xfrm>
              <a:off x="1210097" y="2226692"/>
              <a:ext cx="409575" cy="409575"/>
            </a:xfrm>
            <a:prstGeom prst="rect">
              <a:avLst/>
            </a:prstGeom>
            <a:solidFill>
              <a:srgbClr val="00DF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41C1E420-0F2E-CF44-9543-029D32C46E84}"/>
                </a:ext>
              </a:extLst>
            </p:cNvPr>
            <p:cNvSpPr/>
            <p:nvPr userDrawn="1"/>
          </p:nvSpPr>
          <p:spPr>
            <a:xfrm>
              <a:off x="704356" y="2702235"/>
              <a:ext cx="409575" cy="409575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="" xmlns:a16="http://schemas.microsoft.com/office/drawing/2014/main" id="{29EAB9FB-B8A1-E640-810D-CC3CDFE41EDF}"/>
                </a:ext>
              </a:extLst>
            </p:cNvPr>
            <p:cNvSpPr/>
            <p:nvPr userDrawn="1"/>
          </p:nvSpPr>
          <p:spPr>
            <a:xfrm>
              <a:off x="704356" y="1751149"/>
              <a:ext cx="409575" cy="409575"/>
            </a:xfrm>
            <a:prstGeom prst="rect">
              <a:avLst/>
            </a:prstGeom>
            <a:solidFill>
              <a:srgbClr val="244A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16 Rectángulo"/>
            <p:cNvSpPr/>
            <p:nvPr userDrawn="1"/>
          </p:nvSpPr>
          <p:spPr>
            <a:xfrm rot="16200000">
              <a:off x="-1205471" y="3187346"/>
              <a:ext cx="3243692" cy="409575"/>
            </a:xfrm>
            <a:prstGeom prst="rect">
              <a:avLst/>
            </a:prstGeom>
            <a:gradFill flip="none" rotWithShape="1">
              <a:gsLst>
                <a:gs pos="51300">
                  <a:srgbClr val="009FE3"/>
                </a:gs>
                <a:gs pos="0">
                  <a:srgbClr val="01EABF"/>
                </a:gs>
                <a:gs pos="100000">
                  <a:srgbClr val="244A8C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41C1E420-0F2E-CF44-9543-029D32C46E84}"/>
                </a:ext>
              </a:extLst>
            </p:cNvPr>
            <p:cNvSpPr/>
            <p:nvPr userDrawn="1"/>
          </p:nvSpPr>
          <p:spPr>
            <a:xfrm>
              <a:off x="704356" y="3653321"/>
              <a:ext cx="409575" cy="409575"/>
            </a:xfrm>
            <a:prstGeom prst="rect">
              <a:avLst/>
            </a:prstGeom>
            <a:solidFill>
              <a:srgbClr val="5AD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Rectangle 35">
              <a:extLst>
                <a:ext uri="{FF2B5EF4-FFF2-40B4-BE49-F238E27FC236}">
                  <a16:creationId xmlns="" xmlns:a16="http://schemas.microsoft.com/office/drawing/2014/main" id="{EBEC4AFA-CFB0-8047-B74F-96AFF22E349E}"/>
                </a:ext>
              </a:extLst>
            </p:cNvPr>
            <p:cNvSpPr/>
            <p:nvPr userDrawn="1"/>
          </p:nvSpPr>
          <p:spPr>
            <a:xfrm>
              <a:off x="1210097" y="4604407"/>
              <a:ext cx="409575" cy="409575"/>
            </a:xfrm>
            <a:prstGeom prst="rect">
              <a:avLst/>
            </a:prstGeom>
            <a:solidFill>
              <a:srgbClr val="838DA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="" xmlns:a16="http://schemas.microsoft.com/office/drawing/2014/main" id="{4A6B1F45-649C-944D-88B0-7A09F5807D5F}"/>
                </a:ext>
              </a:extLst>
            </p:cNvPr>
            <p:cNvSpPr/>
            <p:nvPr userDrawn="1"/>
          </p:nvSpPr>
          <p:spPr>
            <a:xfrm>
              <a:off x="704356" y="4604406"/>
              <a:ext cx="409575" cy="409575"/>
            </a:xfrm>
            <a:prstGeom prst="rect">
              <a:avLst/>
            </a:prstGeom>
            <a:solidFill>
              <a:srgbClr val="01EABF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4" name="23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 smtClean="0"/>
              <a:t>PALETA DE COLORES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979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1863F9-94B1-9846-861C-B12926BC724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/>
              <a:t>CARÁTULA INTERNA SIN FOTO (OPCIÓN 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ED7E01-D6B2-1F45-84A4-A4722CB91D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>
                <a:solidFill>
                  <a:srgbClr val="0451E4"/>
                </a:solidFill>
              </a:rPr>
              <a:t>PRESENTACIÓN DE EJEMPLO</a:t>
            </a:r>
          </a:p>
        </p:txBody>
      </p:sp>
    </p:spTree>
    <p:extLst>
      <p:ext uri="{BB962C8B-B14F-4D97-AF65-F5344CB8AC3E}">
        <p14:creationId xmlns:p14="http://schemas.microsoft.com/office/powerpoint/2010/main" val="39728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2D3EF6-28A6-B646-AD51-F83BD0123B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/>
              <a:t>CARÁTULA INTERNA SIN FOTO (OPCIÓN 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3FC12E-0337-2148-BDAD-55969A303F5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>
                <a:solidFill>
                  <a:srgbClr val="0451E4"/>
                </a:solidFill>
              </a:rPr>
              <a:t>PRESENTACIÓN DE EJEMPLO</a:t>
            </a:r>
          </a:p>
        </p:txBody>
      </p:sp>
    </p:spTree>
    <p:extLst>
      <p:ext uri="{BB962C8B-B14F-4D97-AF65-F5344CB8AC3E}">
        <p14:creationId xmlns:p14="http://schemas.microsoft.com/office/powerpoint/2010/main" val="280749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E762A6-AB4C-7C43-B0C5-510EDE7CCC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AR" dirty="0"/>
              <a:t>01</a:t>
            </a:r>
            <a:endParaRPr lang="x-none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6C74CE35-4342-6C42-8B44-6066A05721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AR" dirty="0"/>
              <a:t>TÍTULO N1</a:t>
            </a:r>
            <a:endParaRPr lang="x-none" dirty="0"/>
          </a:p>
        </p:txBody>
      </p:sp>
      <p:sp>
        <p:nvSpPr>
          <p:cNvPr id="113" name="112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ÍNDICE DE CONTENIDOS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/>
              <a:t>02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/>
              <a:t>TÍTULO N2</a:t>
            </a: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03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s-ES" dirty="0"/>
              <a:t>TÍTULO N3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04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dirty="0"/>
              <a:t>TÍTULO N4</a:t>
            </a: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05</a:t>
            </a:r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s-ES" dirty="0"/>
              <a:t>TÍTULO N5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s-ES" dirty="0"/>
              <a:t>06</a:t>
            </a:r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N6</a:t>
            </a:r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s-ES" dirty="0"/>
              <a:t>07</a:t>
            </a:r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s-ES" dirty="0"/>
              <a:t>TÍTULO N7</a:t>
            </a:r>
          </a:p>
        </p:txBody>
      </p:sp>
      <p:sp>
        <p:nvSpPr>
          <p:cNvPr id="24" name="23 Marcador de texto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s-ES" dirty="0"/>
              <a:t>08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s-ES" dirty="0"/>
              <a:t>TÍTULO N8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s-ES" dirty="0"/>
              <a:t>09</a:t>
            </a:r>
          </a:p>
        </p:txBody>
      </p:sp>
      <p:sp>
        <p:nvSpPr>
          <p:cNvPr id="28" name="27 Marcador de texto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s-ES" dirty="0"/>
              <a:t>TÍTULO N9</a:t>
            </a:r>
          </a:p>
        </p:txBody>
      </p:sp>
      <p:sp>
        <p:nvSpPr>
          <p:cNvPr id="29" name="28 Marcador de texto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30" name="29 Marcador de texto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s-ES" dirty="0"/>
              <a:t>TÍTULO N10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E7851C94-2EAE-48A1-AB0C-5BE267FDF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5" b="10527"/>
          <a:stretch/>
        </p:blipFill>
        <p:spPr>
          <a:custGeom>
            <a:avLst/>
            <a:gdLst>
              <a:gd name="connsiteX0" fmla="*/ 0 w 9143576"/>
              <a:gd name="connsiteY0" fmla="*/ 243416 h 2595333"/>
              <a:gd name="connsiteX1" fmla="*/ 243416 w 9143576"/>
              <a:gd name="connsiteY1" fmla="*/ 0 h 2595333"/>
              <a:gd name="connsiteX2" fmla="*/ 8900160 w 9143576"/>
              <a:gd name="connsiteY2" fmla="*/ 0 h 2595333"/>
              <a:gd name="connsiteX3" fmla="*/ 9143576 w 9143576"/>
              <a:gd name="connsiteY3" fmla="*/ 243416 h 2595333"/>
              <a:gd name="connsiteX4" fmla="*/ 9143576 w 9143576"/>
              <a:gd name="connsiteY4" fmla="*/ 2351917 h 2595333"/>
              <a:gd name="connsiteX5" fmla="*/ 8900160 w 9143576"/>
              <a:gd name="connsiteY5" fmla="*/ 2595333 h 2595333"/>
              <a:gd name="connsiteX6" fmla="*/ 243416 w 9143576"/>
              <a:gd name="connsiteY6" fmla="*/ 2595333 h 2595333"/>
              <a:gd name="connsiteX7" fmla="*/ 0 w 9143576"/>
              <a:gd name="connsiteY7" fmla="*/ 2351917 h 2595333"/>
              <a:gd name="connsiteX8" fmla="*/ 0 w 9143576"/>
              <a:gd name="connsiteY8" fmla="*/ 243416 h 2595333"/>
              <a:gd name="connsiteX0" fmla="*/ 0 w 9143576"/>
              <a:gd name="connsiteY0" fmla="*/ 271038 h 2622955"/>
              <a:gd name="connsiteX1" fmla="*/ 8900160 w 9143576"/>
              <a:gd name="connsiteY1" fmla="*/ 27622 h 2622955"/>
              <a:gd name="connsiteX2" fmla="*/ 9143576 w 9143576"/>
              <a:gd name="connsiteY2" fmla="*/ 271038 h 2622955"/>
              <a:gd name="connsiteX3" fmla="*/ 9143576 w 9143576"/>
              <a:gd name="connsiteY3" fmla="*/ 2379539 h 2622955"/>
              <a:gd name="connsiteX4" fmla="*/ 8900160 w 9143576"/>
              <a:gd name="connsiteY4" fmla="*/ 2622955 h 2622955"/>
              <a:gd name="connsiteX5" fmla="*/ 243416 w 9143576"/>
              <a:gd name="connsiteY5" fmla="*/ 2622955 h 2622955"/>
              <a:gd name="connsiteX6" fmla="*/ 0 w 9143576"/>
              <a:gd name="connsiteY6" fmla="*/ 2379539 h 2622955"/>
              <a:gd name="connsiteX7" fmla="*/ 0 w 9143576"/>
              <a:gd name="connsiteY7" fmla="*/ 271038 h 2622955"/>
              <a:gd name="connsiteX0" fmla="*/ 0 w 9148148"/>
              <a:gd name="connsiteY0" fmla="*/ 172154 h 2775531"/>
              <a:gd name="connsiteX1" fmla="*/ 8904732 w 9148148"/>
              <a:gd name="connsiteY1" fmla="*/ 180198 h 2775531"/>
              <a:gd name="connsiteX2" fmla="*/ 9148148 w 9148148"/>
              <a:gd name="connsiteY2" fmla="*/ 423614 h 2775531"/>
              <a:gd name="connsiteX3" fmla="*/ 9148148 w 9148148"/>
              <a:gd name="connsiteY3" fmla="*/ 2532115 h 2775531"/>
              <a:gd name="connsiteX4" fmla="*/ 8904732 w 9148148"/>
              <a:gd name="connsiteY4" fmla="*/ 2775531 h 2775531"/>
              <a:gd name="connsiteX5" fmla="*/ 247988 w 9148148"/>
              <a:gd name="connsiteY5" fmla="*/ 2775531 h 2775531"/>
              <a:gd name="connsiteX6" fmla="*/ 4572 w 9148148"/>
              <a:gd name="connsiteY6" fmla="*/ 2532115 h 2775531"/>
              <a:gd name="connsiteX7" fmla="*/ 0 w 9148148"/>
              <a:gd name="connsiteY7" fmla="*/ 172154 h 2775531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0 h 2603377"/>
              <a:gd name="connsiteX1" fmla="*/ 8904732 w 9148148"/>
              <a:gd name="connsiteY1" fmla="*/ 8044 h 2603377"/>
              <a:gd name="connsiteX2" fmla="*/ 9148148 w 9148148"/>
              <a:gd name="connsiteY2" fmla="*/ 251460 h 2603377"/>
              <a:gd name="connsiteX3" fmla="*/ 9148148 w 9148148"/>
              <a:gd name="connsiteY3" fmla="*/ 2359961 h 2603377"/>
              <a:gd name="connsiteX4" fmla="*/ 8904732 w 9148148"/>
              <a:gd name="connsiteY4" fmla="*/ 2603377 h 2603377"/>
              <a:gd name="connsiteX5" fmla="*/ 247988 w 9148148"/>
              <a:gd name="connsiteY5" fmla="*/ 2603377 h 2603377"/>
              <a:gd name="connsiteX6" fmla="*/ 4572 w 9148148"/>
              <a:gd name="connsiteY6" fmla="*/ 2359961 h 2603377"/>
              <a:gd name="connsiteX7" fmla="*/ 0 w 9148148"/>
              <a:gd name="connsiteY7" fmla="*/ 0 h 2603377"/>
              <a:gd name="connsiteX0" fmla="*/ 0 w 9148148"/>
              <a:gd name="connsiteY0" fmla="*/ 179047 h 2782424"/>
              <a:gd name="connsiteX1" fmla="*/ 9148148 w 9148148"/>
              <a:gd name="connsiteY1" fmla="*/ 430507 h 2782424"/>
              <a:gd name="connsiteX2" fmla="*/ 9148148 w 9148148"/>
              <a:gd name="connsiteY2" fmla="*/ 2539008 h 2782424"/>
              <a:gd name="connsiteX3" fmla="*/ 8904732 w 9148148"/>
              <a:gd name="connsiteY3" fmla="*/ 2782424 h 2782424"/>
              <a:gd name="connsiteX4" fmla="*/ 247988 w 9148148"/>
              <a:gd name="connsiteY4" fmla="*/ 2782424 h 2782424"/>
              <a:gd name="connsiteX5" fmla="*/ 4572 w 9148148"/>
              <a:gd name="connsiteY5" fmla="*/ 2539008 h 2782424"/>
              <a:gd name="connsiteX6" fmla="*/ 0 w 9148148"/>
              <a:gd name="connsiteY6" fmla="*/ 179047 h 2782424"/>
              <a:gd name="connsiteX0" fmla="*/ 0 w 9148148"/>
              <a:gd name="connsiteY0" fmla="*/ 284305 h 2887682"/>
              <a:gd name="connsiteX1" fmla="*/ 9148148 w 9148148"/>
              <a:gd name="connsiteY1" fmla="*/ 275161 h 2887682"/>
              <a:gd name="connsiteX2" fmla="*/ 9148148 w 9148148"/>
              <a:gd name="connsiteY2" fmla="*/ 2644266 h 2887682"/>
              <a:gd name="connsiteX3" fmla="*/ 8904732 w 9148148"/>
              <a:gd name="connsiteY3" fmla="*/ 2887682 h 2887682"/>
              <a:gd name="connsiteX4" fmla="*/ 247988 w 9148148"/>
              <a:gd name="connsiteY4" fmla="*/ 2887682 h 2887682"/>
              <a:gd name="connsiteX5" fmla="*/ 4572 w 9148148"/>
              <a:gd name="connsiteY5" fmla="*/ 2644266 h 2887682"/>
              <a:gd name="connsiteX6" fmla="*/ 0 w 9148148"/>
              <a:gd name="connsiteY6" fmla="*/ 284305 h 2887682"/>
              <a:gd name="connsiteX0" fmla="*/ 0 w 9148148"/>
              <a:gd name="connsiteY0" fmla="*/ 156557 h 2759934"/>
              <a:gd name="connsiteX1" fmla="*/ 9148148 w 9148148"/>
              <a:gd name="connsiteY1" fmla="*/ 147413 h 2759934"/>
              <a:gd name="connsiteX2" fmla="*/ 9148148 w 9148148"/>
              <a:gd name="connsiteY2" fmla="*/ 2516518 h 2759934"/>
              <a:gd name="connsiteX3" fmla="*/ 8904732 w 9148148"/>
              <a:gd name="connsiteY3" fmla="*/ 2759934 h 2759934"/>
              <a:gd name="connsiteX4" fmla="*/ 247988 w 9148148"/>
              <a:gd name="connsiteY4" fmla="*/ 2759934 h 2759934"/>
              <a:gd name="connsiteX5" fmla="*/ 4572 w 9148148"/>
              <a:gd name="connsiteY5" fmla="*/ 2516518 h 2759934"/>
              <a:gd name="connsiteX6" fmla="*/ 0 w 9148148"/>
              <a:gd name="connsiteY6" fmla="*/ 156557 h 2759934"/>
              <a:gd name="connsiteX0" fmla="*/ 0 w 9148148"/>
              <a:gd name="connsiteY0" fmla="*/ 9144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9144 h 2612521"/>
              <a:gd name="connsiteX0" fmla="*/ 0 w 9148148"/>
              <a:gd name="connsiteY0" fmla="*/ 795528 h 2612521"/>
              <a:gd name="connsiteX1" fmla="*/ 9148148 w 9148148"/>
              <a:gd name="connsiteY1" fmla="*/ 0 h 2612521"/>
              <a:gd name="connsiteX2" fmla="*/ 9148148 w 9148148"/>
              <a:gd name="connsiteY2" fmla="*/ 2369105 h 2612521"/>
              <a:gd name="connsiteX3" fmla="*/ 8904732 w 9148148"/>
              <a:gd name="connsiteY3" fmla="*/ 2612521 h 2612521"/>
              <a:gd name="connsiteX4" fmla="*/ 247988 w 9148148"/>
              <a:gd name="connsiteY4" fmla="*/ 2612521 h 2612521"/>
              <a:gd name="connsiteX5" fmla="*/ 4572 w 9148148"/>
              <a:gd name="connsiteY5" fmla="*/ 2369105 h 2612521"/>
              <a:gd name="connsiteX6" fmla="*/ 0 w 9148148"/>
              <a:gd name="connsiteY6" fmla="*/ 795528 h 2612521"/>
              <a:gd name="connsiteX0" fmla="*/ 0 w 9148148"/>
              <a:gd name="connsiteY0" fmla="*/ 4572 h 1821565"/>
              <a:gd name="connsiteX1" fmla="*/ 9148148 w 9148148"/>
              <a:gd name="connsiteY1" fmla="*/ 0 h 1821565"/>
              <a:gd name="connsiteX2" fmla="*/ 9148148 w 9148148"/>
              <a:gd name="connsiteY2" fmla="*/ 1578149 h 1821565"/>
              <a:gd name="connsiteX3" fmla="*/ 8904732 w 9148148"/>
              <a:gd name="connsiteY3" fmla="*/ 1821565 h 1821565"/>
              <a:gd name="connsiteX4" fmla="*/ 247988 w 9148148"/>
              <a:gd name="connsiteY4" fmla="*/ 1821565 h 1821565"/>
              <a:gd name="connsiteX5" fmla="*/ 4572 w 9148148"/>
              <a:gd name="connsiteY5" fmla="*/ 1578149 h 1821565"/>
              <a:gd name="connsiteX6" fmla="*/ 0 w 9148148"/>
              <a:gd name="connsiteY6" fmla="*/ 4572 h 1821565"/>
              <a:gd name="connsiteX0" fmla="*/ 596886 w 9745034"/>
              <a:gd name="connsiteY0" fmla="*/ 119540 h 1936533"/>
              <a:gd name="connsiteX1" fmla="*/ 702042 w 9745034"/>
              <a:gd name="connsiteY1" fmla="*/ 121325 h 1936533"/>
              <a:gd name="connsiteX2" fmla="*/ 9745034 w 9745034"/>
              <a:gd name="connsiteY2" fmla="*/ 114968 h 1936533"/>
              <a:gd name="connsiteX3" fmla="*/ 9745034 w 9745034"/>
              <a:gd name="connsiteY3" fmla="*/ 1693117 h 1936533"/>
              <a:gd name="connsiteX4" fmla="*/ 9501618 w 9745034"/>
              <a:gd name="connsiteY4" fmla="*/ 1936533 h 1936533"/>
              <a:gd name="connsiteX5" fmla="*/ 844874 w 9745034"/>
              <a:gd name="connsiteY5" fmla="*/ 1936533 h 1936533"/>
              <a:gd name="connsiteX6" fmla="*/ 601458 w 9745034"/>
              <a:gd name="connsiteY6" fmla="*/ 1693117 h 1936533"/>
              <a:gd name="connsiteX7" fmla="*/ 596886 w 9745034"/>
              <a:gd name="connsiteY7" fmla="*/ 119540 h 1936533"/>
              <a:gd name="connsiteX0" fmla="*/ 0 w 9148148"/>
              <a:gd name="connsiteY0" fmla="*/ 75203 h 1892196"/>
              <a:gd name="connsiteX1" fmla="*/ 1842516 w 9148148"/>
              <a:gd name="connsiteY1" fmla="*/ 360452 h 1892196"/>
              <a:gd name="connsiteX2" fmla="*/ 9148148 w 9148148"/>
              <a:gd name="connsiteY2" fmla="*/ 70631 h 1892196"/>
              <a:gd name="connsiteX3" fmla="*/ 9148148 w 9148148"/>
              <a:gd name="connsiteY3" fmla="*/ 1648780 h 1892196"/>
              <a:gd name="connsiteX4" fmla="*/ 8904732 w 9148148"/>
              <a:gd name="connsiteY4" fmla="*/ 1892196 h 1892196"/>
              <a:gd name="connsiteX5" fmla="*/ 247988 w 9148148"/>
              <a:gd name="connsiteY5" fmla="*/ 1892196 h 1892196"/>
              <a:gd name="connsiteX6" fmla="*/ 4572 w 9148148"/>
              <a:gd name="connsiteY6" fmla="*/ 1648780 h 1892196"/>
              <a:gd name="connsiteX7" fmla="*/ 0 w 9148148"/>
              <a:gd name="connsiteY7" fmla="*/ 75203 h 1892196"/>
              <a:gd name="connsiteX0" fmla="*/ 570634 w 9718782"/>
              <a:gd name="connsiteY0" fmla="*/ 97884 h 1914877"/>
              <a:gd name="connsiteX1" fmla="*/ 712366 w 9718782"/>
              <a:gd name="connsiteY1" fmla="*/ 204825 h 1914877"/>
              <a:gd name="connsiteX2" fmla="*/ 9718782 w 9718782"/>
              <a:gd name="connsiteY2" fmla="*/ 93312 h 1914877"/>
              <a:gd name="connsiteX3" fmla="*/ 9718782 w 9718782"/>
              <a:gd name="connsiteY3" fmla="*/ 1671461 h 1914877"/>
              <a:gd name="connsiteX4" fmla="*/ 9475366 w 9718782"/>
              <a:gd name="connsiteY4" fmla="*/ 1914877 h 1914877"/>
              <a:gd name="connsiteX5" fmla="*/ 818622 w 9718782"/>
              <a:gd name="connsiteY5" fmla="*/ 1914877 h 1914877"/>
              <a:gd name="connsiteX6" fmla="*/ 575206 w 9718782"/>
              <a:gd name="connsiteY6" fmla="*/ 1671461 h 1914877"/>
              <a:gd name="connsiteX7" fmla="*/ 570634 w 9718782"/>
              <a:gd name="connsiteY7" fmla="*/ 97884 h 1914877"/>
              <a:gd name="connsiteX0" fmla="*/ 0 w 9148148"/>
              <a:gd name="connsiteY0" fmla="*/ 97884 h 1914877"/>
              <a:gd name="connsiteX1" fmla="*/ 141732 w 9148148"/>
              <a:gd name="connsiteY1" fmla="*/ 204825 h 1914877"/>
              <a:gd name="connsiteX2" fmla="*/ 9148148 w 9148148"/>
              <a:gd name="connsiteY2" fmla="*/ 93312 h 1914877"/>
              <a:gd name="connsiteX3" fmla="*/ 9148148 w 9148148"/>
              <a:gd name="connsiteY3" fmla="*/ 1671461 h 1914877"/>
              <a:gd name="connsiteX4" fmla="*/ 8904732 w 9148148"/>
              <a:gd name="connsiteY4" fmla="*/ 1914877 h 1914877"/>
              <a:gd name="connsiteX5" fmla="*/ 247988 w 9148148"/>
              <a:gd name="connsiteY5" fmla="*/ 1914877 h 1914877"/>
              <a:gd name="connsiteX6" fmla="*/ 4572 w 9148148"/>
              <a:gd name="connsiteY6" fmla="*/ 1671461 h 1914877"/>
              <a:gd name="connsiteX7" fmla="*/ 0 w 9148148"/>
              <a:gd name="connsiteY7" fmla="*/ 97884 h 1914877"/>
              <a:gd name="connsiteX0" fmla="*/ 12 w 9148160"/>
              <a:gd name="connsiteY0" fmla="*/ 97884 h 1914877"/>
              <a:gd name="connsiteX1" fmla="*/ 141744 w 9148160"/>
              <a:gd name="connsiteY1" fmla="*/ 204825 h 1914877"/>
              <a:gd name="connsiteX2" fmla="*/ 9148160 w 9148160"/>
              <a:gd name="connsiteY2" fmla="*/ 93312 h 1914877"/>
              <a:gd name="connsiteX3" fmla="*/ 9148160 w 9148160"/>
              <a:gd name="connsiteY3" fmla="*/ 1671461 h 1914877"/>
              <a:gd name="connsiteX4" fmla="*/ 8904744 w 9148160"/>
              <a:gd name="connsiteY4" fmla="*/ 1914877 h 1914877"/>
              <a:gd name="connsiteX5" fmla="*/ 248000 w 9148160"/>
              <a:gd name="connsiteY5" fmla="*/ 1914877 h 1914877"/>
              <a:gd name="connsiteX6" fmla="*/ 4584 w 9148160"/>
              <a:gd name="connsiteY6" fmla="*/ 1671461 h 1914877"/>
              <a:gd name="connsiteX7" fmla="*/ 12 w 9148160"/>
              <a:gd name="connsiteY7" fmla="*/ 97884 h 1914877"/>
              <a:gd name="connsiteX0" fmla="*/ 5 w 9148153"/>
              <a:gd name="connsiteY0" fmla="*/ 98656 h 1915649"/>
              <a:gd name="connsiteX1" fmla="*/ 393197 w 9148153"/>
              <a:gd name="connsiteY1" fmla="*/ 201025 h 1915649"/>
              <a:gd name="connsiteX2" fmla="*/ 9148153 w 9148153"/>
              <a:gd name="connsiteY2" fmla="*/ 94084 h 1915649"/>
              <a:gd name="connsiteX3" fmla="*/ 9148153 w 9148153"/>
              <a:gd name="connsiteY3" fmla="*/ 1672233 h 1915649"/>
              <a:gd name="connsiteX4" fmla="*/ 8904737 w 9148153"/>
              <a:gd name="connsiteY4" fmla="*/ 1915649 h 1915649"/>
              <a:gd name="connsiteX5" fmla="*/ 247993 w 9148153"/>
              <a:gd name="connsiteY5" fmla="*/ 1915649 h 1915649"/>
              <a:gd name="connsiteX6" fmla="*/ 4577 w 9148153"/>
              <a:gd name="connsiteY6" fmla="*/ 1672233 h 1915649"/>
              <a:gd name="connsiteX7" fmla="*/ 5 w 9148153"/>
              <a:gd name="connsiteY7" fmla="*/ 98656 h 1915649"/>
              <a:gd name="connsiteX0" fmla="*/ 17 w 9148165"/>
              <a:gd name="connsiteY0" fmla="*/ 98656 h 1915649"/>
              <a:gd name="connsiteX1" fmla="*/ 393209 w 9148165"/>
              <a:gd name="connsiteY1" fmla="*/ 201025 h 1915649"/>
              <a:gd name="connsiteX2" fmla="*/ 9148165 w 9148165"/>
              <a:gd name="connsiteY2" fmla="*/ 94084 h 1915649"/>
              <a:gd name="connsiteX3" fmla="*/ 9148165 w 9148165"/>
              <a:gd name="connsiteY3" fmla="*/ 1672233 h 1915649"/>
              <a:gd name="connsiteX4" fmla="*/ 8904749 w 9148165"/>
              <a:gd name="connsiteY4" fmla="*/ 1915649 h 1915649"/>
              <a:gd name="connsiteX5" fmla="*/ 248005 w 9148165"/>
              <a:gd name="connsiteY5" fmla="*/ 1915649 h 1915649"/>
              <a:gd name="connsiteX6" fmla="*/ 4589 w 9148165"/>
              <a:gd name="connsiteY6" fmla="*/ 1672233 h 1915649"/>
              <a:gd name="connsiteX7" fmla="*/ 17 w 9148165"/>
              <a:gd name="connsiteY7" fmla="*/ 98656 h 1915649"/>
              <a:gd name="connsiteX0" fmla="*/ 62103 w 9143576"/>
              <a:gd name="connsiteY0" fmla="*/ 422506 h 1915649"/>
              <a:gd name="connsiteX1" fmla="*/ 388620 w 9143576"/>
              <a:gd name="connsiteY1" fmla="*/ 201025 h 1915649"/>
              <a:gd name="connsiteX2" fmla="*/ 9143576 w 9143576"/>
              <a:gd name="connsiteY2" fmla="*/ 94084 h 1915649"/>
              <a:gd name="connsiteX3" fmla="*/ 9143576 w 9143576"/>
              <a:gd name="connsiteY3" fmla="*/ 1672233 h 1915649"/>
              <a:gd name="connsiteX4" fmla="*/ 8900160 w 9143576"/>
              <a:gd name="connsiteY4" fmla="*/ 1915649 h 1915649"/>
              <a:gd name="connsiteX5" fmla="*/ 243416 w 9143576"/>
              <a:gd name="connsiteY5" fmla="*/ 1915649 h 1915649"/>
              <a:gd name="connsiteX6" fmla="*/ 0 w 9143576"/>
              <a:gd name="connsiteY6" fmla="*/ 1672233 h 1915649"/>
              <a:gd name="connsiteX7" fmla="*/ 62103 w 9143576"/>
              <a:gd name="connsiteY7" fmla="*/ 422506 h 1915649"/>
              <a:gd name="connsiteX0" fmla="*/ 17 w 9144990"/>
              <a:gd name="connsiteY0" fmla="*/ 1113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1113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17 w 9144990"/>
              <a:gd name="connsiteY0" fmla="*/ 47856 h 1915649"/>
              <a:gd name="connsiteX1" fmla="*/ 390034 w 9144990"/>
              <a:gd name="connsiteY1" fmla="*/ 201025 h 1915649"/>
              <a:gd name="connsiteX2" fmla="*/ 9144990 w 9144990"/>
              <a:gd name="connsiteY2" fmla="*/ 94084 h 1915649"/>
              <a:gd name="connsiteX3" fmla="*/ 9144990 w 9144990"/>
              <a:gd name="connsiteY3" fmla="*/ 1672233 h 1915649"/>
              <a:gd name="connsiteX4" fmla="*/ 8901574 w 9144990"/>
              <a:gd name="connsiteY4" fmla="*/ 1915649 h 1915649"/>
              <a:gd name="connsiteX5" fmla="*/ 244830 w 9144990"/>
              <a:gd name="connsiteY5" fmla="*/ 1915649 h 1915649"/>
              <a:gd name="connsiteX6" fmla="*/ 1414 w 9144990"/>
              <a:gd name="connsiteY6" fmla="*/ 1672233 h 1915649"/>
              <a:gd name="connsiteX7" fmla="*/ 17 w 9144990"/>
              <a:gd name="connsiteY7" fmla="*/ 47856 h 1915649"/>
              <a:gd name="connsiteX0" fmla="*/ 7 w 9144980"/>
              <a:gd name="connsiteY0" fmla="*/ 47856 h 1915649"/>
              <a:gd name="connsiteX1" fmla="*/ 390024 w 9144980"/>
              <a:gd name="connsiteY1" fmla="*/ 201025 h 1915649"/>
              <a:gd name="connsiteX2" fmla="*/ 9144980 w 9144980"/>
              <a:gd name="connsiteY2" fmla="*/ 94084 h 1915649"/>
              <a:gd name="connsiteX3" fmla="*/ 9144980 w 9144980"/>
              <a:gd name="connsiteY3" fmla="*/ 1672233 h 1915649"/>
              <a:gd name="connsiteX4" fmla="*/ 8901564 w 9144980"/>
              <a:gd name="connsiteY4" fmla="*/ 1915649 h 1915649"/>
              <a:gd name="connsiteX5" fmla="*/ 244820 w 9144980"/>
              <a:gd name="connsiteY5" fmla="*/ 1915649 h 1915649"/>
              <a:gd name="connsiteX6" fmla="*/ 1404 w 9144980"/>
              <a:gd name="connsiteY6" fmla="*/ 1672233 h 1915649"/>
              <a:gd name="connsiteX7" fmla="*/ 7 w 9144980"/>
              <a:gd name="connsiteY7" fmla="*/ 47856 h 1915649"/>
              <a:gd name="connsiteX0" fmla="*/ 23 w 9144996"/>
              <a:gd name="connsiteY0" fmla="*/ 46787 h 1914580"/>
              <a:gd name="connsiteX1" fmla="*/ 180490 w 9144996"/>
              <a:gd name="connsiteY1" fmla="*/ 206306 h 1914580"/>
              <a:gd name="connsiteX2" fmla="*/ 9144996 w 9144996"/>
              <a:gd name="connsiteY2" fmla="*/ 93015 h 1914580"/>
              <a:gd name="connsiteX3" fmla="*/ 9144996 w 9144996"/>
              <a:gd name="connsiteY3" fmla="*/ 1671164 h 1914580"/>
              <a:gd name="connsiteX4" fmla="*/ 8901580 w 9144996"/>
              <a:gd name="connsiteY4" fmla="*/ 1914580 h 1914580"/>
              <a:gd name="connsiteX5" fmla="*/ 244836 w 9144996"/>
              <a:gd name="connsiteY5" fmla="*/ 1914580 h 1914580"/>
              <a:gd name="connsiteX6" fmla="*/ 1420 w 9144996"/>
              <a:gd name="connsiteY6" fmla="*/ 1671164 h 1914580"/>
              <a:gd name="connsiteX7" fmla="*/ 23 w 9144996"/>
              <a:gd name="connsiteY7" fmla="*/ 46787 h 1914580"/>
              <a:gd name="connsiteX0" fmla="*/ 23 w 9144996"/>
              <a:gd name="connsiteY0" fmla="*/ 0 h 1867793"/>
              <a:gd name="connsiteX1" fmla="*/ 180490 w 9144996"/>
              <a:gd name="connsiteY1" fmla="*/ 159519 h 1867793"/>
              <a:gd name="connsiteX2" fmla="*/ 9024346 w 9144996"/>
              <a:gd name="connsiteY2" fmla="*/ 589153 h 1867793"/>
              <a:gd name="connsiteX3" fmla="*/ 9144996 w 9144996"/>
              <a:gd name="connsiteY3" fmla="*/ 1624377 h 1867793"/>
              <a:gd name="connsiteX4" fmla="*/ 8901580 w 9144996"/>
              <a:gd name="connsiteY4" fmla="*/ 1867793 h 1867793"/>
              <a:gd name="connsiteX5" fmla="*/ 244836 w 9144996"/>
              <a:gd name="connsiteY5" fmla="*/ 1867793 h 1867793"/>
              <a:gd name="connsiteX6" fmla="*/ 1420 w 9144996"/>
              <a:gd name="connsiteY6" fmla="*/ 1624377 h 1867793"/>
              <a:gd name="connsiteX7" fmla="*/ 23 w 9144996"/>
              <a:gd name="connsiteY7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148171 w 9148171"/>
              <a:gd name="connsiteY2" fmla="*/ 179578 h 1867793"/>
              <a:gd name="connsiteX3" fmla="*/ 9144996 w 9148171"/>
              <a:gd name="connsiteY3" fmla="*/ 1624377 h 1867793"/>
              <a:gd name="connsiteX4" fmla="*/ 8901580 w 9148171"/>
              <a:gd name="connsiteY4" fmla="*/ 1867793 h 1867793"/>
              <a:gd name="connsiteX5" fmla="*/ 244836 w 9148171"/>
              <a:gd name="connsiteY5" fmla="*/ 1867793 h 1867793"/>
              <a:gd name="connsiteX6" fmla="*/ 1420 w 9148171"/>
              <a:gd name="connsiteY6" fmla="*/ 1624377 h 1867793"/>
              <a:gd name="connsiteX7" fmla="*/ 23 w 9148171"/>
              <a:gd name="connsiteY7" fmla="*/ 0 h 1867793"/>
              <a:gd name="connsiteX0" fmla="*/ 23 w 9670045"/>
              <a:gd name="connsiteY0" fmla="*/ 0 h 1867793"/>
              <a:gd name="connsiteX1" fmla="*/ 180490 w 9670045"/>
              <a:gd name="connsiteY1" fmla="*/ 159519 h 1867793"/>
              <a:gd name="connsiteX2" fmla="*/ 8961269 w 9670045"/>
              <a:gd name="connsiteY2" fmla="*/ 152787 h 1867793"/>
              <a:gd name="connsiteX3" fmla="*/ 9148171 w 9670045"/>
              <a:gd name="connsiteY3" fmla="*/ 179578 h 1867793"/>
              <a:gd name="connsiteX4" fmla="*/ 9144996 w 9670045"/>
              <a:gd name="connsiteY4" fmla="*/ 1624377 h 1867793"/>
              <a:gd name="connsiteX5" fmla="*/ 8901580 w 9670045"/>
              <a:gd name="connsiteY5" fmla="*/ 1867793 h 1867793"/>
              <a:gd name="connsiteX6" fmla="*/ 244836 w 9670045"/>
              <a:gd name="connsiteY6" fmla="*/ 1867793 h 1867793"/>
              <a:gd name="connsiteX7" fmla="*/ 1420 w 9670045"/>
              <a:gd name="connsiteY7" fmla="*/ 1624377 h 1867793"/>
              <a:gd name="connsiteX8" fmla="*/ 23 w 9670045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6760994 w 9148171"/>
              <a:gd name="connsiteY2" fmla="*/ 3718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9002544 w 9148171"/>
              <a:gd name="connsiteY2" fmla="*/ 155962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71"/>
              <a:gd name="connsiteY0" fmla="*/ 0 h 1867793"/>
              <a:gd name="connsiteX1" fmla="*/ 180490 w 9148171"/>
              <a:gd name="connsiteY1" fmla="*/ 159519 h 1867793"/>
              <a:gd name="connsiteX2" fmla="*/ 8846969 w 9148171"/>
              <a:gd name="connsiteY2" fmla="*/ 159137 h 1867793"/>
              <a:gd name="connsiteX3" fmla="*/ 9148171 w 9148171"/>
              <a:gd name="connsiteY3" fmla="*/ 179578 h 1867793"/>
              <a:gd name="connsiteX4" fmla="*/ 9144996 w 9148171"/>
              <a:gd name="connsiteY4" fmla="*/ 1624377 h 1867793"/>
              <a:gd name="connsiteX5" fmla="*/ 8901580 w 9148171"/>
              <a:gd name="connsiteY5" fmla="*/ 1867793 h 1867793"/>
              <a:gd name="connsiteX6" fmla="*/ 244836 w 9148171"/>
              <a:gd name="connsiteY6" fmla="*/ 1867793 h 1867793"/>
              <a:gd name="connsiteX7" fmla="*/ 1420 w 9148171"/>
              <a:gd name="connsiteY7" fmla="*/ 1624377 h 1867793"/>
              <a:gd name="connsiteX8" fmla="*/ 23 w 9148171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179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951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  <a:gd name="connsiteX0" fmla="*/ 23 w 9148187"/>
              <a:gd name="connsiteY0" fmla="*/ 0 h 1867793"/>
              <a:gd name="connsiteX1" fmla="*/ 180490 w 9148187"/>
              <a:gd name="connsiteY1" fmla="*/ 153169 h 1867793"/>
              <a:gd name="connsiteX2" fmla="*/ 8846969 w 9148187"/>
              <a:gd name="connsiteY2" fmla="*/ 159137 h 1867793"/>
              <a:gd name="connsiteX3" fmla="*/ 9148171 w 9148187"/>
              <a:gd name="connsiteY3" fmla="*/ 52578 h 1867793"/>
              <a:gd name="connsiteX4" fmla="*/ 9144996 w 9148187"/>
              <a:gd name="connsiteY4" fmla="*/ 1624377 h 1867793"/>
              <a:gd name="connsiteX5" fmla="*/ 8901580 w 9148187"/>
              <a:gd name="connsiteY5" fmla="*/ 1867793 h 1867793"/>
              <a:gd name="connsiteX6" fmla="*/ 244836 w 9148187"/>
              <a:gd name="connsiteY6" fmla="*/ 1867793 h 1867793"/>
              <a:gd name="connsiteX7" fmla="*/ 1420 w 9148187"/>
              <a:gd name="connsiteY7" fmla="*/ 1624377 h 1867793"/>
              <a:gd name="connsiteX8" fmla="*/ 23 w 9148187"/>
              <a:gd name="connsiteY8" fmla="*/ 0 h 18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187" h="1867793">
                <a:moveTo>
                  <a:pt x="23" y="0"/>
                </a:moveTo>
                <a:cubicBezTo>
                  <a:pt x="-1501" y="169327"/>
                  <a:pt x="69817" y="150756"/>
                  <a:pt x="180490" y="153169"/>
                </a:cubicBezTo>
                <a:cubicBezTo>
                  <a:pt x="178606" y="156409"/>
                  <a:pt x="7352356" y="155794"/>
                  <a:pt x="8846969" y="159137"/>
                </a:cubicBezTo>
                <a:cubicBezTo>
                  <a:pt x="9087070" y="156426"/>
                  <a:pt x="9149370" y="182289"/>
                  <a:pt x="9148171" y="52578"/>
                </a:cubicBezTo>
                <a:cubicBezTo>
                  <a:pt x="9147113" y="534178"/>
                  <a:pt x="9146054" y="1142777"/>
                  <a:pt x="9144996" y="1624377"/>
                </a:cubicBezTo>
                <a:cubicBezTo>
                  <a:pt x="9144996" y="1758812"/>
                  <a:pt x="9036015" y="1867793"/>
                  <a:pt x="8901580" y="1867793"/>
                </a:cubicBezTo>
                <a:lnTo>
                  <a:pt x="244836" y="1867793"/>
                </a:lnTo>
                <a:cubicBezTo>
                  <a:pt x="110401" y="1867793"/>
                  <a:pt x="1420" y="1758812"/>
                  <a:pt x="1420" y="1624377"/>
                </a:cubicBezTo>
                <a:cubicBezTo>
                  <a:pt x="954" y="1104085"/>
                  <a:pt x="489" y="520292"/>
                  <a:pt x="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06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/>
              <a:t>TÍTULO DE DIAPOSITIVA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5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TÍTULO SIMULADO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5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7" b="31867"/>
          <a:stretch>
            <a:fillRect/>
          </a:stretch>
        </p:blipFill>
        <p:spPr/>
      </p:pic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C694F995-45C2-4070-A764-7AB14E9CF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667BB654-D504-1C43-9A8F-6807ADB03D8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/>
              <a:t>TÍTULO SIMULADO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CEE07D-20E6-CF4D-AA32-5788899F9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AR" dirty="0"/>
              <a:t>TÍTULO DE DIAPOSITIVA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911369F5-1051-47CD-A154-C57162B8B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36">
            <a:extLst>
              <a:ext uri="{FF2B5EF4-FFF2-40B4-BE49-F238E27FC236}">
                <a16:creationId xmlns="" xmlns:a16="http://schemas.microsoft.com/office/drawing/2014/main" id="{E4143C92-F3FD-1340-A455-29EE8D5D0D8B}"/>
              </a:ext>
            </a:extLst>
          </p:cNvPr>
          <p:cNvSpPr/>
          <p:nvPr/>
        </p:nvSpPr>
        <p:spPr>
          <a:xfrm rot="10800000">
            <a:off x="0" y="563897"/>
            <a:ext cx="9143999" cy="1784208"/>
          </a:xfrm>
          <a:prstGeom prst="round2SameRect">
            <a:avLst>
              <a:gd name="adj1" fmla="val 14630"/>
              <a:gd name="adj2" fmla="val 0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167265-6678-3D4B-9EF7-A1D61CE39B3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/>
              <a:t>TÍTULO DE DIAPOSITIVA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01EABF"/>
                </a:solidFill>
              </a:rPr>
              <a:t>TÍTULO SIMULADO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bg1"/>
                </a:solidFill>
              </a:rPr>
              <a:t>Lorem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ipsum</a:t>
            </a:r>
            <a:r>
              <a:rPr lang="es-ES" dirty="0">
                <a:solidFill>
                  <a:schemeClr val="bg1"/>
                </a:solidFill>
              </a:rPr>
              <a:t> dolor </a:t>
            </a:r>
            <a:r>
              <a:rPr lang="es-ES" dirty="0" err="1">
                <a:solidFill>
                  <a:schemeClr val="bg1"/>
                </a:solidFill>
              </a:rPr>
              <a:t>sit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amet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consectetur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adipiscing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elit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Etiam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accumsan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orci</a:t>
            </a:r>
            <a:r>
              <a:rPr lang="es-ES" dirty="0">
                <a:solidFill>
                  <a:schemeClr val="bg1"/>
                </a:solidFill>
              </a:rPr>
              <a:t> in </a:t>
            </a:r>
            <a:r>
              <a:rPr lang="es-ES" dirty="0" err="1">
                <a:solidFill>
                  <a:schemeClr val="bg1"/>
                </a:solidFill>
              </a:rPr>
              <a:t>iaculis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gravida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purus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massa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accumsan</a:t>
            </a:r>
            <a:r>
              <a:rPr lang="es-ES" dirty="0">
                <a:solidFill>
                  <a:schemeClr val="bg1"/>
                </a:solidFill>
              </a:rPr>
              <a:t> mi, et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 err="1">
                <a:solidFill>
                  <a:schemeClr val="bg1"/>
                </a:solidFill>
              </a:rPr>
              <a:t>feugiat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tellus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diam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eget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est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Duis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pulvinar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orci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ullamcorper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rhoncus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tellus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augue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elementum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arcu</a:t>
            </a:r>
            <a:r>
              <a:rPr lang="es-ES" dirty="0">
                <a:solidFill>
                  <a:schemeClr val="bg1"/>
                </a:solidFill>
              </a:rPr>
              <a:t>, id </a:t>
            </a:r>
            <a:r>
              <a:rPr lang="es-ES" dirty="0" err="1">
                <a:solidFill>
                  <a:schemeClr val="bg1"/>
                </a:solidFill>
              </a:rPr>
              <a:t>posuere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erat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neque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eget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lorem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Maecenas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finibus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tristique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felis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59"/>
          </p:nvPr>
        </p:nvSpPr>
        <p:spPr>
          <a:xfrm>
            <a:off x="170700" y="2643758"/>
            <a:ext cx="8807356" cy="288553"/>
          </a:xfrm>
        </p:spPr>
        <p:txBody>
          <a:bodyPr/>
          <a:lstStyle/>
          <a:p>
            <a:r>
              <a:rPr lang="es-ES" dirty="0"/>
              <a:t>TÍTULO SIMULADO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60"/>
          </p:nvPr>
        </p:nvSpPr>
        <p:spPr>
          <a:xfrm>
            <a:off x="170700" y="2981459"/>
            <a:ext cx="8807356" cy="82796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EB556F0-DF96-4C51-A6E1-A86462B23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60C1C1A-91EB-AD47-B0CF-84CDD7237BA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AR" dirty="0"/>
              <a:t>TÍTULO DE DIAPOSITIVA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/>
              <a:t>TÍTULO SIMULADO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br>
              <a:rPr lang="es-ES" dirty="0"/>
            </a:b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9BF3E36-BD31-4344-B9DC-C8A88D7A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ón general">
  <a:themeElements>
    <a:clrScheme name="YPF">
      <a:dk1>
        <a:srgbClr val="000000"/>
      </a:dk1>
      <a:lt1>
        <a:srgbClr val="FFFFFF"/>
      </a:lt1>
      <a:dk2>
        <a:srgbClr val="A6A6A6"/>
      </a:dk2>
      <a:lt2>
        <a:srgbClr val="E1E1E1"/>
      </a:lt2>
      <a:accent1>
        <a:srgbClr val="274FBD"/>
      </a:accent1>
      <a:accent2>
        <a:srgbClr val="03BFFE"/>
      </a:accent2>
      <a:accent3>
        <a:srgbClr val="7DFCA6"/>
      </a:accent3>
      <a:accent4>
        <a:srgbClr val="42E8C4"/>
      </a:accent4>
      <a:accent5>
        <a:srgbClr val="F67E00"/>
      </a:accent5>
      <a:accent6>
        <a:srgbClr val="FE5400"/>
      </a:accent6>
      <a:hlink>
        <a:srgbClr val="03BFFE"/>
      </a:hlink>
      <a:folHlink>
        <a:srgbClr val="274FB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ited xmlns="2ae0c289-d56c-44e2-a54e-0c7acc9a13dc">2023-08-15T21:41:11+00:00</Edited>
    <EditedBy xmlns="2ae0c289-d56c-44e2-a54e-0c7acc9a13dc">Aplicación de SharePoint</EditedBy>
    <Status xmlns="2ae0c289-d56c-44e2-a54e-0c7acc9a13dc">Pendiente</Status>
    <Preview xmlns="2ae0c289-d56c-44e2-a54e-0c7acc9a13dc" xsi:nil="true"/>
    <lcf76f155ced4ddcb4097134ff3c332f xmlns="2ae0c289-d56c-44e2-a54e-0c7acc9a13dc">
      <Terms xmlns="http://schemas.microsoft.com/office/infopath/2007/PartnerControls"/>
    </lcf76f155ced4ddcb4097134ff3c332f>
    <TaxCatchAll xmlns="e2ad2520-225f-4ba1-9fba-5d7f5437865c" xsi:nil="true"/>
    <Control xmlns="2ae0c289-d56c-44e2-a54e-0c7acc9a13dc">2023-09-04T18:23:18+00:00</Contro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8B81D87B14A340B5C17CE38D1FBDB1" ma:contentTypeVersion="18" ma:contentTypeDescription="Crear nuevo documento." ma:contentTypeScope="" ma:versionID="a78192365e0f57301ded843faa275de7">
  <xsd:schema xmlns:xsd="http://www.w3.org/2001/XMLSchema" xmlns:xs="http://www.w3.org/2001/XMLSchema" xmlns:p="http://schemas.microsoft.com/office/2006/metadata/properties" xmlns:ns2="2ae0c289-d56c-44e2-a54e-0c7acc9a13dc" xmlns:ns3="e2ad2520-225f-4ba1-9fba-5d7f5437865c" targetNamespace="http://schemas.microsoft.com/office/2006/metadata/properties" ma:root="true" ma:fieldsID="5f0575494c13aea78c5f5f3d87b09b94" ns2:_="" ns3:_="">
    <xsd:import namespace="2ae0c289-d56c-44e2-a54e-0c7acc9a13dc"/>
    <xsd:import namespace="e2ad2520-225f-4ba1-9fba-5d7f5437865c"/>
    <xsd:element name="properties">
      <xsd:complexType>
        <xsd:sequence>
          <xsd:element name="documentManagement">
            <xsd:complexType>
              <xsd:all>
                <xsd:element ref="ns2:Status"/>
                <xsd:element ref="ns2:Preview" minOccurs="0"/>
                <xsd:element ref="ns2:Edited" minOccurs="0"/>
                <xsd:element ref="ns2:EditedBy" minOccurs="0"/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2:Contro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0c289-d56c-44e2-a54e-0c7acc9a13dc" elementFormDefault="qualified">
    <xsd:import namespace="http://schemas.microsoft.com/office/2006/documentManagement/types"/>
    <xsd:import namespace="http://schemas.microsoft.com/office/infopath/2007/PartnerControls"/>
    <xsd:element name="Status" ma:index="8" ma:displayName="Estado" ma:default="Nuevo" ma:format="Dropdown" ma:internalName="Status">
      <xsd:simpleType>
        <xsd:restriction base="dms:Choice">
          <xsd:enumeration value="Nuevo"/>
          <xsd:enumeration value="Editado"/>
          <xsd:enumeration value="Omitido"/>
          <xsd:enumeration value="Pendiente"/>
          <xsd:enumeration value="Publicado"/>
        </xsd:restriction>
      </xsd:simpleType>
    </xsd:element>
    <xsd:element name="Preview" ma:index="9" nillable="true" ma:displayName="Vista previa" ma:internalName="Preview">
      <xsd:simpleType>
        <xsd:restriction base="dms:Text"/>
      </xsd:simpleType>
    </xsd:element>
    <xsd:element name="Edited" ma:index="10" nillable="true" ma:displayName="Editado" ma:internalName="Edited">
      <xsd:simpleType>
        <xsd:restriction base="dms:DateTime"/>
      </xsd:simpleType>
    </xsd:element>
    <xsd:element name="EditedBy" ma:index="11" nillable="true" ma:displayName="Editado por" ma:internalName="EditedBy">
      <xsd:simpleType>
        <xsd:restriction base="dms:Text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0b2a62ba-b3cd-48bc-9bdf-aec0dd6f1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Control" ma:index="21" nillable="true" ma:displayName="Control" ma:format="DateTime" ma:internalName="Control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d2520-225f-4ba1-9fba-5d7f5437865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393dd3-b677-45d2-b14c-d50a0e696b90}" ma:internalName="TaxCatchAll" ma:showField="CatchAllData" ma:web="e2ad2520-225f-4ba1-9fba-5d7f5437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BB5FD-B571-48DC-988A-E8625AF5C989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5E71346-7B36-4490-8E7B-EC219D639A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F0F03-5B03-4283-A03B-11F127CB6AC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3003666</TotalTime>
  <Words>583</Words>
  <Application>Microsoft Office PowerPoint</Application>
  <PresentationFormat>Presentación en pantalla (16:9)</PresentationFormat>
  <Paragraphs>152</Paragraphs>
  <Slides>26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Patrón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YPF</Manager>
  <Company>YPF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YPF</dc:title>
  <dc:creator>user;YPF</dc:creator>
  <cp:lastModifiedBy>PC</cp:lastModifiedBy>
  <cp:revision>1237</cp:revision>
  <dcterms:created xsi:type="dcterms:W3CDTF">2016-04-25T13:24:35Z</dcterms:created>
  <dcterms:modified xsi:type="dcterms:W3CDTF">2022-01-20T18:23:47Z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0x010100748B81D87B14A340B5C17CE38D1FBDB1</vt:lpwstr>
  </property>
  <property fmtid="{D5CDD505-2E9C-101B-9397-08002B2CF9AE}" pid="3" name="MSIP_Label_fb622c24-5861-4880-bcaa-37216e265fb3_Enabled">
    <vt:lpwstr>true</vt:lpwstr>
  </property>
  <property fmtid="{D5CDD505-2E9C-101B-9397-08002B2CF9AE}" pid="4" name="MSIP_Label_fb622c24-5861-4880-bcaa-37216e265fb3_SetDate">
    <vt:lpwstr>2021-12-29T14:25:25Z</vt:lpwstr>
  </property>
  <property fmtid="{D5CDD505-2E9C-101B-9397-08002B2CF9AE}" pid="5" name="MSIP_Label_fb622c24-5861-4880-bcaa-37216e265fb3_Method">
    <vt:lpwstr>Privileged</vt:lpwstr>
  </property>
  <property fmtid="{D5CDD505-2E9C-101B-9397-08002B2CF9AE}" pid="6" name="MSIP_Label_fb622c24-5861-4880-bcaa-37216e265fb3_Name">
    <vt:lpwstr>YPF - Publica</vt:lpwstr>
  </property>
  <property fmtid="{D5CDD505-2E9C-101B-9397-08002B2CF9AE}" pid="7" name="MSIP_Label_fb622c24-5861-4880-bcaa-37216e265fb3_SiteId">
    <vt:lpwstr>038018c3-616c-4b46-ad9b-aa9007f701b5</vt:lpwstr>
  </property>
  <property fmtid="{D5CDD505-2E9C-101B-9397-08002B2CF9AE}" pid="8" name="MSIP_Label_fb622c24-5861-4880-bcaa-37216e265fb3_ActionId">
    <vt:lpwstr>db3a75f3-3d14-4fbc-8772-969f4d3efea4</vt:lpwstr>
  </property>
  <property fmtid="{D5CDD505-2E9C-101B-9397-08002B2CF9AE}" pid="9" name="MSIP_Label_fb622c24-5861-4880-bcaa-37216e265fb3_ContentBits">
    <vt:lpwstr>3</vt:lpwstr>
  </property>
  <property fmtid="{D5CDD505-2E9C-101B-9397-08002B2CF9AE}" pid="10" name="MediaServiceImageTags">
    <vt:lpwstr/>
  </property>
</Properties>
</file>